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</p:sldIdLst>
  <p:sldSz cx="438912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25" d="100"/>
          <a:sy n="25" d="100"/>
        </p:scale>
        <p:origin x="7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95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81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39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45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>
                    <a:tint val="82000"/>
                  </a:schemeClr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82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82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66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47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85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79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56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82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4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5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2CA2D-3A74-AD0B-3DD4-55EFC8F03E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98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2CA2D-3A74-AD0B-3DD4-55EFC8F03E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11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2CA2D-3A74-AD0B-3DD4-55EFC8F03E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14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0</Words>
  <Application>Microsoft Macintosh PowerPoint</Application>
  <PresentationFormat>Custom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India Powell</dc:creator>
  <cp:lastModifiedBy>India Powell</cp:lastModifiedBy>
  <cp:revision>4</cp:revision>
  <dcterms:created xsi:type="dcterms:W3CDTF">2024-04-03T15:52:39Z</dcterms:created>
  <dcterms:modified xsi:type="dcterms:W3CDTF">2024-04-03T18:19:59Z</dcterms:modified>
</cp:coreProperties>
</file>