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32918400" cy="43891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8" d="100"/>
          <a:sy n="18" d="100"/>
        </p:scale>
        <p:origin x="244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7183123"/>
            <a:ext cx="27980640" cy="1528064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3053043"/>
            <a:ext cx="24688800" cy="10596877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1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7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2336800"/>
            <a:ext cx="7098030" cy="3719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2336800"/>
            <a:ext cx="20882610" cy="3719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1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10942333"/>
            <a:ext cx="28392120" cy="18257517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29372573"/>
            <a:ext cx="28392120" cy="9601197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82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82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8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2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336810"/>
            <a:ext cx="28392120" cy="8483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10759443"/>
            <a:ext cx="13926024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16032480"/>
            <a:ext cx="13926024" cy="235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10759443"/>
            <a:ext cx="13994608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16032480"/>
            <a:ext cx="13994608" cy="235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0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6319530"/>
            <a:ext cx="16664940" cy="311912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5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6319530"/>
            <a:ext cx="16664940" cy="31191200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5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2336810"/>
            <a:ext cx="28392120" cy="848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11684000"/>
            <a:ext cx="28392120" cy="2784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40680650"/>
            <a:ext cx="1110996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4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87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1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94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0</Words>
  <Application>Microsoft Macintosh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India Powell</dc:creator>
  <cp:lastModifiedBy>India Powell</cp:lastModifiedBy>
  <cp:revision>3</cp:revision>
  <dcterms:created xsi:type="dcterms:W3CDTF">2024-04-03T15:47:04Z</dcterms:created>
  <dcterms:modified xsi:type="dcterms:W3CDTF">2024-04-03T18:16:37Z</dcterms:modified>
</cp:coreProperties>
</file>