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329184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8" d="100"/>
          <a:sy n="18" d="100"/>
        </p:scale>
        <p:origin x="24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0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5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5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2</cp:revision>
  <dcterms:created xsi:type="dcterms:W3CDTF">2024-04-03T15:47:04Z</dcterms:created>
  <dcterms:modified xsi:type="dcterms:W3CDTF">2024-04-03T18:14:08Z</dcterms:modified>
</cp:coreProperties>
</file>