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329184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8" d="100"/>
          <a:sy n="18" d="100"/>
        </p:scale>
        <p:origin x="24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1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82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0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5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5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1B43C6-43D6-D345-96E8-B36F7B167F4D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578E7-D847-F646-B72C-DC4777E8C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A024D-1B0D-B00D-0DB5-9AAE6640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32918400" cy="438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4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2</cp:revision>
  <dcterms:created xsi:type="dcterms:W3CDTF">2024-04-03T15:47:04Z</dcterms:created>
  <dcterms:modified xsi:type="dcterms:W3CDTF">2024-04-03T17:07:29Z</dcterms:modified>
</cp:coreProperties>
</file>