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25" d="100"/>
          <a:sy n="25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9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4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6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8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7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5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8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5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14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2</cp:revision>
  <dcterms:created xsi:type="dcterms:W3CDTF">2024-04-03T15:52:39Z</dcterms:created>
  <dcterms:modified xsi:type="dcterms:W3CDTF">2024-04-03T18:11:39Z</dcterms:modified>
</cp:coreProperties>
</file>