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>
        <p:scale>
          <a:sx n="75" d="100"/>
          <a:sy n="75" d="100"/>
        </p:scale>
        <p:origin x="2718" y="20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ECC-FB07-C4FB-3D8E-F147CE63C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0B5CAB-8502-D22A-CC30-371C97603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5A2EC-A69A-11BF-A1FB-B8930325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93E3A-FAFA-8D7E-2E85-7847EB81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E0957-B897-036B-98D3-42F8CE5F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456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2D77-E482-BB9F-5100-A2F734E93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9A472-BAAD-E1A6-1DBA-515242D1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B4A63-479E-87E4-63ED-F3EB41125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FDBB7-2637-0F88-9C90-3FA9695D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D3551-9D1A-6CC1-4CCA-ECA9BFEC6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0EB3D4-5DC6-2E84-28C4-C8CE22725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68188-8EF8-7847-E0C8-4321AFF46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3855F-24D0-9D05-4EA1-25B05FFE1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5BCD3-D77E-3C3C-262A-214CB9AD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71A1C-73B4-4869-7086-B3CD8128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6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E912-EA86-6746-E2D3-4DE3B9F4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7A481-9232-FE66-1905-CBE8E138A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DB11A-92F2-9247-904F-9DFAF33E5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27F97-E975-5FD0-FA96-B4E2F3E3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51AFB-6D31-7945-CA02-DD0FD3AC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1535C-4435-A380-FEA0-DB74C0FB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FB272-D5AB-CA29-7B6E-A912E5A09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D1599-14E5-3966-499F-8AF4E5165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5EB32-DFE4-E771-3F3E-28DD79A78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74B06-6A1D-C6F3-8FA1-43465F64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9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5A73-AC18-2F5F-AD22-0095469A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EBD7B-3141-EF61-ABB9-6E7293189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2A066-537F-6A12-9C38-BE9B93EE2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826F6-43D1-DC70-B7E3-428989DC4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867C4-89AB-5FF9-3797-D4F5B7C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82335-194A-387F-88E2-F4475F97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8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725C-FE34-7743-9790-5CF6B546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6904F-302E-5702-BD12-B7AD463E5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5CAF3-305E-73FD-16BB-4EB2EE187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C6089-B001-0E02-776B-A858E7615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321DC-4B79-1338-6591-F95155F3C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87D7E1-94A8-A02A-42A8-A1A5F9E7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7C55A-782F-577A-6A63-5FAD783F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4CEC1C-89B9-3A60-DB36-29E97C5B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7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E1527-077C-067F-82B8-D1021EEC7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24701-F4F9-94E6-DF2E-EBA333B3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07839-9D70-E7EC-29D0-29E0F12F2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DFD40-4140-4618-E7EB-1CFF6217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0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C75C27-F48F-5CD1-655C-875E854E7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94F0E-F83F-F8F3-2F8E-D50BAF4E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784AC-96B3-76BB-3ED5-C0CFE0131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DCEE-9FD2-A431-81FA-286817A6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EA357-2DD2-51DB-EAD9-9DBCBC75C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80C68-A5C2-BFF1-5D2E-93BD5CB63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F4973-2114-C98E-4035-9EC7755A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081C2-4945-DC8E-5A1A-2EC557A3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37FBB4-0C31-12BE-9C8B-43AA59A1E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891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3826-0EE4-ADAA-AB04-0ECAABB0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C5B01-E9D9-7AE9-453E-6AD5422D2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7B35F-CB3B-53D0-E6A8-CE7398B47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BDDEB-BDD4-8D70-5FCA-982082D90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5C578-C836-AF1C-0B92-22FB502A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84B08-81B2-D7D9-AFEE-04917300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8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28E68-89C9-CD61-2AFF-6F7C64344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69300-EED7-5442-BE68-E73629E8D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771C6-4931-0A63-DF92-BD2D1D2590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AA7C0-1C73-4B7C-8D02-A4528BBA287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8997F-D1E3-4BF5-5886-FE77F01A0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3AC0F-281D-1C02-4BD6-E5E1C1240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10D51-DE9D-4A77-8E11-2BB94B84C0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0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22BC421-9F28-3ACD-CBEC-11D6D88E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02670" y="1402668"/>
            <a:ext cx="6858001" cy="40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ED975456-A6B3-9F70-3AED-F0C54596F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375" y="5537200"/>
            <a:ext cx="7907025" cy="1179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4AACF5-8F8C-83DB-D5CF-422E15B34B7B}"/>
              </a:ext>
            </a:extLst>
          </p:cNvPr>
          <p:cNvSpPr txBox="1"/>
          <p:nvPr/>
        </p:nvSpPr>
        <p:spPr>
          <a:xfrm>
            <a:off x="3150870" y="939773"/>
            <a:ext cx="93497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B2341"/>
                </a:solidFill>
                <a:latin typeface="Avenir Next LT Pro Demi" panose="020B0704020202020204" pitchFamily="34" charset="0"/>
              </a:rPr>
              <a:t>Name of Presentation</a:t>
            </a:r>
          </a:p>
          <a:p>
            <a:pPr algn="ctr"/>
            <a:r>
              <a:rPr lang="en-US" sz="4000" dirty="0">
                <a:solidFill>
                  <a:srgbClr val="0B2341"/>
                </a:solidFill>
                <a:latin typeface="Avenir Next LT Pro Demi" panose="020B0704020202020204" pitchFamily="34" charset="0"/>
              </a:rPr>
              <a:t>Conference</a:t>
            </a:r>
          </a:p>
          <a:p>
            <a:pPr algn="ctr"/>
            <a:r>
              <a:rPr lang="en-US" sz="4000" dirty="0">
                <a:solidFill>
                  <a:srgbClr val="0B2341"/>
                </a:solidFill>
                <a:latin typeface="Avenir Next LT Pro Demi" panose="020B0704020202020204" pitchFamily="34" charset="0"/>
              </a:rPr>
              <a:t>Speaker’s Name </a:t>
            </a:r>
          </a:p>
          <a:p>
            <a:pPr algn="ctr"/>
            <a:r>
              <a:rPr lang="en-US" sz="4000" dirty="0">
                <a:solidFill>
                  <a:srgbClr val="0B2341"/>
                </a:solidFill>
                <a:latin typeface="Avenir Next LT Pro Demi" panose="020B0704020202020204" pitchFamily="34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231854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4AACF5-8F8C-83DB-D5CF-422E15B34B7B}"/>
              </a:ext>
            </a:extLst>
          </p:cNvPr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B2341"/>
                </a:solidFill>
                <a:latin typeface="Avenir Next LT Pro Demi" panose="020B0704020202020204" pitchFamily="34" charset="0"/>
              </a:rPr>
              <a:t>Slide Title </a:t>
            </a:r>
          </a:p>
        </p:txBody>
      </p:sp>
    </p:spTree>
    <p:extLst>
      <p:ext uri="{BB962C8B-B14F-4D97-AF65-F5344CB8AC3E}">
        <p14:creationId xmlns:p14="http://schemas.microsoft.com/office/powerpoint/2010/main" val="378536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4AACF5-8F8C-83DB-D5CF-422E15B34B7B}"/>
              </a:ext>
            </a:extLst>
          </p:cNvPr>
          <p:cNvSpPr txBox="1"/>
          <p:nvPr/>
        </p:nvSpPr>
        <p:spPr>
          <a:xfrm>
            <a:off x="101600" y="711200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B2341"/>
                </a:solidFill>
                <a:latin typeface="Avenir Next LT Pro Demi" panose="020B0704020202020204" pitchFamily="34" charset="0"/>
              </a:rPr>
              <a:t>Thank you. Any questions?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18471569-88FA-C5BB-9678-3A970EA81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t="24606" r="-1"/>
          <a:stretch/>
        </p:blipFill>
        <p:spPr bwMode="auto">
          <a:xfrm rot="10800000">
            <a:off x="0" y="1371229"/>
            <a:ext cx="12192000" cy="548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060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15</Words>
  <Application>Microsoft Office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Next LT Pro Demi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Gebhardt</dc:creator>
  <cp:lastModifiedBy>Maria Gebhardt</cp:lastModifiedBy>
  <cp:revision>3</cp:revision>
  <dcterms:created xsi:type="dcterms:W3CDTF">2023-10-09T14:05:44Z</dcterms:created>
  <dcterms:modified xsi:type="dcterms:W3CDTF">2023-10-09T16:34:20Z</dcterms:modified>
</cp:coreProperties>
</file>