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B235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11" autoAdjust="0"/>
    <p:restoredTop sz="94660"/>
  </p:normalViewPr>
  <p:slideViewPr>
    <p:cSldViewPr snapToGrid="0">
      <p:cViewPr>
        <p:scale>
          <a:sx n="125" d="100"/>
          <a:sy n="125" d="100"/>
        </p:scale>
        <p:origin x="1434" y="9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1BEC48-75F2-D8D5-34F4-71F26AFED5C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80C42B3-1B0F-3BE1-2284-233BB2B8826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843618D-18F4-65B2-B7AD-E8AE71B902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3D435-4BFA-4079-8CC3-DCE0A7A155B6}" type="datetimeFigureOut">
              <a:rPr lang="en-US" smtClean="0"/>
              <a:t>10/9/2023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EFED47-15F0-DFCF-4957-FD8ABC9860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392A0E2-0CE1-23FD-6B79-50AAC0A98E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FA3EBF-A391-4EF3-A0BE-8817F0DD06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26420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90A09F-7242-B108-26CD-9BDF9511B4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6181388-2B7B-5D95-1D0C-FE7CF2DBF5B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25CECED-7B71-22E0-141E-FF5C93C4E4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3D435-4BFA-4079-8CC3-DCE0A7A155B6}" type="datetimeFigureOut">
              <a:rPr lang="en-US" smtClean="0"/>
              <a:t>10/9/2023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C2C8102-4A80-0201-B64B-960CD4FF66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7D0B52D-AF14-819C-5C68-2F8D2E6851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FA3EBF-A391-4EF3-A0BE-8817F0DD06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6956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C4AD688-A771-BAD6-6965-5E24476D25B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B871F76-EC3D-E9AD-C0AD-085673C83B8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EB6A9DB-7FE1-2D63-692B-EC95C88541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3D435-4BFA-4079-8CC3-DCE0A7A155B6}" type="datetimeFigureOut">
              <a:rPr lang="en-US" smtClean="0"/>
              <a:t>10/9/2023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7CE36CD-35F6-9B7B-6DBE-F36F9A443E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5C2059-8F4E-7BF9-2815-1E078DFE3E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FA3EBF-A391-4EF3-A0BE-8817F0DD06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31209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8A22F7-549A-CFFF-EE9C-3BEC0B4E3D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3E0833-7ECA-C209-5249-21B3589C08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121B5BC-55F4-961C-5D5C-099FF7A647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3D435-4BFA-4079-8CC3-DCE0A7A155B6}" type="datetimeFigureOut">
              <a:rPr lang="en-US" smtClean="0"/>
              <a:t>10/9/2023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4293205-4743-A1A0-F920-FA04FF0C98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7ED3B6-8B62-2665-CA9F-162F154AEB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FA3EBF-A391-4EF3-A0BE-8817F0DD06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75968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36FCB7-C6DE-62F0-F96F-AFA1B49E3E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865DE4C-645B-8E67-7EA6-54FC617631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8FF3D3-0F7E-7EF7-F8F6-6DE8682FAF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3D435-4BFA-4079-8CC3-DCE0A7A155B6}" type="datetimeFigureOut">
              <a:rPr lang="en-US" smtClean="0"/>
              <a:t>10/9/2023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56C148-51DE-2409-A958-8518EA82FB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CFDD841-6249-8D1C-252D-FF065F41E8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FA3EBF-A391-4EF3-A0BE-8817F0DD06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56616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C98291-7647-4027-155C-E9759E7B35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44B545-123B-BB41-5E55-9807017586A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C646A15-AD0E-C689-2F05-1E4F5B98F86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CC28A16-9DAE-7766-7EA6-A01218B093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3D435-4BFA-4079-8CC3-DCE0A7A155B6}" type="datetimeFigureOut">
              <a:rPr lang="en-US" smtClean="0"/>
              <a:t>10/9/2023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A162897-E2E0-1EE2-89E3-E68DAD95B5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5A778BB-1DAA-DB80-B929-80C0EB78BF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FA3EBF-A391-4EF3-A0BE-8817F0DD06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5048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2F6451-58D2-B095-9E29-4EACBCCBA8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DAACABA-C6D7-F976-9FDA-93E1D29B972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AD8340A-B55E-07EF-9D8E-AF2E6AE7A1F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63501B3-5069-54A7-E5D5-45E98AF79F6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61A6D96-C82B-EC70-8552-DC4C67306F1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1B8265A-3023-77D4-3C4E-1051238BBA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3D435-4BFA-4079-8CC3-DCE0A7A155B6}" type="datetimeFigureOut">
              <a:rPr lang="en-US" smtClean="0"/>
              <a:t>10/9/2023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818DA73-061D-28DB-E929-B8F4D589C1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07E5124-A978-482E-7F8E-FCB5613E4B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FA3EBF-A391-4EF3-A0BE-8817F0DD06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57992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572F2B-CAD0-BAAD-D81C-19BFEE5BCB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611AE64-6174-1D73-A44A-5A9FF36777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3D435-4BFA-4079-8CC3-DCE0A7A155B6}" type="datetimeFigureOut">
              <a:rPr lang="en-US" smtClean="0"/>
              <a:t>10/9/2023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F0B738F-B895-C9D2-E97F-5628914A2F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5A0C9CE-233C-B1D9-8A4E-C94D3C3199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FA3EBF-A391-4EF3-A0BE-8817F0DD06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39778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D9AB0DA-5DF6-1F71-2122-86CC103873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3D435-4BFA-4079-8CC3-DCE0A7A155B6}" type="datetimeFigureOut">
              <a:rPr lang="en-US" smtClean="0"/>
              <a:t>10/9/2023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A033333-E3B8-8E2F-61A7-0165B19AB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E04E2B0-3C38-3D3A-93B7-AF7A0D07E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FA3EBF-A391-4EF3-A0BE-8817F0DD06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55951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4D3A8A-FA04-E7F4-CA40-FA4CF1CF7F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9C0508-B62E-635B-5269-589D3E1CB4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C71AB16-517D-4307-14C9-AA874D2C951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AAACD84-4C0B-0666-F211-561921F8D4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3D435-4BFA-4079-8CC3-DCE0A7A155B6}" type="datetimeFigureOut">
              <a:rPr lang="en-US" smtClean="0"/>
              <a:t>10/9/2023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0A7B8A8-C9FF-C09E-FD9C-87EEE11CF2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20A6287-007C-F240-4483-4276E257DB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FA3EBF-A391-4EF3-A0BE-8817F0DD06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0193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1B5BB8-71C5-08B4-1F00-4755F42BEF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F60023B-857E-E395-9F4C-F9A32D7F3FC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6DBB6B8-6B2D-27BD-B3CF-0F2F917D13D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FF86F74-7388-0CB4-2EF3-693F039E43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3D435-4BFA-4079-8CC3-DCE0A7A155B6}" type="datetimeFigureOut">
              <a:rPr lang="en-US" smtClean="0"/>
              <a:t>10/9/2023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132DBB1-3635-9EEC-7275-A80734A4A0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66BA700-2478-9A25-7FB5-3D5D2B9879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FA3EBF-A391-4EF3-A0BE-8817F0DD06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89718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5ED0EA6-1722-AAAC-CC64-4730E9EAA6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B3163D6-46D8-F212-DBF3-6E498B0B50A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1DACE32-4B97-9283-2BA0-9BCA2EB13EF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A3D435-4BFA-4079-8CC3-DCE0A7A155B6}" type="datetimeFigureOut">
              <a:rPr lang="en-US" smtClean="0"/>
              <a:t>10/9/2023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3308B7C-EF68-2FB4-F787-9F7B8AD36CE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DA1564-0761-DF21-DB70-52FAD3CD804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FA3EBF-A391-4EF3-A0BE-8817F0DD06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14738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D4FE17C6-E228-F9DC-65F4-CD97650ACB9C}"/>
              </a:ext>
            </a:extLst>
          </p:cNvPr>
          <p:cNvSpPr txBox="1"/>
          <p:nvPr/>
        </p:nvSpPr>
        <p:spPr>
          <a:xfrm>
            <a:off x="1154430" y="763124"/>
            <a:ext cx="934974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dirty="0">
                <a:solidFill>
                  <a:srgbClr val="2B2354"/>
                </a:solidFill>
                <a:latin typeface="Avenir Next LT Pro Demi" panose="020B0704020202020204" pitchFamily="34" charset="0"/>
              </a:rPr>
              <a:t>Name of Presentation</a:t>
            </a:r>
          </a:p>
          <a:p>
            <a:pPr algn="ctr"/>
            <a:r>
              <a:rPr lang="en-US" sz="4000" dirty="0">
                <a:solidFill>
                  <a:srgbClr val="2B2354"/>
                </a:solidFill>
                <a:latin typeface="Avenir Next LT Pro Demi" panose="020B0704020202020204" pitchFamily="34" charset="0"/>
              </a:rPr>
              <a:t>Conference </a:t>
            </a:r>
          </a:p>
          <a:p>
            <a:pPr algn="ctr"/>
            <a:r>
              <a:rPr lang="en-US" sz="4000" dirty="0">
                <a:solidFill>
                  <a:srgbClr val="2B2354"/>
                </a:solidFill>
                <a:latin typeface="Avenir Next LT Pro Demi" panose="020B0704020202020204" pitchFamily="34" charset="0"/>
              </a:rPr>
              <a:t>Date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5245C16-E953-717F-A01B-61F6EEB86B25}"/>
              </a:ext>
            </a:extLst>
          </p:cNvPr>
          <p:cNvSpPr txBox="1"/>
          <p:nvPr/>
        </p:nvSpPr>
        <p:spPr>
          <a:xfrm>
            <a:off x="1421129" y="4625340"/>
            <a:ext cx="93497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>
                <a:solidFill>
                  <a:srgbClr val="2B2354"/>
                </a:solidFill>
                <a:latin typeface="Avenir Next LT Pro Demi" panose="020B0704020202020204" pitchFamily="34" charset="0"/>
              </a:rPr>
              <a:t>Speaker’s Name </a:t>
            </a:r>
          </a:p>
        </p:txBody>
      </p:sp>
      <p:pic>
        <p:nvPicPr>
          <p:cNvPr id="9" name="Picture 8" descr="A black background with blue letters&#10;&#10;Description automatically generated">
            <a:extLst>
              <a:ext uri="{FF2B5EF4-FFF2-40B4-BE49-F238E27FC236}">
                <a16:creationId xmlns:a16="http://schemas.microsoft.com/office/drawing/2014/main" id="{71399DCE-1620-7BB7-E619-DC3B7457B38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10704" y="6146120"/>
            <a:ext cx="3570591" cy="532752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41688848-B20E-9DCB-87C5-96EB7FCBEF3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3440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94987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31EA2EF7-12C3-6655-E859-88C3A39AE21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3440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34820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D4FE17C6-E228-F9DC-65F4-CD97650ACB9C}"/>
              </a:ext>
            </a:extLst>
          </p:cNvPr>
          <p:cNvSpPr txBox="1"/>
          <p:nvPr/>
        </p:nvSpPr>
        <p:spPr>
          <a:xfrm>
            <a:off x="1604010" y="1656053"/>
            <a:ext cx="934974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dirty="0">
                <a:solidFill>
                  <a:srgbClr val="2B2354"/>
                </a:solidFill>
                <a:latin typeface="Avenir Next LT Pro Demi" panose="020B0704020202020204" pitchFamily="34" charset="0"/>
              </a:rPr>
              <a:t>Thank you. </a:t>
            </a:r>
          </a:p>
          <a:p>
            <a:pPr algn="ctr"/>
            <a:endParaRPr lang="en-US" sz="6000" dirty="0">
              <a:solidFill>
                <a:srgbClr val="2B2354"/>
              </a:solidFill>
              <a:latin typeface="Avenir Next LT Pro Demi" panose="020B0704020202020204" pitchFamily="34" charset="0"/>
            </a:endParaRPr>
          </a:p>
          <a:p>
            <a:pPr algn="ctr"/>
            <a:r>
              <a:rPr lang="en-US" sz="6000" dirty="0">
                <a:solidFill>
                  <a:srgbClr val="2B2354"/>
                </a:solidFill>
                <a:latin typeface="Avenir Next LT Pro Demi" panose="020B0704020202020204" pitchFamily="34" charset="0"/>
              </a:rPr>
              <a:t>Questions?</a:t>
            </a:r>
            <a:endParaRPr lang="en-US" sz="4000" dirty="0">
              <a:solidFill>
                <a:srgbClr val="2B2354"/>
              </a:solidFill>
              <a:latin typeface="Avenir Next LT Pro Demi" panose="020B0704020202020204" pitchFamily="34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BF78B5C-4E21-6CBD-7FC4-22087843DCD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344017"/>
          </a:xfrm>
          <a:prstGeom prst="rect">
            <a:avLst/>
          </a:prstGeom>
        </p:spPr>
      </p:pic>
      <p:pic>
        <p:nvPicPr>
          <p:cNvPr id="9" name="Picture 8" descr="A black background with a black square&#10;&#10;Description automatically generated with medium confidence">
            <a:extLst>
              <a:ext uri="{FF2B5EF4-FFF2-40B4-BE49-F238E27FC236}">
                <a16:creationId xmlns:a16="http://schemas.microsoft.com/office/drawing/2014/main" id="{F0195E65-B466-10E6-D7C0-BF6EDCECBB20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000"/>
          <a:stretch/>
        </p:blipFill>
        <p:spPr>
          <a:xfrm>
            <a:off x="2238406" y="274320"/>
            <a:ext cx="7715188" cy="65836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20801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45</TotalTime>
  <Words>12</Words>
  <Application>Microsoft Office PowerPoint</Application>
  <PresentationFormat>Widescreen</PresentationFormat>
  <Paragraphs>7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Avenir Next LT Pro Demi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Maria Gebhardt</dc:creator>
  <cp:lastModifiedBy>Maria Gebhardt</cp:lastModifiedBy>
  <cp:revision>4</cp:revision>
  <dcterms:created xsi:type="dcterms:W3CDTF">2023-10-09T15:56:23Z</dcterms:created>
  <dcterms:modified xsi:type="dcterms:W3CDTF">2023-10-09T16:41:29Z</dcterms:modified>
</cp:coreProperties>
</file>