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7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6F412-F9B9-264C-B07C-DF41E6A784C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EA2C2-4460-AD40-90DF-4F391407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1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EA2C2-4460-AD40-90DF-4F391407C4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4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A09A-881E-EC49-B8AA-E392F0F9F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673D0-3563-FD43-8162-391D00E24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6B9AE-56B8-B944-A80B-998E3CA2D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D0CE2-BBD7-434F-BF9A-AE8CC68F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6CCE8-9823-964A-A382-217298BA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A1E86-98A1-1146-9959-78B9E4FC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3E5CB-C9CA-A441-B628-01243D0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A6DC-35B5-C645-800E-1DA330CD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D005-426E-2C43-8A61-D8EA3923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4CC05-C3B4-5B45-9331-81FFDAE9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C3CC2-AA1A-4D4D-BAED-B52C1E0B4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583F8-7F3C-1B40-9D10-C4BF7413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0BC8-6465-BD4D-AE82-DD9B2B90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57B47-6755-604B-9804-65288E48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25679-8637-E04D-9DB3-37353DEA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5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F848-F5BC-D14B-8C3D-0BD6CC6A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713E-435E-3445-98FC-3D007FDF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63092-0848-B944-9537-FB12E583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D045-3452-2F4D-8464-FE78562B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8719D-D6F3-C24A-A215-2D2113FB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5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50A-46D4-0B46-8D18-9B91225D8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90279-BE41-6347-BA8D-5CF07D737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9060-A9FB-7A43-A7D5-1EC60794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50556-6520-1842-9BE5-63A1A631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97CC8-9D14-D544-A038-41E46CD6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5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3E989-0DFC-9E48-BCAB-5A7516A3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1E6E-93F0-E345-87A4-2171996D8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D2FA0-3383-9441-9FF4-41EBE3D0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F6687-CE36-CF4E-A054-A429FC9E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27F8B-D94E-0241-A017-0C33B30F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BE754-A6D1-8D4B-A3CF-F334F766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B259-971A-B948-B8AF-B49D4733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D771F-E298-D843-932C-C5439D3B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08CA3-3332-C44C-90CB-EB009C86F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42035-8971-434D-B86E-6C8656526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256DD-2B04-134B-B135-BC1B97F90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22AA3-CF3E-0D48-B3D7-A927584C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0987D-CC57-4E4B-8F3B-BAE862E3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6B107-98B9-8242-BC0C-1D1BBAA9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7824-4D4A-B148-A16A-10F5D215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CE0F4-35F9-2149-907B-F19648D2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66A54-EF76-9146-878A-02CE1766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2DE6F-4E8D-7A4E-8953-4B7665CB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58FBD-D9FA-454F-9B62-C00A332E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C9925-C4D5-E94D-9A75-DE3158F4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C8089-CA65-134D-9590-9CB5A3597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3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904A-0A19-8643-AAF5-B5C35B1C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5F85-74B5-DC4E-8D24-05AE4CA3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0CB44-2159-FD40-86CA-51EB94E20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83420-09F5-1A49-8A99-005628DB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360C2-DA2F-AD4A-B334-D113D573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4DFC0-BDEB-434E-9D10-AFB5DC5D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0868-1693-F042-BD41-A29B426D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FA7CB1-FC8A-1B41-802A-D7B30816A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E6740-EE2B-004A-AED8-4BBD82296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9AA6D-D4A3-1442-9E5D-E5210986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9AD09-BDF1-A744-AF66-FD32B17C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62459-F420-6241-B4F3-12ABAEF9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C29F9-F470-DE4C-8608-2C087F2B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6FC1B-77E5-F741-A4AD-E2F544989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9DF04-94F2-C345-AA19-5FB392E18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0B31-B782-AC43-BA25-4B81D18C6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15C65-B5D3-8B4C-BBEE-815B7FA64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2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3F4E3D5-6320-8249-A9E3-BA71D4C7FE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463" b="21225"/>
          <a:stretch/>
        </p:blipFill>
        <p:spPr>
          <a:xfrm>
            <a:off x="-3048" y="14297"/>
            <a:ext cx="12191999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1301CF-582F-D945-B4A2-5BE261DC62B3}"/>
              </a:ext>
            </a:extLst>
          </p:cNvPr>
          <p:cNvSpPr txBox="1"/>
          <p:nvPr/>
        </p:nvSpPr>
        <p:spPr>
          <a:xfrm>
            <a:off x="1569528" y="4233901"/>
            <a:ext cx="9046845" cy="23002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Presentation Title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Professor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0481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4A7034C-4527-5C4D-9348-B88EBD337B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</a:blip>
          <a:srcRect l="1" t="8463" r="60360" b="63525"/>
          <a:stretch/>
        </p:blipFill>
        <p:spPr>
          <a:xfrm>
            <a:off x="0" y="0"/>
            <a:ext cx="12192000" cy="68926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8497FD-C117-9345-8021-16252CE4565C}"/>
              </a:ext>
            </a:extLst>
          </p:cNvPr>
          <p:cNvSpPr txBox="1"/>
          <p:nvPr/>
        </p:nvSpPr>
        <p:spPr>
          <a:xfrm>
            <a:off x="871536" y="772657"/>
            <a:ext cx="101441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43E32921-0D51-B346-8277-D93F463EB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8170" y="6038853"/>
            <a:ext cx="1303338" cy="68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4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3AE366B7-A003-9247-9B64-6AEC97A37150}"/>
              </a:ext>
            </a:extLst>
          </p:cNvPr>
          <p:cNvSpPr txBox="1"/>
          <p:nvPr/>
        </p:nvSpPr>
        <p:spPr>
          <a:xfrm>
            <a:off x="1166812" y="306498"/>
            <a:ext cx="1014412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3600" dirty="0">
                <a:solidFill>
                  <a:srgbClr val="002060"/>
                </a:solidFill>
              </a:rPr>
              <a:t>For more information, visit: </a:t>
            </a:r>
          </a:p>
          <a:p>
            <a:pPr algn="ctr"/>
            <a:endParaRPr lang="en-US" sz="28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65A9E14-0F40-6B48-8A11-692664D813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385" b="47299"/>
          <a:stretch/>
        </p:blipFill>
        <p:spPr>
          <a:xfrm>
            <a:off x="1" y="4486274"/>
            <a:ext cx="12191999" cy="237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0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</Words>
  <Application>Microsoft Macintosh PowerPoint</Application>
  <PresentationFormat>Widescreen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6</cp:revision>
  <dcterms:created xsi:type="dcterms:W3CDTF">2022-03-12T17:08:43Z</dcterms:created>
  <dcterms:modified xsi:type="dcterms:W3CDTF">2022-03-12T17:38:25Z</dcterms:modified>
</cp:coreProperties>
</file>