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D0EAFA-1A28-4EF1-A7F7-EE6278A44773}">
          <p14:sldIdLst>
            <p14:sldId id="26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410"/>
    <a:srgbClr val="0B1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6" autoAdjust="0"/>
    <p:restoredTop sz="94660"/>
  </p:normalViewPr>
  <p:slideViewPr>
    <p:cSldViewPr snapToGrid="0">
      <p:cViewPr>
        <p:scale>
          <a:sx n="100" d="100"/>
          <a:sy n="100" d="100"/>
        </p:scale>
        <p:origin x="-4024" y="-22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69363-B0F7-4545-B819-8A46973602FC}" type="datetimeFigureOut">
              <a:rPr lang="en-US" smtClean="0"/>
              <a:t>1/8/21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81DEE-E434-4249-9885-CF0585F14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BF4-772A-4870-ADCF-65C6DBCAD011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662-3FAB-4F6F-87FE-EFCF3D7B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9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BF4-772A-4870-ADCF-65C6DBCAD011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662-3FAB-4F6F-87FE-EFCF3D7B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3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BF4-772A-4870-ADCF-65C6DBCAD011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662-3FAB-4F6F-87FE-EFCF3D7B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5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BF4-772A-4870-ADCF-65C6DBCAD011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662-3FAB-4F6F-87FE-EFCF3D7B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BF4-772A-4870-ADCF-65C6DBCAD011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662-3FAB-4F6F-87FE-EFCF3D7B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4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BF4-772A-4870-ADCF-65C6DBCAD011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662-3FAB-4F6F-87FE-EFCF3D7B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9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BF4-772A-4870-ADCF-65C6DBCAD011}" type="datetimeFigureOut">
              <a:rPr lang="en-US" smtClean="0"/>
              <a:t>1/8/21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662-3FAB-4F6F-87FE-EFCF3D7B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8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BF4-772A-4870-ADCF-65C6DBCAD011}" type="datetimeFigureOut">
              <a:rPr lang="en-US" smtClean="0"/>
              <a:t>1/8/21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662-3FAB-4F6F-87FE-EFCF3D7B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7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BF4-772A-4870-ADCF-65C6DBCAD011}" type="datetimeFigureOut">
              <a:rPr lang="en-US" smtClean="0"/>
              <a:t>1/8/21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662-3FAB-4F6F-87FE-EFCF3D7B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BF4-772A-4870-ADCF-65C6DBCAD011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662-3FAB-4F6F-87FE-EFCF3D7B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9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BF4-772A-4870-ADCF-65C6DBCAD011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662-3FAB-4F6F-87FE-EFCF3D7B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8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BBF4-772A-4870-ADCF-65C6DBCAD011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D9662-3FAB-4F6F-87FE-EFCF3D7B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4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5486400"/>
            <a:ext cx="2323824" cy="12349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407" y="2974092"/>
            <a:ext cx="87635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0B1931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B1931"/>
                </a:solidFill>
              </a:rPr>
              <a:t>Visit COSAM’s website, auburn.edu/cosam, to see a list of the Champions or scan this QR code: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0" y="3073400"/>
            <a:ext cx="1892300" cy="1892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2204700" cy="596900"/>
          </a:xfrm>
          <a:prstGeom prst="rect">
            <a:avLst/>
          </a:prstGeom>
          <a:solidFill>
            <a:srgbClr val="DE541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DE541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600" y="850900"/>
            <a:ext cx="11531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B1931"/>
                </a:solidFill>
              </a:rPr>
              <a:t>Students: If you need to speak to someone regarding or need help to resolve a conflict, check out how the COSAM Champions can help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3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12539</TotalTime>
  <Words>49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Gebhardt</dc:creator>
  <cp:lastModifiedBy>Lindsay Penny</cp:lastModifiedBy>
  <cp:revision>87</cp:revision>
  <cp:lastPrinted>2019-06-03T12:48:48Z</cp:lastPrinted>
  <dcterms:created xsi:type="dcterms:W3CDTF">2019-05-29T19:16:37Z</dcterms:created>
  <dcterms:modified xsi:type="dcterms:W3CDTF">2021-01-08T21:53:56Z</dcterms:modified>
</cp:coreProperties>
</file>