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60" r:id="rId3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B0152C8-23D3-413F-86C4-17545ABC5853}">
          <p14:sldIdLst>
            <p14:sldId id="256"/>
            <p14:sldId id="2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01" autoAdjust="0"/>
  </p:normalViewPr>
  <p:slideViewPr>
    <p:cSldViewPr>
      <p:cViewPr varScale="1">
        <p:scale>
          <a:sx n="52" d="100"/>
          <a:sy n="52" d="100"/>
        </p:scale>
        <p:origin x="2016" y="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4D17A05-F73C-41A0-A50A-6A6D9118FAB0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97100" y="696913"/>
            <a:ext cx="2616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DC79E07-E5F8-4165-B107-AE1CD88D7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376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C79E07-E5F8-4165-B107-AE1CD88D7E4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7832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smtClean="0"/>
              <a:t>From	Subject	Received	Size	Categories	</a:t>
            </a:r>
          </a:p>
          <a:p>
            <a:r>
              <a:rPr lang="en-US" sz="1200" dirty="0" smtClean="0"/>
              <a:t>non-reply@auburn.edu	pzrh072 - terminations by selected division	7:31 PM	58 KB		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C79E07-E5F8-4165-B107-AE1CD88D7E4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856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79C3-E4BE-4522-B529-687CBF2633E6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4A123-A9FC-4D16-AF36-897C31F90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693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79C3-E4BE-4522-B529-687CBF2633E6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4A123-A9FC-4D16-AF36-897C31F90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609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79C3-E4BE-4522-B529-687CBF2633E6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4A123-A9FC-4D16-AF36-897C31F90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017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79C3-E4BE-4522-B529-687CBF2633E6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4A123-A9FC-4D16-AF36-897C31F90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013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79C3-E4BE-4522-B529-687CBF2633E6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4A123-A9FC-4D16-AF36-897C31F90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16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79C3-E4BE-4522-B529-687CBF2633E6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4A123-A9FC-4D16-AF36-897C31F90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83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79C3-E4BE-4522-B529-687CBF2633E6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4A123-A9FC-4D16-AF36-897C31F90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03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79C3-E4BE-4522-B529-687CBF2633E6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4A123-A9FC-4D16-AF36-897C31F90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312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79C3-E4BE-4522-B529-687CBF2633E6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4A123-A9FC-4D16-AF36-897C31F90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836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79C3-E4BE-4522-B529-687CBF2633E6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4A123-A9FC-4D16-AF36-897C31F90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06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A79C3-E4BE-4522-B529-687CBF2633E6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4A123-A9FC-4D16-AF36-897C31F90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901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A79C3-E4BE-4522-B529-687CBF2633E6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74A123-A9FC-4D16-AF36-897C31F90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68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4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3"/>
          <a:srcRect t="-2" b="1"/>
          <a:stretch/>
        </p:blipFill>
        <p:spPr>
          <a:xfrm>
            <a:off x="184881" y="8129588"/>
            <a:ext cx="6536352" cy="709611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152400" y="152400"/>
            <a:ext cx="64770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2"/>
                </a:solidFill>
              </a:rPr>
              <a:t>PZRH072 – Termination EE Listing by Division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9490" y="1813363"/>
            <a:ext cx="197171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chemeClr val="tx2"/>
                </a:solidFill>
              </a:rPr>
              <a:t>Banner Admin</a:t>
            </a:r>
          </a:p>
          <a:p>
            <a:r>
              <a:rPr lang="en-US" sz="1100" b="1" dirty="0">
                <a:solidFill>
                  <a:schemeClr val="tx2"/>
                </a:solidFill>
              </a:rPr>
              <a:t>e</a:t>
            </a:r>
            <a:r>
              <a:rPr lang="en-US" sz="1100" b="1" dirty="0" smtClean="0">
                <a:solidFill>
                  <a:schemeClr val="tx2"/>
                </a:solidFill>
              </a:rPr>
              <a:t>rp.auburn.edu </a:t>
            </a:r>
            <a:endParaRPr lang="en-US" sz="1100" b="1" dirty="0">
              <a:solidFill>
                <a:schemeClr val="tx2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228600" y="1829838"/>
            <a:ext cx="228600" cy="252653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1</a:t>
            </a:r>
            <a:endParaRPr lang="en-US" sz="1200" dirty="0"/>
          </a:p>
        </p:txBody>
      </p:sp>
      <p:sp>
        <p:nvSpPr>
          <p:cNvPr id="29" name="Oval 28"/>
          <p:cNvSpPr/>
          <p:nvPr/>
        </p:nvSpPr>
        <p:spPr>
          <a:xfrm>
            <a:off x="3505200" y="1790901"/>
            <a:ext cx="228600" cy="252653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1</a:t>
            </a:r>
            <a:endParaRPr lang="en-US" sz="1200" dirty="0"/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4"/>
          <a:srcRect l="5127" r="8565" b="1416"/>
          <a:stretch/>
        </p:blipFill>
        <p:spPr>
          <a:xfrm>
            <a:off x="3482733" y="2201658"/>
            <a:ext cx="2971800" cy="1219199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3816488" y="1787050"/>
            <a:ext cx="2819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chemeClr val="tx2"/>
                </a:solidFill>
              </a:rPr>
              <a:t>AU Access</a:t>
            </a:r>
            <a:endParaRPr lang="en-US" sz="1100" b="1" dirty="0">
              <a:solidFill>
                <a:schemeClr val="tx2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712489" y="3615850"/>
            <a:ext cx="2819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chemeClr val="tx2"/>
                </a:solidFill>
              </a:rPr>
              <a:t>Employee Tab -&gt; Banner9 Admin</a:t>
            </a:r>
            <a:endParaRPr lang="en-US" sz="1100" b="1" dirty="0">
              <a:solidFill>
                <a:schemeClr val="tx2"/>
              </a:solidFill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29000" y="3992335"/>
            <a:ext cx="3083566" cy="1223715"/>
          </a:xfrm>
          <a:prstGeom prst="rect">
            <a:avLst/>
          </a:prstGeom>
          <a:ln>
            <a:noFill/>
          </a:ln>
        </p:spPr>
      </p:pic>
      <p:sp>
        <p:nvSpPr>
          <p:cNvPr id="37" name="Oval 36"/>
          <p:cNvSpPr/>
          <p:nvPr/>
        </p:nvSpPr>
        <p:spPr>
          <a:xfrm>
            <a:off x="3505199" y="3624807"/>
            <a:ext cx="228600" cy="252653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2</a:t>
            </a:r>
            <a:endParaRPr lang="en-US" sz="1200" dirty="0"/>
          </a:p>
        </p:txBody>
      </p:sp>
      <p:sp>
        <p:nvSpPr>
          <p:cNvPr id="36" name="Rounded Rectangle 35"/>
          <p:cNvSpPr/>
          <p:nvPr/>
        </p:nvSpPr>
        <p:spPr>
          <a:xfrm>
            <a:off x="3254478" y="1447800"/>
            <a:ext cx="3533422" cy="404916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ounded Rectangle 40"/>
          <p:cNvSpPr/>
          <p:nvPr/>
        </p:nvSpPr>
        <p:spPr>
          <a:xfrm>
            <a:off x="76200" y="1447800"/>
            <a:ext cx="3158954" cy="404916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228600" y="5879225"/>
            <a:ext cx="228600" cy="252653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3</a:t>
            </a:r>
            <a:endParaRPr lang="en-US" sz="1200" dirty="0"/>
          </a:p>
        </p:txBody>
      </p:sp>
      <p:sp>
        <p:nvSpPr>
          <p:cNvPr id="40" name="Oval 39"/>
          <p:cNvSpPr/>
          <p:nvPr/>
        </p:nvSpPr>
        <p:spPr>
          <a:xfrm>
            <a:off x="5781692" y="4522320"/>
            <a:ext cx="762000" cy="688058"/>
          </a:xfrm>
          <a:prstGeom prst="ellipse">
            <a:avLst/>
          </a:prstGeom>
          <a:noFill/>
          <a:ln w="349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228941" y="6510301"/>
            <a:ext cx="228600" cy="252653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4</a:t>
            </a:r>
            <a:endParaRPr lang="en-US" sz="1200" dirty="0"/>
          </a:p>
        </p:txBody>
      </p:sp>
      <p:sp>
        <p:nvSpPr>
          <p:cNvPr id="62" name="Bent Arrow 61"/>
          <p:cNvSpPr/>
          <p:nvPr/>
        </p:nvSpPr>
        <p:spPr>
          <a:xfrm rot="5400000">
            <a:off x="5133624" y="1315482"/>
            <a:ext cx="705551" cy="1828800"/>
          </a:xfrm>
          <a:prstGeom prst="bentArrow">
            <a:avLst>
              <a:gd name="adj1" fmla="val 12066"/>
              <a:gd name="adj2" fmla="val 25000"/>
              <a:gd name="adj3" fmla="val 25000"/>
              <a:gd name="adj4" fmla="val 32690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72" name="Straight Connector 71"/>
          <p:cNvCxnSpPr/>
          <p:nvPr/>
        </p:nvCxnSpPr>
        <p:spPr>
          <a:xfrm>
            <a:off x="0" y="5638800"/>
            <a:ext cx="6858000" cy="0"/>
          </a:xfrm>
          <a:prstGeom prst="line">
            <a:avLst/>
          </a:prstGeom>
          <a:ln w="22225" cmpd="sng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0" y="7620000"/>
            <a:ext cx="6858000" cy="0"/>
          </a:xfrm>
          <a:prstGeom prst="line">
            <a:avLst/>
          </a:prstGeom>
          <a:ln w="22225" cmpd="sng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0" y="1295400"/>
            <a:ext cx="6858000" cy="0"/>
          </a:xfrm>
          <a:prstGeom prst="line">
            <a:avLst/>
          </a:prstGeom>
          <a:ln w="22225" cmpd="sng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0" y="738426"/>
            <a:ext cx="6858000" cy="0"/>
          </a:xfrm>
          <a:prstGeom prst="line">
            <a:avLst/>
          </a:prstGeom>
          <a:ln w="22225" cmpd="sng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6248399" y="8915401"/>
            <a:ext cx="56675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500" dirty="0" smtClean="0"/>
              <a:t>LF 7.2020 </a:t>
            </a:r>
          </a:p>
          <a:p>
            <a:pPr algn="r"/>
            <a:r>
              <a:rPr lang="en-US" sz="500" dirty="0" smtClean="0"/>
              <a:t>Page </a:t>
            </a:r>
            <a:fld id="{6BEA01C7-998A-4E08-8EF7-24072E560CBD}" type="slidenum">
              <a:rPr lang="en-US" sz="500" smtClean="0"/>
              <a:t>1</a:t>
            </a:fld>
            <a:endParaRPr lang="en-US" sz="5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4881" y="3569061"/>
            <a:ext cx="2941591" cy="1189154"/>
          </a:xfrm>
          <a:prstGeom prst="rect">
            <a:avLst/>
          </a:prstGeom>
        </p:spPr>
      </p:pic>
      <p:sp>
        <p:nvSpPr>
          <p:cNvPr id="42" name="Oval 41"/>
          <p:cNvSpPr/>
          <p:nvPr/>
        </p:nvSpPr>
        <p:spPr>
          <a:xfrm>
            <a:off x="216651" y="2947747"/>
            <a:ext cx="228600" cy="252653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2</a:t>
            </a:r>
            <a:endParaRPr lang="en-US" sz="1200" dirty="0"/>
          </a:p>
        </p:txBody>
      </p:sp>
      <p:sp>
        <p:nvSpPr>
          <p:cNvPr id="47" name="TextBox 46"/>
          <p:cNvSpPr txBox="1"/>
          <p:nvPr/>
        </p:nvSpPr>
        <p:spPr>
          <a:xfrm>
            <a:off x="457200" y="2938790"/>
            <a:ext cx="2362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chemeClr val="tx2"/>
                </a:solidFill>
              </a:rPr>
              <a:t>AU Authenticate and 2-factor DUO</a:t>
            </a:r>
            <a:endParaRPr lang="en-US" sz="1100" b="1" dirty="0">
              <a:solidFill>
                <a:schemeClr val="tx2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69490" y="5861686"/>
            <a:ext cx="181651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chemeClr val="tx2"/>
                </a:solidFill>
              </a:rPr>
              <a:t>Search Field Type PZRH072</a:t>
            </a:r>
            <a:endParaRPr lang="en-US" sz="1100" b="1" dirty="0">
              <a:solidFill>
                <a:schemeClr val="tx2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57200" y="6501344"/>
            <a:ext cx="21336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chemeClr val="tx2"/>
                </a:solidFill>
              </a:rPr>
              <a:t>Select the result</a:t>
            </a:r>
            <a:endParaRPr lang="en-US" sz="1100" b="1" dirty="0">
              <a:solidFill>
                <a:schemeClr val="tx2"/>
              </a:solidFill>
            </a:endParaRPr>
          </a:p>
        </p:txBody>
      </p:sp>
      <p:sp>
        <p:nvSpPr>
          <p:cNvPr id="7" name="Bent Arrow 6"/>
          <p:cNvSpPr/>
          <p:nvPr/>
        </p:nvSpPr>
        <p:spPr>
          <a:xfrm flipV="1">
            <a:off x="1270138" y="6734491"/>
            <a:ext cx="1330154" cy="361726"/>
          </a:xfrm>
          <a:prstGeom prst="bentArrow">
            <a:avLst>
              <a:gd name="adj1" fmla="val 25000"/>
              <a:gd name="adj2" fmla="val 35193"/>
              <a:gd name="adj3" fmla="val 25000"/>
              <a:gd name="adj4" fmla="val 43750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Oval 54"/>
          <p:cNvSpPr/>
          <p:nvPr/>
        </p:nvSpPr>
        <p:spPr>
          <a:xfrm>
            <a:off x="186863" y="7779775"/>
            <a:ext cx="228600" cy="252653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5</a:t>
            </a:r>
            <a:endParaRPr lang="en-US" sz="1200" dirty="0"/>
          </a:p>
        </p:txBody>
      </p:sp>
      <p:sp>
        <p:nvSpPr>
          <p:cNvPr id="56" name="TextBox 55"/>
          <p:cNvSpPr txBox="1"/>
          <p:nvPr/>
        </p:nvSpPr>
        <p:spPr>
          <a:xfrm>
            <a:off x="480041" y="7779775"/>
            <a:ext cx="2057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chemeClr val="tx2"/>
                </a:solidFill>
              </a:rPr>
              <a:t>Submission Control -&gt; Go</a:t>
            </a:r>
            <a:endParaRPr lang="en-US" sz="1100" b="1" dirty="0">
              <a:solidFill>
                <a:schemeClr val="tx2"/>
              </a:solidFill>
            </a:endParaRPr>
          </a:p>
        </p:txBody>
      </p:sp>
      <p:sp>
        <p:nvSpPr>
          <p:cNvPr id="58" name="Oval 57"/>
          <p:cNvSpPr/>
          <p:nvPr/>
        </p:nvSpPr>
        <p:spPr>
          <a:xfrm>
            <a:off x="6096000" y="8053386"/>
            <a:ext cx="609600" cy="557212"/>
          </a:xfrm>
          <a:prstGeom prst="ellipse">
            <a:avLst/>
          </a:prstGeom>
          <a:noFill/>
          <a:ln w="349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9" name="Straight Connector 58"/>
          <p:cNvCxnSpPr/>
          <p:nvPr/>
        </p:nvCxnSpPr>
        <p:spPr>
          <a:xfrm>
            <a:off x="0" y="8686800"/>
            <a:ext cx="6858000" cy="0"/>
          </a:xfrm>
          <a:prstGeom prst="line">
            <a:avLst/>
          </a:prstGeom>
          <a:ln w="22225" cmpd="sng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1" y="766464"/>
            <a:ext cx="6857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 smtClean="0">
                <a:solidFill>
                  <a:schemeClr val="tx2"/>
                </a:solidFill>
              </a:rPr>
              <a:t>This report will provide a listing of terminations by division for a designated begin and end date.  </a:t>
            </a:r>
            <a:endParaRPr lang="en-US" sz="1200" i="1" dirty="0">
              <a:solidFill>
                <a:schemeClr val="tx2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7"/>
          <a:srcRect l="-91731" t="-253599" r="-41222" b="120645"/>
          <a:stretch/>
        </p:blipFill>
        <p:spPr>
          <a:xfrm>
            <a:off x="-1233488" y="3148012"/>
            <a:ext cx="9324975" cy="284797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7"/>
          <a:srcRect l="-90582" t="-33334" r="1" b="-1"/>
          <a:stretch/>
        </p:blipFill>
        <p:spPr>
          <a:xfrm>
            <a:off x="-845999" y="5638800"/>
            <a:ext cx="7551599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43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Picture 63"/>
          <p:cNvPicPr>
            <a:picLocks noChangeAspect="1"/>
          </p:cNvPicPr>
          <p:nvPr/>
        </p:nvPicPr>
        <p:blipFill rotWithShape="1">
          <a:blip r:embed="rId3"/>
          <a:srcRect l="-43967" t="-82817" r="-47740" b="23279"/>
          <a:stretch/>
        </p:blipFill>
        <p:spPr>
          <a:xfrm>
            <a:off x="-2386731" y="4416636"/>
            <a:ext cx="12106275" cy="217052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/>
          <a:srcRect l="-2256" t="1452" r="-16867" b="-3649"/>
          <a:stretch/>
        </p:blipFill>
        <p:spPr>
          <a:xfrm>
            <a:off x="0" y="643523"/>
            <a:ext cx="7459211" cy="3919754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145640" y="191314"/>
            <a:ext cx="228600" cy="252653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6</a:t>
            </a:r>
            <a:endParaRPr lang="en-US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439994" y="160643"/>
            <a:ext cx="2819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>
                <a:solidFill>
                  <a:schemeClr val="tx2"/>
                </a:solidFill>
              </a:rPr>
              <a:t>Parameter Values</a:t>
            </a:r>
            <a:endParaRPr lang="en-US" sz="1100" b="1" dirty="0">
              <a:solidFill>
                <a:schemeClr val="tx2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985580" y="1366948"/>
            <a:ext cx="1588934" cy="3048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28600" indent="-228600">
              <a:buAutoNum type="arabicPeriod"/>
            </a:pPr>
            <a:r>
              <a:rPr lang="en-US" sz="700" dirty="0" smtClean="0">
                <a:solidFill>
                  <a:schemeClr val="tx2"/>
                </a:solidFill>
              </a:rPr>
              <a:t>Click on … select Database and click OK in pop-up window</a:t>
            </a:r>
          </a:p>
        </p:txBody>
      </p:sp>
      <p:cxnSp>
        <p:nvCxnSpPr>
          <p:cNvPr id="17" name="Straight Arrow Connector 16"/>
          <p:cNvCxnSpPr>
            <a:stCxn id="15" idx="1"/>
          </p:cNvCxnSpPr>
          <p:nvPr/>
        </p:nvCxnSpPr>
        <p:spPr>
          <a:xfrm flipH="1" flipV="1">
            <a:off x="2438400" y="1509147"/>
            <a:ext cx="2547180" cy="10201"/>
          </a:xfrm>
          <a:prstGeom prst="straightConnector1">
            <a:avLst/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4985580" y="1828374"/>
            <a:ext cx="1588934" cy="3048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700" dirty="0" smtClean="0">
                <a:solidFill>
                  <a:schemeClr val="tx2"/>
                </a:solidFill>
              </a:rPr>
              <a:t>2.       Enter begin date xx/xx/</a:t>
            </a:r>
            <a:r>
              <a:rPr lang="en-US" sz="700" dirty="0" err="1" smtClean="0">
                <a:solidFill>
                  <a:schemeClr val="tx2"/>
                </a:solidFill>
              </a:rPr>
              <a:t>xxxx</a:t>
            </a:r>
            <a:endParaRPr lang="en-US" sz="700" dirty="0" smtClean="0">
              <a:solidFill>
                <a:schemeClr val="tx2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flipH="1">
            <a:off x="3922853" y="1939174"/>
            <a:ext cx="1029532" cy="645664"/>
          </a:xfrm>
          <a:prstGeom prst="straightConnector1">
            <a:avLst/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/>
          <p:cNvSpPr/>
          <p:nvPr/>
        </p:nvSpPr>
        <p:spPr>
          <a:xfrm>
            <a:off x="4985580" y="2263861"/>
            <a:ext cx="1588934" cy="3048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700" dirty="0" smtClean="0">
                <a:solidFill>
                  <a:schemeClr val="tx2"/>
                </a:solidFill>
              </a:rPr>
              <a:t>3.        Enter Division 3-digit number	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flipH="1">
            <a:off x="3655262" y="2427670"/>
            <a:ext cx="1341463" cy="412932"/>
          </a:xfrm>
          <a:prstGeom prst="straightConnector1">
            <a:avLst/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4985580" y="2715503"/>
            <a:ext cx="1588934" cy="3048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700" dirty="0">
                <a:solidFill>
                  <a:schemeClr val="tx2"/>
                </a:solidFill>
              </a:rPr>
              <a:t>4</a:t>
            </a:r>
            <a:r>
              <a:rPr lang="en-US" sz="700" dirty="0" smtClean="0">
                <a:solidFill>
                  <a:schemeClr val="tx2"/>
                </a:solidFill>
              </a:rPr>
              <a:t>.       Enter the end date xx/xx/</a:t>
            </a:r>
            <a:r>
              <a:rPr lang="en-US" sz="700" dirty="0" err="1" smtClean="0">
                <a:solidFill>
                  <a:schemeClr val="tx2"/>
                </a:solidFill>
              </a:rPr>
              <a:t>xxxx</a:t>
            </a:r>
            <a:endParaRPr lang="en-US" sz="700" i="1" dirty="0" smtClean="0">
              <a:solidFill>
                <a:schemeClr val="tx2"/>
              </a:solidFill>
            </a:endParaRPr>
          </a:p>
        </p:txBody>
      </p:sp>
      <p:cxnSp>
        <p:nvCxnSpPr>
          <p:cNvPr id="28" name="Straight Arrow Connector 27"/>
          <p:cNvCxnSpPr/>
          <p:nvPr/>
        </p:nvCxnSpPr>
        <p:spPr>
          <a:xfrm flipH="1">
            <a:off x="3922853" y="2894406"/>
            <a:ext cx="1062727" cy="110005"/>
          </a:xfrm>
          <a:prstGeom prst="straightConnector1">
            <a:avLst/>
          </a:prstGeom>
          <a:ln w="28575">
            <a:solidFill>
              <a:schemeClr val="accent6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0" name="Rounded Rectangle 29"/>
          <p:cNvSpPr/>
          <p:nvPr/>
        </p:nvSpPr>
        <p:spPr>
          <a:xfrm>
            <a:off x="2133600" y="3682383"/>
            <a:ext cx="1521662" cy="32500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700" dirty="0" smtClean="0">
                <a:solidFill>
                  <a:schemeClr val="tx2"/>
                </a:solidFill>
              </a:rPr>
              <a:t>5. </a:t>
            </a:r>
            <a:r>
              <a:rPr lang="en-US" sz="700" dirty="0">
                <a:solidFill>
                  <a:schemeClr val="tx2"/>
                </a:solidFill>
              </a:rPr>
              <a:t>Cursor MUST click within the Submission Block</a:t>
            </a:r>
            <a:endParaRPr lang="en-US" sz="700" i="1" dirty="0" smtClean="0">
              <a:solidFill>
                <a:schemeClr val="tx2"/>
              </a:solidFill>
            </a:endParaRPr>
          </a:p>
        </p:txBody>
      </p:sp>
      <p:cxnSp>
        <p:nvCxnSpPr>
          <p:cNvPr id="31" name="Straight Arrow Connector 30"/>
          <p:cNvCxnSpPr>
            <a:stCxn id="30" idx="1"/>
          </p:cNvCxnSpPr>
          <p:nvPr/>
        </p:nvCxnSpPr>
        <p:spPr>
          <a:xfrm flipH="1">
            <a:off x="1118022" y="3844886"/>
            <a:ext cx="1015578" cy="121045"/>
          </a:xfrm>
          <a:prstGeom prst="straightConnector1">
            <a:avLst/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170638" y="4862967"/>
            <a:ext cx="238017" cy="252653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7</a:t>
            </a:r>
            <a:endParaRPr lang="en-US" sz="1200" dirty="0"/>
          </a:p>
        </p:txBody>
      </p:sp>
      <p:sp>
        <p:nvSpPr>
          <p:cNvPr id="51" name="TextBox 50"/>
          <p:cNvSpPr txBox="1"/>
          <p:nvPr/>
        </p:nvSpPr>
        <p:spPr>
          <a:xfrm>
            <a:off x="4061447" y="6329045"/>
            <a:ext cx="26209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100" i="1" dirty="0">
              <a:solidFill>
                <a:schemeClr val="tx2"/>
              </a:solidFill>
            </a:endParaRPr>
          </a:p>
          <a:p>
            <a:endParaRPr lang="en-US" sz="1100" b="1" dirty="0" smtClean="0">
              <a:solidFill>
                <a:schemeClr val="tx2"/>
              </a:solidFill>
            </a:endParaRPr>
          </a:p>
        </p:txBody>
      </p:sp>
      <p:cxnSp>
        <p:nvCxnSpPr>
          <p:cNvPr id="57" name="Straight Connector 56"/>
          <p:cNvCxnSpPr/>
          <p:nvPr/>
        </p:nvCxnSpPr>
        <p:spPr>
          <a:xfrm>
            <a:off x="0" y="4419600"/>
            <a:ext cx="6858000" cy="0"/>
          </a:xfrm>
          <a:prstGeom prst="line">
            <a:avLst/>
          </a:prstGeom>
          <a:ln w="22225" cmpd="sng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30880" y="7848600"/>
            <a:ext cx="6858000" cy="0"/>
          </a:xfrm>
          <a:prstGeom prst="line">
            <a:avLst/>
          </a:prstGeom>
          <a:ln w="22225" cmpd="sng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Oval 60"/>
          <p:cNvSpPr/>
          <p:nvPr/>
        </p:nvSpPr>
        <p:spPr>
          <a:xfrm>
            <a:off x="4191000" y="5566511"/>
            <a:ext cx="2285999" cy="1280228"/>
          </a:xfrm>
          <a:prstGeom prst="ellipse">
            <a:avLst/>
          </a:prstGeom>
          <a:noFill/>
          <a:ln w="349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140952" y="6906773"/>
            <a:ext cx="267703" cy="252653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8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6291135" y="8928556"/>
            <a:ext cx="566759" cy="215444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400" dirty="0" smtClean="0"/>
              <a:t>LF 7.2020</a:t>
            </a:r>
          </a:p>
          <a:p>
            <a:pPr algn="r"/>
            <a:r>
              <a:rPr lang="en-US" sz="400" dirty="0" smtClean="0"/>
              <a:t>Page 2</a:t>
            </a:r>
            <a:endParaRPr lang="en-US" sz="400" dirty="0"/>
          </a:p>
        </p:txBody>
      </p:sp>
      <p:sp>
        <p:nvSpPr>
          <p:cNvPr id="53" name="Rounded Rectangle 52"/>
          <p:cNvSpPr/>
          <p:nvPr/>
        </p:nvSpPr>
        <p:spPr>
          <a:xfrm>
            <a:off x="4756961" y="3674447"/>
            <a:ext cx="800275" cy="271496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700" dirty="0" smtClean="0">
                <a:solidFill>
                  <a:schemeClr val="tx2"/>
                </a:solidFill>
              </a:rPr>
              <a:t>6. Click on SAVE</a:t>
            </a:r>
            <a:endParaRPr lang="en-US" sz="700" i="1" dirty="0" smtClean="0">
              <a:solidFill>
                <a:schemeClr val="tx2"/>
              </a:solidFill>
            </a:endParaRPr>
          </a:p>
        </p:txBody>
      </p:sp>
      <p:cxnSp>
        <p:nvCxnSpPr>
          <p:cNvPr id="32" name="Elbow Connector 31"/>
          <p:cNvCxnSpPr/>
          <p:nvPr/>
        </p:nvCxnSpPr>
        <p:spPr>
          <a:xfrm>
            <a:off x="5548691" y="3862855"/>
            <a:ext cx="614963" cy="380805"/>
          </a:xfrm>
          <a:prstGeom prst="bentConnector3">
            <a:avLst/>
          </a:prstGeom>
          <a:ln w="28575">
            <a:solidFill>
              <a:schemeClr val="accent6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1752600" y="1939174"/>
            <a:ext cx="15067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EXAMPLE</a:t>
            </a:r>
            <a:endParaRPr lang="en-US" sz="2000" dirty="0"/>
          </a:p>
        </p:txBody>
      </p:sp>
      <p:sp>
        <p:nvSpPr>
          <p:cNvPr id="71" name="Rectangle 70"/>
          <p:cNvSpPr/>
          <p:nvPr/>
        </p:nvSpPr>
        <p:spPr>
          <a:xfrm>
            <a:off x="439994" y="4909228"/>
            <a:ext cx="58084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/>
              <a:t>If the report was submitted with no errors, the runner will receive a sequence number.  If you save the parameter set, then you will also see message regarding default values</a:t>
            </a:r>
            <a:r>
              <a:rPr lang="en-US" sz="1000" dirty="0" smtClean="0"/>
              <a:t>.</a:t>
            </a:r>
            <a:endParaRPr lang="en-US" sz="1000" dirty="0"/>
          </a:p>
        </p:txBody>
      </p:sp>
      <p:pic>
        <p:nvPicPr>
          <p:cNvPr id="77" name="Picture 7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4240" y="7389151"/>
            <a:ext cx="6308163" cy="467249"/>
          </a:xfrm>
          <a:prstGeom prst="rect">
            <a:avLst/>
          </a:prstGeom>
        </p:spPr>
      </p:pic>
      <p:sp>
        <p:nvSpPr>
          <p:cNvPr id="78" name="TextBox 77"/>
          <p:cNvSpPr txBox="1"/>
          <p:nvPr/>
        </p:nvSpPr>
        <p:spPr>
          <a:xfrm>
            <a:off x="478679" y="6927985"/>
            <a:ext cx="1292678" cy="26161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chemeClr val="tx2"/>
                </a:solidFill>
              </a:rPr>
              <a:t>Check your email:</a:t>
            </a:r>
          </a:p>
        </p:txBody>
      </p:sp>
    </p:spTree>
    <p:extLst>
      <p:ext uri="{BB962C8B-B14F-4D97-AF65-F5344CB8AC3E}">
        <p14:creationId xmlns:p14="http://schemas.microsoft.com/office/powerpoint/2010/main" val="325164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4989</TotalTime>
  <Words>183</Words>
  <Application>Microsoft Office PowerPoint</Application>
  <PresentationFormat>On-screen Show (4:3)</PresentationFormat>
  <Paragraphs>38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Brittany Saliba</dc:creator>
  <cp:lastModifiedBy>Leanne Fuller</cp:lastModifiedBy>
  <cp:revision>68</cp:revision>
  <cp:lastPrinted>2017-08-25T17:07:54Z</cp:lastPrinted>
  <dcterms:created xsi:type="dcterms:W3CDTF">2017-06-22T17:55:00Z</dcterms:created>
  <dcterms:modified xsi:type="dcterms:W3CDTF">2020-07-23T19:45:55Z</dcterms:modified>
</cp:coreProperties>
</file>