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2.xml" ContentType="application/vnd.openxmlformats-officedocument.presentationml.notesSlide+xml"/>
  <Override PartName="/ppt/tags/tag8.xml" ContentType="application/vnd.openxmlformats-officedocument.presentationml.tags+xml"/>
  <Override PartName="/ppt/notesSlides/notesSlide3.xml" ContentType="application/vnd.openxmlformats-officedocument.presentationml.notesSlide+xml"/>
  <Override PartName="/ppt/tags/tag9.xml" ContentType="application/vnd.openxmlformats-officedocument.presentationml.tags+xml"/>
  <Override PartName="/ppt/notesSlides/notesSlide4.xml" ContentType="application/vnd.openxmlformats-officedocument.presentationml.notesSlide+xml"/>
  <Override PartName="/ppt/tags/tag10.xml" ContentType="application/vnd.openxmlformats-officedocument.presentationml.tags+xml"/>
  <Override PartName="/ppt/notesSlides/notesSlide5.xml" ContentType="application/vnd.openxmlformats-officedocument.presentationml.notesSlide+xml"/>
  <Override PartName="/ppt/tags/tag11.xml" ContentType="application/vnd.openxmlformats-officedocument.presentationml.tags+xml"/>
  <Override PartName="/ppt/notesSlides/notesSlide6.xml" ContentType="application/vnd.openxmlformats-officedocument.presentationml.notesSlide+xml"/>
  <Override PartName="/ppt/tags/tag12.xml" ContentType="application/vnd.openxmlformats-officedocument.presentationml.tags+xml"/>
  <Override PartName="/ppt/notesSlides/notesSlide7.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8.xml" ContentType="application/vnd.openxmlformats-officedocument.presentationml.notesSlide+xml"/>
  <Override PartName="/ppt/tags/tag22.xml" ContentType="application/vnd.openxmlformats-officedocument.presentationml.tags+xml"/>
  <Override PartName="/ppt/notesSlides/notesSlide9.xml" ContentType="application/vnd.openxmlformats-officedocument.presentationml.notesSlide+xml"/>
  <Override PartName="/ppt/tags/tag23.xml" ContentType="application/vnd.openxmlformats-officedocument.presentationml.tags+xml"/>
  <Override PartName="/ppt/notesSlides/notesSlide10.xml" ContentType="application/vnd.openxmlformats-officedocument.presentationml.notesSlide+xml"/>
  <Override PartName="/ppt/tags/tag24.xml" ContentType="application/vnd.openxmlformats-officedocument.presentationml.tags+xml"/>
  <Override PartName="/ppt/notesSlides/notesSlide11.xml" ContentType="application/vnd.openxmlformats-officedocument.presentationml.notesSlide+xml"/>
  <Override PartName="/ppt/tags/tag25.xml" ContentType="application/vnd.openxmlformats-officedocument.presentationml.tags+xml"/>
  <Override PartName="/ppt/notesSlides/notesSlide12.xml" ContentType="application/vnd.openxmlformats-officedocument.presentationml.notesSlide+xml"/>
  <Override PartName="/ppt/tags/tag26.xml" ContentType="application/vnd.openxmlformats-officedocument.presentationml.tags+xml"/>
  <Override PartName="/ppt/notesSlides/notesSlide13.xml" ContentType="application/vnd.openxmlformats-officedocument.presentationml.notesSlide+xml"/>
  <Override PartName="/ppt/tags/tag2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4" r:id="rId4"/>
    <p:sldMasterId id="2147483818" r:id="rId5"/>
    <p:sldMasterId id="2147483907" r:id="rId6"/>
    <p:sldMasterId id="2147483879" r:id="rId7"/>
    <p:sldMasterId id="2147483899" r:id="rId8"/>
  </p:sldMasterIdLst>
  <p:notesMasterIdLst>
    <p:notesMasterId r:id="rId35"/>
  </p:notesMasterIdLst>
  <p:sldIdLst>
    <p:sldId id="2629" r:id="rId9"/>
    <p:sldId id="2680" r:id="rId10"/>
    <p:sldId id="2674" r:id="rId11"/>
    <p:sldId id="2689" r:id="rId12"/>
    <p:sldId id="2677" r:id="rId13"/>
    <p:sldId id="2664" r:id="rId14"/>
    <p:sldId id="2692" r:id="rId15"/>
    <p:sldId id="2683" r:id="rId16"/>
    <p:sldId id="2686" r:id="rId17"/>
    <p:sldId id="2684" r:id="rId18"/>
    <p:sldId id="2685" r:id="rId19"/>
    <p:sldId id="2678" r:id="rId20"/>
    <p:sldId id="2691" r:id="rId21"/>
    <p:sldId id="2682" r:id="rId22"/>
    <p:sldId id="2695" r:id="rId23"/>
    <p:sldId id="2694" r:id="rId24"/>
    <p:sldId id="2693" r:id="rId25"/>
    <p:sldId id="2696" r:id="rId26"/>
    <p:sldId id="2679" r:id="rId27"/>
    <p:sldId id="2673" r:id="rId28"/>
    <p:sldId id="2697" r:id="rId29"/>
    <p:sldId id="2698" r:id="rId30"/>
    <p:sldId id="2699" r:id="rId31"/>
    <p:sldId id="2700" r:id="rId32"/>
    <p:sldId id="2701" r:id="rId33"/>
    <p:sldId id="2703" r:id="rId34"/>
  </p:sldIdLst>
  <p:sldSz cx="12192000" cy="6858000"/>
  <p:notesSz cx="7010400" cy="9296400"/>
  <p:custDataLst>
    <p:tags r:id="rId3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1032" userDrawn="1">
          <p15:clr>
            <a:srgbClr val="A4A3A4"/>
          </p15:clr>
        </p15:guide>
        <p15:guide id="3" orient="horz" pos="3912" userDrawn="1">
          <p15:clr>
            <a:srgbClr val="A4A3A4"/>
          </p15:clr>
        </p15:guide>
        <p15:guide id="4" pos="7392" userDrawn="1">
          <p15:clr>
            <a:srgbClr val="A4A3A4"/>
          </p15:clr>
        </p15:guide>
        <p15:guide id="5" orient="horz" pos="168" userDrawn="1">
          <p15:clr>
            <a:srgbClr val="A4A3A4"/>
          </p15:clr>
        </p15:guide>
        <p15:guide id="6" pos="607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040"/>
    <a:srgbClr val="E86100"/>
    <a:srgbClr val="999999"/>
    <a:srgbClr val="666666"/>
    <a:srgbClr val="F8AD76"/>
    <a:srgbClr val="F0873B"/>
    <a:srgbClr val="DA5806"/>
    <a:srgbClr val="CC4E0B"/>
    <a:srgbClr val="DFE2E6"/>
    <a:srgbClr val="B6BDC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73" autoAdjust="0"/>
    <p:restoredTop sz="96327" autoAdjust="0"/>
  </p:normalViewPr>
  <p:slideViewPr>
    <p:cSldViewPr snapToGrid="0" snapToObjects="1">
      <p:cViewPr varScale="1">
        <p:scale>
          <a:sx n="88" d="100"/>
          <a:sy n="88" d="100"/>
        </p:scale>
        <p:origin x="360" y="62"/>
      </p:cViewPr>
      <p:guideLst>
        <p:guide pos="1032"/>
        <p:guide orient="horz" pos="3912"/>
        <p:guide pos="7392"/>
        <p:guide orient="horz" pos="168"/>
        <p:guide pos="6072"/>
      </p:guideLst>
    </p:cSldViewPr>
  </p:slideViewPr>
  <p:notesTextViewPr>
    <p:cViewPr>
      <p:scale>
        <a:sx n="105" d="100"/>
        <a:sy n="105" d="100"/>
      </p:scale>
      <p:origin x="0" y="0"/>
    </p:cViewPr>
  </p:notesTextViewPr>
  <p:sorterViewPr>
    <p:cViewPr varScale="1">
      <p:scale>
        <a:sx n="70" d="100"/>
        <a:sy n="70" d="100"/>
      </p:scale>
      <p:origin x="0" y="0"/>
    </p:cViewPr>
  </p:sorterViewPr>
  <p:notesViewPr>
    <p:cSldViewPr snapToGrid="0" snapToObjects="1">
      <p:cViewPr>
        <p:scale>
          <a:sx n="130" d="100"/>
          <a:sy n="130" d="100"/>
        </p:scale>
        <p:origin x="2838" y="-123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slide" Target="slides/slide26.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tags" Target="tags/tag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A87EC7DA-A452-8D47-985C-53876DFA5223}" type="datetimeFigureOut">
              <a:rPr lang="en-US" smtClean="0"/>
              <a:t>7/31/2023</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91A6AEC-34C5-724F-A9F3-C32254C34CCA}" type="slidenum">
              <a:rPr lang="en-US" smtClean="0"/>
              <a:t>‹#›</a:t>
            </a:fld>
            <a:endParaRPr lang="en-US" dirty="0"/>
          </a:p>
        </p:txBody>
      </p:sp>
    </p:spTree>
    <p:extLst>
      <p:ext uri="{BB962C8B-B14F-4D97-AF65-F5344CB8AC3E}">
        <p14:creationId xmlns:p14="http://schemas.microsoft.com/office/powerpoint/2010/main" val="4698099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0CCE27-8964-40C5-9181-D69E5DF45D58}" type="slidenum">
              <a:rPr lang="en-US" smtClean="0"/>
              <a:t>3</a:t>
            </a:fld>
            <a:endParaRPr lang="en-US" dirty="0"/>
          </a:p>
        </p:txBody>
      </p:sp>
    </p:spTree>
    <p:extLst>
      <p:ext uri="{BB962C8B-B14F-4D97-AF65-F5344CB8AC3E}">
        <p14:creationId xmlns:p14="http://schemas.microsoft.com/office/powerpoint/2010/main" val="31082860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0CCE27-8964-40C5-9181-D69E5DF45D58}" type="slidenum">
              <a:rPr lang="en-US" smtClean="0"/>
              <a:t>22</a:t>
            </a:fld>
            <a:endParaRPr lang="en-US" dirty="0"/>
          </a:p>
        </p:txBody>
      </p:sp>
    </p:spTree>
    <p:extLst>
      <p:ext uri="{BB962C8B-B14F-4D97-AF65-F5344CB8AC3E}">
        <p14:creationId xmlns:p14="http://schemas.microsoft.com/office/powerpoint/2010/main" val="16960331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0CCE27-8964-40C5-9181-D69E5DF45D58}" type="slidenum">
              <a:rPr lang="en-US" smtClean="0"/>
              <a:t>23</a:t>
            </a:fld>
            <a:endParaRPr lang="en-US" dirty="0"/>
          </a:p>
        </p:txBody>
      </p:sp>
    </p:spTree>
    <p:extLst>
      <p:ext uri="{BB962C8B-B14F-4D97-AF65-F5344CB8AC3E}">
        <p14:creationId xmlns:p14="http://schemas.microsoft.com/office/powerpoint/2010/main" val="7947852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0CCE27-8964-40C5-9181-D69E5DF45D58}" type="slidenum">
              <a:rPr lang="en-US" smtClean="0"/>
              <a:t>24</a:t>
            </a:fld>
            <a:endParaRPr lang="en-US" dirty="0"/>
          </a:p>
        </p:txBody>
      </p:sp>
    </p:spTree>
    <p:extLst>
      <p:ext uri="{BB962C8B-B14F-4D97-AF65-F5344CB8AC3E}">
        <p14:creationId xmlns:p14="http://schemas.microsoft.com/office/powerpoint/2010/main" val="11753684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0CCE27-8964-40C5-9181-D69E5DF45D58}" type="slidenum">
              <a:rPr lang="en-US" smtClean="0"/>
              <a:t>25</a:t>
            </a:fld>
            <a:endParaRPr lang="en-US" dirty="0"/>
          </a:p>
        </p:txBody>
      </p:sp>
    </p:spTree>
    <p:extLst>
      <p:ext uri="{BB962C8B-B14F-4D97-AF65-F5344CB8AC3E}">
        <p14:creationId xmlns:p14="http://schemas.microsoft.com/office/powerpoint/2010/main" val="15147519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0CCE27-8964-40C5-9181-D69E5DF45D58}" type="slidenum">
              <a:rPr lang="en-US" smtClean="0"/>
              <a:t>6</a:t>
            </a:fld>
            <a:endParaRPr lang="en-US" dirty="0"/>
          </a:p>
        </p:txBody>
      </p:sp>
    </p:spTree>
    <p:extLst>
      <p:ext uri="{BB962C8B-B14F-4D97-AF65-F5344CB8AC3E}">
        <p14:creationId xmlns:p14="http://schemas.microsoft.com/office/powerpoint/2010/main" val="31527818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0CCE27-8964-40C5-9181-D69E5DF45D58}" type="slidenum">
              <a:rPr lang="en-US" smtClean="0"/>
              <a:t>7</a:t>
            </a:fld>
            <a:endParaRPr lang="en-US" dirty="0"/>
          </a:p>
        </p:txBody>
      </p:sp>
    </p:spTree>
    <p:extLst>
      <p:ext uri="{BB962C8B-B14F-4D97-AF65-F5344CB8AC3E}">
        <p14:creationId xmlns:p14="http://schemas.microsoft.com/office/powerpoint/2010/main" val="16886809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0CCE27-8964-40C5-9181-D69E5DF45D58}" type="slidenum">
              <a:rPr lang="en-US" smtClean="0"/>
              <a:t>8</a:t>
            </a:fld>
            <a:endParaRPr lang="en-US" dirty="0"/>
          </a:p>
        </p:txBody>
      </p:sp>
    </p:spTree>
    <p:extLst>
      <p:ext uri="{BB962C8B-B14F-4D97-AF65-F5344CB8AC3E}">
        <p14:creationId xmlns:p14="http://schemas.microsoft.com/office/powerpoint/2010/main" val="23590952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0CCE27-8964-40C5-9181-D69E5DF45D58}" type="slidenum">
              <a:rPr lang="en-US" smtClean="0"/>
              <a:t>9</a:t>
            </a:fld>
            <a:endParaRPr lang="en-US" dirty="0"/>
          </a:p>
        </p:txBody>
      </p:sp>
    </p:spTree>
    <p:extLst>
      <p:ext uri="{BB962C8B-B14F-4D97-AF65-F5344CB8AC3E}">
        <p14:creationId xmlns:p14="http://schemas.microsoft.com/office/powerpoint/2010/main" val="25695293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0CCE27-8964-40C5-9181-D69E5DF45D58}" type="slidenum">
              <a:rPr lang="en-US" smtClean="0"/>
              <a:t>10</a:t>
            </a:fld>
            <a:endParaRPr lang="en-US" dirty="0"/>
          </a:p>
        </p:txBody>
      </p:sp>
    </p:spTree>
    <p:extLst>
      <p:ext uri="{BB962C8B-B14F-4D97-AF65-F5344CB8AC3E}">
        <p14:creationId xmlns:p14="http://schemas.microsoft.com/office/powerpoint/2010/main" val="28996116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0CCE27-8964-40C5-9181-D69E5DF45D58}" type="slidenum">
              <a:rPr lang="en-US" smtClean="0"/>
              <a:t>11</a:t>
            </a:fld>
            <a:endParaRPr lang="en-US" dirty="0"/>
          </a:p>
        </p:txBody>
      </p:sp>
    </p:spTree>
    <p:extLst>
      <p:ext uri="{BB962C8B-B14F-4D97-AF65-F5344CB8AC3E}">
        <p14:creationId xmlns:p14="http://schemas.microsoft.com/office/powerpoint/2010/main" val="24382763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0CCE27-8964-40C5-9181-D69E5DF45D58}" type="slidenum">
              <a:rPr lang="en-US" smtClean="0"/>
              <a:t>20</a:t>
            </a:fld>
            <a:endParaRPr lang="en-US" dirty="0"/>
          </a:p>
        </p:txBody>
      </p:sp>
    </p:spTree>
    <p:extLst>
      <p:ext uri="{BB962C8B-B14F-4D97-AF65-F5344CB8AC3E}">
        <p14:creationId xmlns:p14="http://schemas.microsoft.com/office/powerpoint/2010/main" val="21901319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0CCE27-8964-40C5-9181-D69E5DF45D58}" type="slidenum">
              <a:rPr lang="en-US" smtClean="0"/>
              <a:t>21</a:t>
            </a:fld>
            <a:endParaRPr lang="en-US" dirty="0"/>
          </a:p>
        </p:txBody>
      </p:sp>
    </p:spTree>
    <p:extLst>
      <p:ext uri="{BB962C8B-B14F-4D97-AF65-F5344CB8AC3E}">
        <p14:creationId xmlns:p14="http://schemas.microsoft.com/office/powerpoint/2010/main" val="4779657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5" Type="http://schemas.openxmlformats.org/officeDocument/2006/relationships/image" Target="../media/image14.svg"/><Relationship Id="rId4" Type="http://schemas.openxmlformats.org/officeDocument/2006/relationships/image" Target="../media/image12.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Master" Target="../slideMasters/slideMaster3.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emf"/><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22.jpeg"/><Relationship Id="rId1" Type="http://schemas.openxmlformats.org/officeDocument/2006/relationships/slideMaster" Target="../slideMasters/slideMaster4.xml"/><Relationship Id="rId4" Type="http://schemas.openxmlformats.org/officeDocument/2006/relationships/image" Target="../media/image23.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7.jpe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7.jpe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7.jpe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7.jpe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8.jpe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28AEC2-BB00-E14A-935A-51CB9E4A467E}"/>
              </a:ext>
            </a:extLst>
          </p:cNvPr>
          <p:cNvSpPr>
            <a:spLocks noGrp="1"/>
          </p:cNvSpPr>
          <p:nvPr>
            <p:ph idx="1" hasCustomPrompt="1"/>
          </p:nvPr>
        </p:nvSpPr>
        <p:spPr>
          <a:xfrm>
            <a:off x="417341" y="1316646"/>
            <a:ext cx="11357316" cy="4860317"/>
          </a:xfrm>
        </p:spPr>
        <p:txBody>
          <a:bodyPr>
            <a:noAutofit/>
          </a:bodyPr>
          <a:lstStyle>
            <a:lvl1pPr marL="228600" marR="0" indent="-228600" algn="l" defTabSz="914400" rtl="0" eaLnBrk="1" fontAlgn="auto" latinLnBrk="0" hangingPunct="1">
              <a:lnSpc>
                <a:spcPct val="90000"/>
              </a:lnSpc>
              <a:spcBef>
                <a:spcPts val="0"/>
              </a:spcBef>
              <a:spcAft>
                <a:spcPts val="1200"/>
              </a:spcAft>
              <a:buClr>
                <a:srgbClr val="E86100"/>
              </a:buClr>
              <a:buSzTx/>
              <a:buFont typeface="Wingdings" pitchFamily="2" charset="2"/>
              <a:buChar char="§"/>
              <a:tabLst>
                <a:tab pos="222250" algn="l"/>
              </a:tabLst>
              <a:defRPr sz="1800"/>
            </a:lvl1pPr>
            <a:lvl2pPr marL="685800" indent="-228600">
              <a:spcAft>
                <a:spcPts val="1200"/>
              </a:spcAft>
              <a:buClr>
                <a:srgbClr val="0C2340"/>
              </a:buClr>
              <a:buFont typeface="System Font Regular"/>
              <a:buChar char="–"/>
              <a:defRPr sz="1600"/>
            </a:lvl2pPr>
            <a:lvl3pPr marL="1146175" marR="0" indent="-231775" algn="l" defTabSz="914400" rtl="0" eaLnBrk="1" fontAlgn="auto" latinLnBrk="0" hangingPunct="1">
              <a:lnSpc>
                <a:spcPct val="90000"/>
              </a:lnSpc>
              <a:spcBef>
                <a:spcPts val="0"/>
              </a:spcBef>
              <a:spcAft>
                <a:spcPts val="1200"/>
              </a:spcAft>
              <a:buClr>
                <a:srgbClr val="0C2340"/>
              </a:buClr>
              <a:buSzTx/>
              <a:buFont typeface="Arial" panose="020B0604020202020204" pitchFamily="34" charset="0"/>
              <a:buChar char="•"/>
              <a:tabLst/>
              <a:defRPr sz="1400"/>
            </a:lvl3pPr>
            <a:lvl4pPr marL="1543050" marR="0" indent="-17145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4pPr>
            <a:lvl5pPr marL="20574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5pPr>
          </a:lstStyle>
          <a:p>
            <a:r>
              <a:rPr lang="en-US" dirty="0"/>
              <a:t>First level – orange square bullets, Avenir Next LT Pro, Regular, 18 </a:t>
            </a:r>
            <a:r>
              <a:rPr lang="en-US" dirty="0" err="1"/>
              <a:t>pt</a:t>
            </a:r>
            <a:r>
              <a:rPr lang="en-US" dirty="0"/>
              <a:t>, gray font, sentence case</a:t>
            </a:r>
          </a:p>
          <a:p>
            <a:r>
              <a:rPr lang="en-US" dirty="0"/>
              <a:t>Sentence case is capitalizing only the first letter of the first word and any proper nouns and names/titles. </a:t>
            </a:r>
          </a:p>
          <a:p>
            <a:pPr lvl="1"/>
            <a:r>
              <a:rPr lang="en-US" dirty="0"/>
              <a:t>Second level – dark blue dashes, Avenir Next LT Pro, Regular, 16 </a:t>
            </a:r>
            <a:r>
              <a:rPr lang="en-US" dirty="0" err="1"/>
              <a:t>pt</a:t>
            </a:r>
            <a:r>
              <a:rPr lang="en-US" dirty="0"/>
              <a:t>, gray font, sentence case</a:t>
            </a:r>
          </a:p>
          <a:p>
            <a:pPr lvl="2"/>
            <a:r>
              <a:rPr lang="en-US" dirty="0"/>
              <a:t>Third level – dark blue circle bullets, Avenir Next LT Pro, Regular, 14 </a:t>
            </a:r>
            <a:r>
              <a:rPr lang="en-US" dirty="0" err="1"/>
              <a:t>pt</a:t>
            </a:r>
            <a:r>
              <a:rPr lang="en-US" dirty="0"/>
              <a:t>, gray font, sentence case</a:t>
            </a:r>
          </a:p>
          <a:p>
            <a:r>
              <a:rPr lang="en-US" dirty="0"/>
              <a:t>If the title or text placeholders need alignment, go to the Home tab, click Reset in the Slides toolbar. </a:t>
            </a:r>
          </a:p>
          <a:p>
            <a:r>
              <a:rPr lang="en-US" dirty="0"/>
              <a:t>Use a period if the bullet is a complete sentence.</a:t>
            </a:r>
          </a:p>
        </p:txBody>
      </p:sp>
      <p:sp>
        <p:nvSpPr>
          <p:cNvPr id="7" name="Slide Number Placeholder 6">
            <a:extLst>
              <a:ext uri="{FF2B5EF4-FFF2-40B4-BE49-F238E27FC236}">
                <a16:creationId xmlns:a16="http://schemas.microsoft.com/office/drawing/2014/main" id="{A2C21FF3-C1CD-8C4B-87CA-7B3AF967C44B}"/>
              </a:ext>
            </a:extLst>
          </p:cNvPr>
          <p:cNvSpPr>
            <a:spLocks noGrp="1"/>
          </p:cNvSpPr>
          <p:nvPr>
            <p:ph type="sldNum" sz="quarter" idx="12"/>
          </p:nvPr>
        </p:nvSpPr>
        <p:spPr/>
        <p:txBody>
          <a:bodyPr/>
          <a:lstStyle/>
          <a:p>
            <a:fld id="{9564885F-477D-A14D-B2C1-5ECAF755F313}" type="slidenum">
              <a:rPr lang="en-US" smtClean="0"/>
              <a:pPr/>
              <a:t>‹#›</a:t>
            </a:fld>
            <a:endParaRPr lang="en-US" spc="400" dirty="0"/>
          </a:p>
        </p:txBody>
      </p:sp>
      <p:sp>
        <p:nvSpPr>
          <p:cNvPr id="8" name="Footer Placeholder 7">
            <a:extLst>
              <a:ext uri="{FF2B5EF4-FFF2-40B4-BE49-F238E27FC236}">
                <a16:creationId xmlns:a16="http://schemas.microsoft.com/office/drawing/2014/main" id="{EA4DA716-6795-3445-A96E-A150FD6B613F}"/>
              </a:ext>
            </a:extLst>
          </p:cNvPr>
          <p:cNvSpPr>
            <a:spLocks noGrp="1"/>
          </p:cNvSpPr>
          <p:nvPr>
            <p:ph type="ftr" sz="quarter" idx="13"/>
          </p:nvPr>
        </p:nvSpPr>
        <p:spPr/>
        <p:txBody>
          <a:bodyPr/>
          <a:lstStyle/>
          <a:p>
            <a:endParaRPr lang="en-US" dirty="0"/>
          </a:p>
        </p:txBody>
      </p:sp>
      <p:sp>
        <p:nvSpPr>
          <p:cNvPr id="2" name="Title 1">
            <a:extLst>
              <a:ext uri="{FF2B5EF4-FFF2-40B4-BE49-F238E27FC236}">
                <a16:creationId xmlns:a16="http://schemas.microsoft.com/office/drawing/2014/main" id="{5DE20C52-A91C-3503-89A8-66C50B152B9D}"/>
              </a:ext>
            </a:extLst>
          </p:cNvPr>
          <p:cNvSpPr>
            <a:spLocks noGrp="1"/>
          </p:cNvSpPr>
          <p:nvPr>
            <p:ph type="title" hasCustomPrompt="1"/>
          </p:nvPr>
        </p:nvSpPr>
        <p:spPr/>
        <p:txBody>
          <a:bodyPr/>
          <a:lstStyle/>
          <a:p>
            <a:r>
              <a:rPr lang="en-US" dirty="0"/>
              <a:t>TITLE — avenir NEXT LT PRO, DEMI, 28 PT, dark BLUE</a:t>
            </a:r>
          </a:p>
        </p:txBody>
      </p:sp>
    </p:spTree>
    <p:extLst>
      <p:ext uri="{BB962C8B-B14F-4D97-AF65-F5344CB8AC3E}">
        <p14:creationId xmlns:p14="http://schemas.microsoft.com/office/powerpoint/2010/main" val="1063333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216" userDrawn="1">
          <p15:clr>
            <a:srgbClr val="FBAE40"/>
          </p15:clr>
        </p15:guide>
        <p15:guide id="4" pos="7464" userDrawn="1">
          <p15:clr>
            <a:srgbClr val="FBAE40"/>
          </p15:clr>
        </p15:guide>
        <p15:guide id="6" orient="horz" pos="408" userDrawn="1">
          <p15:clr>
            <a:srgbClr val="FBAE40"/>
          </p15:clr>
        </p15:guide>
        <p15:guide id="7" orient="horz" pos="4224" userDrawn="1">
          <p15:clr>
            <a:srgbClr val="FBAE40"/>
          </p15:clr>
        </p15:guide>
        <p15:guide id="8" orient="horz" pos="388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D677B-49B5-649A-6B4A-1C90DDD2817B}"/>
              </a:ext>
            </a:extLst>
          </p:cNvPr>
          <p:cNvSpPr>
            <a:spLocks noGrp="1"/>
          </p:cNvSpPr>
          <p:nvPr>
            <p:ph type="title" hasCustomPrompt="1"/>
          </p:nvPr>
        </p:nvSpPr>
        <p:spPr/>
        <p:txBody>
          <a:bodyPr/>
          <a:lstStyle/>
          <a:p>
            <a:r>
              <a:rPr lang="en-US" dirty="0"/>
              <a:t>TITLE — avenir NEXT LT PRO, DEMI, 28 PT, dark BLUE, caps</a:t>
            </a:r>
          </a:p>
        </p:txBody>
      </p:sp>
      <p:sp>
        <p:nvSpPr>
          <p:cNvPr id="27" name="Rectangle 26">
            <a:extLst>
              <a:ext uri="{FF2B5EF4-FFF2-40B4-BE49-F238E27FC236}">
                <a16:creationId xmlns:a16="http://schemas.microsoft.com/office/drawing/2014/main" id="{2109E868-B2EF-F261-F70C-C946C6FB45A1}"/>
              </a:ext>
            </a:extLst>
          </p:cNvPr>
          <p:cNvSpPr/>
          <p:nvPr userDrawn="1"/>
        </p:nvSpPr>
        <p:spPr>
          <a:xfrm>
            <a:off x="4262564" y="1497558"/>
            <a:ext cx="3656302"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9857914F-F564-C7C1-54B2-805BCF3FE5FA}"/>
              </a:ext>
            </a:extLst>
          </p:cNvPr>
          <p:cNvSpPr/>
          <p:nvPr userDrawn="1"/>
        </p:nvSpPr>
        <p:spPr>
          <a:xfrm>
            <a:off x="417341" y="1497558"/>
            <a:ext cx="3656302"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E8DD7A51-A8FE-04BB-DEA1-6C51AE046E12}"/>
              </a:ext>
            </a:extLst>
          </p:cNvPr>
          <p:cNvSpPr/>
          <p:nvPr userDrawn="1"/>
        </p:nvSpPr>
        <p:spPr>
          <a:xfrm>
            <a:off x="8118355" y="1497558"/>
            <a:ext cx="3656302"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33" name="Straight Connector 32">
            <a:extLst>
              <a:ext uri="{FF2B5EF4-FFF2-40B4-BE49-F238E27FC236}">
                <a16:creationId xmlns:a16="http://schemas.microsoft.com/office/drawing/2014/main" id="{290513EB-AC40-8CCE-D29C-DF6476B335FE}"/>
              </a:ext>
            </a:extLst>
          </p:cNvPr>
          <p:cNvCxnSpPr>
            <a:cxnSpLocks/>
          </p:cNvCxnSpPr>
          <p:nvPr userDrawn="1"/>
        </p:nvCxnSpPr>
        <p:spPr>
          <a:xfrm>
            <a:off x="615923" y="2414588"/>
            <a:ext cx="3259138"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308E7F6-1265-949F-7088-AA84FA101D81}"/>
              </a:ext>
            </a:extLst>
          </p:cNvPr>
          <p:cNvCxnSpPr>
            <a:cxnSpLocks/>
          </p:cNvCxnSpPr>
          <p:nvPr userDrawn="1"/>
        </p:nvCxnSpPr>
        <p:spPr>
          <a:xfrm>
            <a:off x="4461146" y="2414588"/>
            <a:ext cx="3259138"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71258EE-888D-7038-288B-9EBA670EE28D}"/>
              </a:ext>
            </a:extLst>
          </p:cNvPr>
          <p:cNvCxnSpPr>
            <a:cxnSpLocks/>
          </p:cNvCxnSpPr>
          <p:nvPr userDrawn="1"/>
        </p:nvCxnSpPr>
        <p:spPr>
          <a:xfrm>
            <a:off x="8316937" y="2414588"/>
            <a:ext cx="3259138"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36" name="Text Placeholder 24">
            <a:extLst>
              <a:ext uri="{FF2B5EF4-FFF2-40B4-BE49-F238E27FC236}">
                <a16:creationId xmlns:a16="http://schemas.microsoft.com/office/drawing/2014/main" id="{E184A46C-A5F6-134F-AEE3-CA81434EA7A3}"/>
              </a:ext>
            </a:extLst>
          </p:cNvPr>
          <p:cNvSpPr>
            <a:spLocks noGrp="1"/>
          </p:cNvSpPr>
          <p:nvPr>
            <p:ph type="body" sz="quarter" idx="27" hasCustomPrompt="1"/>
          </p:nvPr>
        </p:nvSpPr>
        <p:spPr>
          <a:xfrm>
            <a:off x="516632" y="1695697"/>
            <a:ext cx="3457720"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r>
              <a:rPr lang="en-US" dirty="0"/>
              <a:t>avenir next </a:t>
            </a:r>
            <a:r>
              <a:rPr lang="en-US" dirty="0" err="1"/>
              <a:t>lt</a:t>
            </a:r>
            <a:r>
              <a:rPr lang="en-US" dirty="0"/>
              <a:t> pro, demi, 18 </a:t>
            </a:r>
            <a:r>
              <a:rPr lang="en-US" dirty="0" err="1"/>
              <a:t>pt</a:t>
            </a:r>
            <a:r>
              <a:rPr lang="en-US" dirty="0"/>
              <a:t>, orange, all caps</a:t>
            </a:r>
          </a:p>
        </p:txBody>
      </p:sp>
      <p:sp>
        <p:nvSpPr>
          <p:cNvPr id="37" name="Text Placeholder 24">
            <a:extLst>
              <a:ext uri="{FF2B5EF4-FFF2-40B4-BE49-F238E27FC236}">
                <a16:creationId xmlns:a16="http://schemas.microsoft.com/office/drawing/2014/main" id="{A1A56CF7-DCC1-D8CA-19AD-B538129E81CC}"/>
              </a:ext>
            </a:extLst>
          </p:cNvPr>
          <p:cNvSpPr>
            <a:spLocks noGrp="1"/>
          </p:cNvSpPr>
          <p:nvPr>
            <p:ph type="body" sz="quarter" idx="28" hasCustomPrompt="1"/>
          </p:nvPr>
        </p:nvSpPr>
        <p:spPr>
          <a:xfrm>
            <a:off x="4372423" y="1695697"/>
            <a:ext cx="3457720"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r>
              <a:rPr lang="en-US" dirty="0"/>
              <a:t>avenir next </a:t>
            </a:r>
            <a:r>
              <a:rPr lang="en-US" dirty="0" err="1"/>
              <a:t>lt</a:t>
            </a:r>
            <a:r>
              <a:rPr lang="en-US" dirty="0"/>
              <a:t> pro, demi, 18 </a:t>
            </a:r>
            <a:r>
              <a:rPr lang="en-US" dirty="0" err="1"/>
              <a:t>pt</a:t>
            </a:r>
            <a:r>
              <a:rPr lang="en-US" dirty="0"/>
              <a:t>, orange, all caps</a:t>
            </a:r>
          </a:p>
        </p:txBody>
      </p:sp>
      <p:sp>
        <p:nvSpPr>
          <p:cNvPr id="38" name="Text Placeholder 24">
            <a:extLst>
              <a:ext uri="{FF2B5EF4-FFF2-40B4-BE49-F238E27FC236}">
                <a16:creationId xmlns:a16="http://schemas.microsoft.com/office/drawing/2014/main" id="{4F6FF271-7C91-28FA-F42A-79EC5616A179}"/>
              </a:ext>
            </a:extLst>
          </p:cNvPr>
          <p:cNvSpPr>
            <a:spLocks noGrp="1"/>
          </p:cNvSpPr>
          <p:nvPr>
            <p:ph type="body" sz="quarter" idx="29" hasCustomPrompt="1"/>
          </p:nvPr>
        </p:nvSpPr>
        <p:spPr>
          <a:xfrm>
            <a:off x="8217646" y="1695697"/>
            <a:ext cx="3457720"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r>
              <a:rPr lang="en-US" dirty="0"/>
              <a:t>avenir next </a:t>
            </a:r>
            <a:r>
              <a:rPr lang="en-US" dirty="0" err="1"/>
              <a:t>lt</a:t>
            </a:r>
            <a:r>
              <a:rPr lang="en-US" dirty="0"/>
              <a:t> pro, demi, 18 </a:t>
            </a:r>
            <a:r>
              <a:rPr lang="en-US" dirty="0" err="1"/>
              <a:t>pt</a:t>
            </a:r>
            <a:r>
              <a:rPr lang="en-US" dirty="0"/>
              <a:t>, orange, all caps</a:t>
            </a:r>
          </a:p>
        </p:txBody>
      </p:sp>
      <p:sp>
        <p:nvSpPr>
          <p:cNvPr id="39" name="Text Placeholder 3">
            <a:extLst>
              <a:ext uri="{FF2B5EF4-FFF2-40B4-BE49-F238E27FC236}">
                <a16:creationId xmlns:a16="http://schemas.microsoft.com/office/drawing/2014/main" id="{F8F0387D-621D-8E12-C735-9032E17AB710}"/>
              </a:ext>
            </a:extLst>
          </p:cNvPr>
          <p:cNvSpPr>
            <a:spLocks noGrp="1"/>
          </p:cNvSpPr>
          <p:nvPr>
            <p:ph type="body" sz="quarter" idx="30" hasCustomPrompt="1"/>
          </p:nvPr>
        </p:nvSpPr>
        <p:spPr>
          <a:xfrm>
            <a:off x="516632" y="2567352"/>
            <a:ext cx="3457720" cy="3078533"/>
          </a:xfrm>
        </p:spPr>
        <p:txBody>
          <a:bodyPr/>
          <a:lstStyle>
            <a:lvl1pPr marL="228600" marR="0" indent="-228600" algn="l" defTabSz="914400" rtl="0" eaLnBrk="1" fontAlgn="auto" latinLnBrk="0" hangingPunct="1">
              <a:lnSpc>
                <a:spcPct val="90000"/>
              </a:lnSpc>
              <a:spcBef>
                <a:spcPts val="0"/>
              </a:spcBef>
              <a:spcAft>
                <a:spcPts val="600"/>
              </a:spcAft>
              <a:buClr>
                <a:srgbClr val="E86100"/>
              </a:buClr>
              <a:buSzTx/>
              <a:buFont typeface="Wingdings" pitchFamily="2" charset="2"/>
              <a:buChar char="§"/>
              <a:tabLst/>
              <a:defRPr sz="1600"/>
            </a:lvl1pPr>
            <a:lvl2pPr>
              <a:spcAft>
                <a:spcPts val="600"/>
              </a:spcAft>
              <a:buClr>
                <a:srgbClr val="0C2340"/>
              </a:buClr>
              <a:defRPr sz="1400">
                <a:solidFill>
                  <a:srgbClr val="63656A"/>
                </a:solidFill>
              </a:defRPr>
            </a:lvl2pPr>
            <a:lvl3pPr>
              <a:spcAft>
                <a:spcPts val="600"/>
              </a:spcAft>
              <a:buClr>
                <a:srgbClr val="0C2340"/>
              </a:buClr>
              <a:defRPr sz="1200">
                <a:solidFill>
                  <a:srgbClr val="63656A"/>
                </a:solidFill>
              </a:defRPr>
            </a:lvl3pPr>
          </a:lstStyle>
          <a:p>
            <a:r>
              <a:rPr lang="en-US" dirty="0"/>
              <a:t>Content – Avenir Next LT Pro, Regular, 16 </a:t>
            </a:r>
            <a:r>
              <a:rPr lang="en-US" dirty="0" err="1"/>
              <a:t>pt</a:t>
            </a:r>
            <a:r>
              <a:rPr lang="en-US" dirty="0"/>
              <a:t>, gray font, sentence case</a:t>
            </a:r>
          </a:p>
          <a:p>
            <a:r>
              <a:rPr lang="en-US" dirty="0"/>
              <a:t>Content </a:t>
            </a:r>
          </a:p>
          <a:p>
            <a:pPr lvl="1"/>
            <a:r>
              <a:rPr lang="en-US" dirty="0"/>
              <a:t>Second level</a:t>
            </a:r>
          </a:p>
          <a:p>
            <a:pPr lvl="2"/>
            <a:r>
              <a:rPr lang="en-US" dirty="0"/>
              <a:t>Third level</a:t>
            </a:r>
          </a:p>
        </p:txBody>
      </p:sp>
      <p:sp>
        <p:nvSpPr>
          <p:cNvPr id="40" name="Text Placeholder 3">
            <a:extLst>
              <a:ext uri="{FF2B5EF4-FFF2-40B4-BE49-F238E27FC236}">
                <a16:creationId xmlns:a16="http://schemas.microsoft.com/office/drawing/2014/main" id="{E0C6D441-49DB-42E1-7008-D7205EF18750}"/>
              </a:ext>
            </a:extLst>
          </p:cNvPr>
          <p:cNvSpPr>
            <a:spLocks noGrp="1"/>
          </p:cNvSpPr>
          <p:nvPr>
            <p:ph type="body" sz="quarter" idx="31" hasCustomPrompt="1"/>
          </p:nvPr>
        </p:nvSpPr>
        <p:spPr>
          <a:xfrm>
            <a:off x="4372423" y="2567352"/>
            <a:ext cx="3457720" cy="3078533"/>
          </a:xfrm>
        </p:spPr>
        <p:txBody>
          <a:bodyPr/>
          <a:lstStyle>
            <a:lvl1pPr marL="228600" marR="0" indent="-228600" algn="l" defTabSz="914400" rtl="0" eaLnBrk="1" fontAlgn="auto" latinLnBrk="0" hangingPunct="1">
              <a:lnSpc>
                <a:spcPct val="90000"/>
              </a:lnSpc>
              <a:spcBef>
                <a:spcPts val="0"/>
              </a:spcBef>
              <a:spcAft>
                <a:spcPts val="600"/>
              </a:spcAft>
              <a:buClr>
                <a:srgbClr val="E86100"/>
              </a:buClr>
              <a:buSzTx/>
              <a:buFont typeface="Wingdings" pitchFamily="2" charset="2"/>
              <a:buChar char="§"/>
              <a:tabLst/>
              <a:defRPr sz="1600"/>
            </a:lvl1pPr>
            <a:lvl2pPr>
              <a:spcAft>
                <a:spcPts val="600"/>
              </a:spcAft>
              <a:buClr>
                <a:srgbClr val="0C2340"/>
              </a:buClr>
              <a:defRPr sz="1400">
                <a:solidFill>
                  <a:srgbClr val="63656A"/>
                </a:solidFill>
              </a:defRPr>
            </a:lvl2pPr>
            <a:lvl3pPr>
              <a:spcAft>
                <a:spcPts val="600"/>
              </a:spcAft>
              <a:buClr>
                <a:srgbClr val="0C2340"/>
              </a:buClr>
              <a:defRPr sz="1200">
                <a:solidFill>
                  <a:srgbClr val="63656A"/>
                </a:solidFill>
              </a:defRPr>
            </a:lvl3pPr>
          </a:lstStyle>
          <a:p>
            <a:r>
              <a:rPr lang="en-US" dirty="0"/>
              <a:t>Content – Avenir Next LT Pro, Regular, 16 </a:t>
            </a:r>
            <a:r>
              <a:rPr lang="en-US" dirty="0" err="1"/>
              <a:t>pt</a:t>
            </a:r>
            <a:r>
              <a:rPr lang="en-US" dirty="0"/>
              <a:t>, gray font, sentence case</a:t>
            </a:r>
          </a:p>
          <a:p>
            <a:r>
              <a:rPr lang="en-US" dirty="0"/>
              <a:t>Content </a:t>
            </a:r>
          </a:p>
          <a:p>
            <a:pPr lvl="1"/>
            <a:r>
              <a:rPr lang="en-US" dirty="0"/>
              <a:t>Second level</a:t>
            </a:r>
          </a:p>
          <a:p>
            <a:pPr lvl="2"/>
            <a:r>
              <a:rPr lang="en-US" dirty="0"/>
              <a:t>Third level</a:t>
            </a:r>
          </a:p>
        </p:txBody>
      </p:sp>
      <p:sp>
        <p:nvSpPr>
          <p:cNvPr id="41" name="Text Placeholder 3">
            <a:extLst>
              <a:ext uri="{FF2B5EF4-FFF2-40B4-BE49-F238E27FC236}">
                <a16:creationId xmlns:a16="http://schemas.microsoft.com/office/drawing/2014/main" id="{BBE82EE8-B6AB-F9B1-449C-57867409CCFE}"/>
              </a:ext>
            </a:extLst>
          </p:cNvPr>
          <p:cNvSpPr>
            <a:spLocks noGrp="1"/>
          </p:cNvSpPr>
          <p:nvPr>
            <p:ph type="body" sz="quarter" idx="32" hasCustomPrompt="1"/>
          </p:nvPr>
        </p:nvSpPr>
        <p:spPr>
          <a:xfrm>
            <a:off x="8217646" y="2567352"/>
            <a:ext cx="3457720" cy="3078533"/>
          </a:xfrm>
        </p:spPr>
        <p:txBody>
          <a:bodyPr/>
          <a:lstStyle>
            <a:lvl1pPr marL="228600" marR="0" indent="-228600" algn="l" defTabSz="914400" rtl="0" eaLnBrk="1" fontAlgn="auto" latinLnBrk="0" hangingPunct="1">
              <a:lnSpc>
                <a:spcPct val="90000"/>
              </a:lnSpc>
              <a:spcBef>
                <a:spcPts val="0"/>
              </a:spcBef>
              <a:spcAft>
                <a:spcPts val="600"/>
              </a:spcAft>
              <a:buClr>
                <a:srgbClr val="E86100"/>
              </a:buClr>
              <a:buSzTx/>
              <a:buFont typeface="Wingdings" pitchFamily="2" charset="2"/>
              <a:buChar char="§"/>
              <a:tabLst/>
              <a:defRPr sz="1600"/>
            </a:lvl1pPr>
            <a:lvl2pPr>
              <a:spcAft>
                <a:spcPts val="600"/>
              </a:spcAft>
              <a:buClr>
                <a:srgbClr val="0C2340"/>
              </a:buClr>
              <a:defRPr sz="1400">
                <a:solidFill>
                  <a:srgbClr val="63656A"/>
                </a:solidFill>
              </a:defRPr>
            </a:lvl2pPr>
            <a:lvl3pPr>
              <a:spcAft>
                <a:spcPts val="600"/>
              </a:spcAft>
              <a:buClr>
                <a:srgbClr val="0C2340"/>
              </a:buClr>
              <a:defRPr sz="1200">
                <a:solidFill>
                  <a:srgbClr val="63656A"/>
                </a:solidFill>
              </a:defRPr>
            </a:lvl3pPr>
          </a:lstStyle>
          <a:p>
            <a:r>
              <a:rPr lang="en-US" dirty="0"/>
              <a:t>Content – Avenir Next LT Pro, Regular, 16 </a:t>
            </a:r>
            <a:r>
              <a:rPr lang="en-US" dirty="0" err="1"/>
              <a:t>pt</a:t>
            </a:r>
            <a:r>
              <a:rPr lang="en-US" dirty="0"/>
              <a:t>, gray font, sentence case</a:t>
            </a:r>
          </a:p>
          <a:p>
            <a:r>
              <a:rPr lang="en-US" dirty="0"/>
              <a:t>Content </a:t>
            </a:r>
          </a:p>
          <a:p>
            <a:pPr lvl="1"/>
            <a:r>
              <a:rPr lang="en-US" dirty="0"/>
              <a:t>Second level</a:t>
            </a:r>
          </a:p>
          <a:p>
            <a:pPr lvl="2"/>
            <a:r>
              <a:rPr lang="en-US" dirty="0"/>
              <a:t>Third level</a:t>
            </a:r>
          </a:p>
        </p:txBody>
      </p:sp>
      <p:sp>
        <p:nvSpPr>
          <p:cNvPr id="5" name="Footer Placeholder 4">
            <a:extLst>
              <a:ext uri="{FF2B5EF4-FFF2-40B4-BE49-F238E27FC236}">
                <a16:creationId xmlns:a16="http://schemas.microsoft.com/office/drawing/2014/main" id="{64AF8623-4263-5AA8-87A9-29DE313B59EA}"/>
              </a:ext>
            </a:extLst>
          </p:cNvPr>
          <p:cNvSpPr>
            <a:spLocks noGrp="1"/>
          </p:cNvSpPr>
          <p:nvPr>
            <p:ph type="ftr" sz="quarter" idx="3"/>
          </p:nvPr>
        </p:nvSpPr>
        <p:spPr>
          <a:xfrm>
            <a:off x="694574" y="6366854"/>
            <a:ext cx="6743700" cy="365125"/>
          </a:xfrm>
          <a:prstGeom prst="rect">
            <a:avLst/>
          </a:prstGeom>
        </p:spPr>
        <p:txBody>
          <a:bodyPr vert="horz" lIns="91440" tIns="45720" rIns="91440" bIns="45720" rtlCol="0" anchor="ctr"/>
          <a:lstStyle>
            <a:lvl1pPr algn="l">
              <a:defRPr sz="900" b="0" i="0" cap="all" baseline="0">
                <a:solidFill>
                  <a:srgbClr val="999999"/>
                </a:solidFill>
                <a:latin typeface="Avenir Light" panose="020B0402020203020204" pitchFamily="34" charset="77"/>
                <a:ea typeface="Avenir Light" panose="020B0402020203020204" pitchFamily="34" charset="77"/>
                <a:cs typeface="Arial" charset="0"/>
              </a:defRPr>
            </a:lvl1pPr>
          </a:lstStyle>
          <a:p>
            <a:endParaRPr lang="en-US" dirty="0"/>
          </a:p>
        </p:txBody>
      </p:sp>
      <p:sp>
        <p:nvSpPr>
          <p:cNvPr id="6" name="Slide Number Placeholder 5">
            <a:extLst>
              <a:ext uri="{FF2B5EF4-FFF2-40B4-BE49-F238E27FC236}">
                <a16:creationId xmlns:a16="http://schemas.microsoft.com/office/drawing/2014/main" id="{C08972B4-D144-9073-209C-29993DEDA8A2}"/>
              </a:ext>
            </a:extLst>
          </p:cNvPr>
          <p:cNvSpPr>
            <a:spLocks noGrp="1"/>
          </p:cNvSpPr>
          <p:nvPr>
            <p:ph type="sldNum" sz="quarter" idx="4"/>
          </p:nvPr>
        </p:nvSpPr>
        <p:spPr>
          <a:xfrm>
            <a:off x="300359" y="6366854"/>
            <a:ext cx="318761" cy="365125"/>
          </a:xfrm>
          <a:prstGeom prst="rect">
            <a:avLst/>
          </a:prstGeom>
        </p:spPr>
        <p:txBody>
          <a:bodyPr vert="horz" lIns="91440" tIns="45720" rIns="91440" bIns="45720" rtlCol="0" anchor="ctr"/>
          <a:lstStyle>
            <a:lvl1pPr>
              <a:defRPr lang="en-US" sz="900" b="0" i="0" cap="all" baseline="0" smtClean="0">
                <a:solidFill>
                  <a:srgbClr val="999999"/>
                </a:solidFill>
                <a:latin typeface="Avenir Light" panose="020B0402020203020204" pitchFamily="34" charset="77"/>
                <a:ea typeface="Avenir Light" panose="020B0402020203020204" pitchFamily="34" charset="77"/>
                <a:cs typeface="Arial" charset="0"/>
              </a:defRPr>
            </a:lvl1pPr>
          </a:lstStyle>
          <a:p>
            <a:fld id="{9564885F-477D-A14D-B2C1-5ECAF755F313}" type="slidenum">
              <a:rPr lang="en-LT" smtClean="0"/>
              <a:pPr/>
              <a:t>‹#›</a:t>
            </a:fld>
            <a:endParaRPr lang="en-LT" dirty="0"/>
          </a:p>
        </p:txBody>
      </p:sp>
    </p:spTree>
    <p:extLst>
      <p:ext uri="{BB962C8B-B14F-4D97-AF65-F5344CB8AC3E}">
        <p14:creationId xmlns:p14="http://schemas.microsoft.com/office/powerpoint/2010/main" val="1981462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672" userDrawn="1">
          <p15:clr>
            <a:srgbClr val="FBAE40"/>
          </p15:clr>
        </p15:guide>
        <p15:guide id="2" pos="2520" userDrawn="1">
          <p15:clr>
            <a:srgbClr val="FBAE40"/>
          </p15:clr>
        </p15:guide>
        <p15:guide id="3" pos="216" userDrawn="1">
          <p15:clr>
            <a:srgbClr val="FBAE40"/>
          </p15:clr>
        </p15:guide>
        <p15:guide id="4" pos="7464" userDrawn="1">
          <p15:clr>
            <a:srgbClr val="FBAE40"/>
          </p15:clr>
        </p15:guide>
        <p15:guide id="5" orient="horz" pos="408" userDrawn="1">
          <p15:clr>
            <a:srgbClr val="FBAE40"/>
          </p15:clr>
        </p15:guide>
        <p15:guide id="6" orient="horz" pos="936" userDrawn="1">
          <p15:clr>
            <a:srgbClr val="FBAE40"/>
          </p15:clr>
        </p15:guide>
        <p15:guide id="7" pos="2688" userDrawn="1">
          <p15:clr>
            <a:srgbClr val="FBAE40"/>
          </p15:clr>
        </p15:guide>
        <p15:guide id="8" pos="4992" userDrawn="1">
          <p15:clr>
            <a:srgbClr val="FBAE40"/>
          </p15:clr>
        </p15:guide>
        <p15:guide id="9" pos="5160" userDrawn="1">
          <p15:clr>
            <a:srgbClr val="FBAE40"/>
          </p15:clr>
        </p15:guide>
        <p15:guide id="10" orient="horz" pos="1056"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Sections +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2508C7F-DE7B-FC49-B9D3-2979EDF55648}"/>
              </a:ext>
            </a:extLst>
          </p:cNvPr>
          <p:cNvSpPr/>
          <p:nvPr userDrawn="1"/>
        </p:nvSpPr>
        <p:spPr>
          <a:xfrm>
            <a:off x="341753" y="1026059"/>
            <a:ext cx="5334000" cy="1639757"/>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E3E1C038-4A9B-C247-BD4D-A69976D2CA22}"/>
              </a:ext>
            </a:extLst>
          </p:cNvPr>
          <p:cNvSpPr/>
          <p:nvPr userDrawn="1"/>
        </p:nvSpPr>
        <p:spPr>
          <a:xfrm>
            <a:off x="340605" y="2781603"/>
            <a:ext cx="5336296" cy="1529142"/>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D701319D-86C5-6C42-B218-AC7F6CEE6447}"/>
              </a:ext>
            </a:extLst>
          </p:cNvPr>
          <p:cNvSpPr/>
          <p:nvPr userDrawn="1"/>
        </p:nvSpPr>
        <p:spPr>
          <a:xfrm>
            <a:off x="340605" y="4423214"/>
            <a:ext cx="5336296" cy="1758462"/>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7" name="Text Placeholder 24">
            <a:extLst>
              <a:ext uri="{FF2B5EF4-FFF2-40B4-BE49-F238E27FC236}">
                <a16:creationId xmlns:a16="http://schemas.microsoft.com/office/drawing/2014/main" id="{8913118A-B822-0F4C-B8CA-D5DB1A2AD075}"/>
              </a:ext>
            </a:extLst>
          </p:cNvPr>
          <p:cNvSpPr>
            <a:spLocks noGrp="1"/>
          </p:cNvSpPr>
          <p:nvPr>
            <p:ph type="body" sz="quarter" idx="16" hasCustomPrompt="1"/>
          </p:nvPr>
        </p:nvSpPr>
        <p:spPr>
          <a:xfrm>
            <a:off x="582272" y="1194243"/>
            <a:ext cx="4946658" cy="289154"/>
          </a:xfrm>
        </p:spPr>
        <p:txBody>
          <a:bodyPr lIns="0">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AVENIR NEXT LT PRO, 18 </a:t>
            </a:r>
            <a:r>
              <a:rPr lang="en-US" dirty="0" err="1"/>
              <a:t>pt</a:t>
            </a:r>
            <a:r>
              <a:rPr lang="en-US" dirty="0"/>
              <a:t>, ORANGE, caps</a:t>
            </a:r>
          </a:p>
        </p:txBody>
      </p:sp>
      <p:sp>
        <p:nvSpPr>
          <p:cNvPr id="19" name="Text Placeholder 24">
            <a:extLst>
              <a:ext uri="{FF2B5EF4-FFF2-40B4-BE49-F238E27FC236}">
                <a16:creationId xmlns:a16="http://schemas.microsoft.com/office/drawing/2014/main" id="{39E27F5C-E46C-CA46-8FA5-E3F37023AAFA}"/>
              </a:ext>
            </a:extLst>
          </p:cNvPr>
          <p:cNvSpPr>
            <a:spLocks noGrp="1"/>
          </p:cNvSpPr>
          <p:nvPr>
            <p:ph type="body" sz="quarter" idx="18" hasCustomPrompt="1"/>
          </p:nvPr>
        </p:nvSpPr>
        <p:spPr>
          <a:xfrm>
            <a:off x="582272" y="2937952"/>
            <a:ext cx="4946658" cy="289154"/>
          </a:xfrm>
        </p:spPr>
        <p:txBody>
          <a:bodyPr lIns="0">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AVENIR NEXT LT PRO, 18 </a:t>
            </a:r>
            <a:r>
              <a:rPr lang="en-US" dirty="0" err="1"/>
              <a:t>pt</a:t>
            </a:r>
            <a:r>
              <a:rPr lang="en-US" dirty="0"/>
              <a:t>, ORANGE, caps</a:t>
            </a:r>
          </a:p>
        </p:txBody>
      </p:sp>
      <p:sp>
        <p:nvSpPr>
          <p:cNvPr id="21" name="Text Placeholder 24">
            <a:extLst>
              <a:ext uri="{FF2B5EF4-FFF2-40B4-BE49-F238E27FC236}">
                <a16:creationId xmlns:a16="http://schemas.microsoft.com/office/drawing/2014/main" id="{1BB5E753-B1BD-644A-BEA7-D1C057963347}"/>
              </a:ext>
            </a:extLst>
          </p:cNvPr>
          <p:cNvSpPr>
            <a:spLocks noGrp="1"/>
          </p:cNvSpPr>
          <p:nvPr>
            <p:ph type="body" sz="quarter" idx="20" hasCustomPrompt="1"/>
          </p:nvPr>
        </p:nvSpPr>
        <p:spPr>
          <a:xfrm>
            <a:off x="582272" y="4607495"/>
            <a:ext cx="4946658" cy="289154"/>
          </a:xfrm>
        </p:spPr>
        <p:txBody>
          <a:bodyPr lIns="0">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AVENIR NEXT LT PRO, 18 </a:t>
            </a:r>
            <a:r>
              <a:rPr lang="en-US" dirty="0" err="1"/>
              <a:t>pt</a:t>
            </a:r>
            <a:r>
              <a:rPr lang="en-US" dirty="0"/>
              <a:t>, ORANGE, caps</a:t>
            </a:r>
          </a:p>
        </p:txBody>
      </p:sp>
      <p:sp>
        <p:nvSpPr>
          <p:cNvPr id="11" name="Picture Placeholder 10">
            <a:extLst>
              <a:ext uri="{FF2B5EF4-FFF2-40B4-BE49-F238E27FC236}">
                <a16:creationId xmlns:a16="http://schemas.microsoft.com/office/drawing/2014/main" id="{ACF35426-043E-41D9-8136-35C72F246585}"/>
              </a:ext>
            </a:extLst>
          </p:cNvPr>
          <p:cNvSpPr>
            <a:spLocks noGrp="1"/>
          </p:cNvSpPr>
          <p:nvPr>
            <p:ph type="pic" sz="quarter" idx="21"/>
          </p:nvPr>
        </p:nvSpPr>
        <p:spPr>
          <a:xfrm>
            <a:off x="5855395" y="1028700"/>
            <a:ext cx="6336605" cy="5143500"/>
          </a:xfrm>
        </p:spPr>
        <p:txBody>
          <a:bodyPr/>
          <a:lstStyle>
            <a:lvl1pPr>
              <a:buClr>
                <a:srgbClr val="E86100"/>
              </a:buClr>
              <a:defRPr/>
            </a:lvl1pPr>
            <a:lvl5pPr>
              <a:defRPr/>
            </a:lvl5pPr>
          </a:lstStyle>
          <a:p>
            <a:r>
              <a:rPr lang="en-US"/>
              <a:t>Click icon to add picture</a:t>
            </a:r>
            <a:endParaRPr lang="en-US" dirty="0"/>
          </a:p>
        </p:txBody>
      </p:sp>
      <p:sp>
        <p:nvSpPr>
          <p:cNvPr id="22" name="Text Placeholder 2">
            <a:extLst>
              <a:ext uri="{FF2B5EF4-FFF2-40B4-BE49-F238E27FC236}">
                <a16:creationId xmlns:a16="http://schemas.microsoft.com/office/drawing/2014/main" id="{B11489ED-BE02-461B-9580-EECB49FA0048}"/>
              </a:ext>
            </a:extLst>
          </p:cNvPr>
          <p:cNvSpPr>
            <a:spLocks noGrp="1"/>
          </p:cNvSpPr>
          <p:nvPr>
            <p:ph idx="1" hasCustomPrompt="1"/>
          </p:nvPr>
        </p:nvSpPr>
        <p:spPr>
          <a:xfrm>
            <a:off x="582272" y="4988553"/>
            <a:ext cx="4946658" cy="1032539"/>
          </a:xfrm>
          <a:prstGeom prst="rect">
            <a:avLst/>
          </a:prstGeom>
        </p:spPr>
        <p:txBody>
          <a:bodyPr vert="horz" lIns="0" tIns="45720" rIns="91440" bIns="45720" rtlCol="0">
            <a:noAutofit/>
          </a:bodyPr>
          <a:lstStyle>
            <a:lvl1pPr>
              <a:spcAft>
                <a:spcPts val="600"/>
              </a:spcAft>
              <a:buClr>
                <a:srgbClr val="E87722"/>
              </a:buClr>
              <a:defRPr sz="1200"/>
            </a:lvl1pPr>
            <a:lvl2pPr marL="457200">
              <a:spcAft>
                <a:spcPts val="600"/>
              </a:spcAft>
              <a:buClr>
                <a:srgbClr val="E87722"/>
              </a:buClr>
              <a:defRPr sz="1000"/>
            </a:lvl2pPr>
            <a:lvl3pPr marL="685800">
              <a:spcAft>
                <a:spcPts val="600"/>
              </a:spcAft>
              <a:buClr>
                <a:srgbClr val="E87722"/>
              </a:buClr>
              <a:defRPr sz="800"/>
            </a:lvl3pPr>
            <a:lvl4pPr marL="1371600" indent="0">
              <a:buNone/>
              <a:defRPr/>
            </a:lvl4pPr>
            <a:lvl5pPr marL="1828800" indent="0">
              <a:buNone/>
              <a:defRPr/>
            </a:lvl5pPr>
          </a:lstStyle>
          <a:p>
            <a:pPr lvl="0"/>
            <a:r>
              <a:rPr lang="en-US" dirty="0"/>
              <a:t>Edit master text styles</a:t>
            </a:r>
          </a:p>
        </p:txBody>
      </p:sp>
      <p:sp>
        <p:nvSpPr>
          <p:cNvPr id="24" name="Text Placeholder 2">
            <a:extLst>
              <a:ext uri="{FF2B5EF4-FFF2-40B4-BE49-F238E27FC236}">
                <a16:creationId xmlns:a16="http://schemas.microsoft.com/office/drawing/2014/main" id="{5BA05F4C-A354-3943-98EB-C2A9D1A0DD0C}"/>
              </a:ext>
            </a:extLst>
          </p:cNvPr>
          <p:cNvSpPr>
            <a:spLocks noGrp="1"/>
          </p:cNvSpPr>
          <p:nvPr>
            <p:ph idx="22" hasCustomPrompt="1"/>
          </p:nvPr>
        </p:nvSpPr>
        <p:spPr>
          <a:xfrm>
            <a:off x="582272" y="3296846"/>
            <a:ext cx="4946658" cy="906877"/>
          </a:xfrm>
          <a:prstGeom prst="rect">
            <a:avLst/>
          </a:prstGeom>
        </p:spPr>
        <p:txBody>
          <a:bodyPr vert="horz" lIns="0" tIns="45720" rIns="91440" bIns="45720" rtlCol="0">
            <a:noAutofit/>
          </a:bodyPr>
          <a:lstStyle>
            <a:lvl1pPr marL="228600" marR="0" indent="-228600" algn="l" defTabSz="914400" rtl="0" eaLnBrk="1" fontAlgn="auto" latinLnBrk="0" hangingPunct="1">
              <a:lnSpc>
                <a:spcPct val="90000"/>
              </a:lnSpc>
              <a:spcBef>
                <a:spcPts val="0"/>
              </a:spcBef>
              <a:spcAft>
                <a:spcPts val="600"/>
              </a:spcAft>
              <a:buClr>
                <a:srgbClr val="E87722"/>
              </a:buClr>
              <a:buSzTx/>
              <a:buFont typeface="Wingdings" pitchFamily="2" charset="2"/>
              <a:buChar char="§"/>
              <a:tabLst/>
              <a:defRPr sz="1200"/>
            </a:lvl1pPr>
            <a:lvl2pPr marL="457200" indent="-228600">
              <a:lnSpc>
                <a:spcPct val="90000"/>
              </a:lnSpc>
              <a:spcAft>
                <a:spcPts val="600"/>
              </a:spcAft>
              <a:buClr>
                <a:srgbClr val="E87722"/>
              </a:buClr>
              <a:buFont typeface="System Font Regular"/>
              <a:buChar char="–"/>
              <a:defRPr sz="1000"/>
            </a:lvl2pPr>
            <a:lvl3pPr marL="685800">
              <a:lnSpc>
                <a:spcPct val="90000"/>
              </a:lnSpc>
              <a:spcAft>
                <a:spcPts val="600"/>
              </a:spcAft>
              <a:buClr>
                <a:srgbClr val="E87722"/>
              </a:buClr>
              <a:defRPr sz="800"/>
            </a:lvl3pPr>
            <a:lvl4pPr marL="1371600" indent="0">
              <a:buNone/>
              <a:defRPr/>
            </a:lvl4pPr>
            <a:lvl5pPr marL="1828800" indent="0">
              <a:buNone/>
              <a:defRPr/>
            </a:lvl5pPr>
          </a:lstStyle>
          <a:p>
            <a:pPr lvl="0"/>
            <a:r>
              <a:rPr lang="en-US" dirty="0"/>
              <a:t>Content – Arial, 12 </a:t>
            </a:r>
            <a:r>
              <a:rPr lang="en-US" dirty="0" err="1"/>
              <a:t>pt</a:t>
            </a:r>
            <a:r>
              <a:rPr lang="en-US" dirty="0"/>
              <a:t>, gray font, sentence case, which is capitalizing only the first letter of the first word and any proper nouns and names/titles</a:t>
            </a:r>
          </a:p>
        </p:txBody>
      </p:sp>
      <p:sp>
        <p:nvSpPr>
          <p:cNvPr id="25" name="Text Placeholder 2">
            <a:extLst>
              <a:ext uri="{FF2B5EF4-FFF2-40B4-BE49-F238E27FC236}">
                <a16:creationId xmlns:a16="http://schemas.microsoft.com/office/drawing/2014/main" id="{9DD0AA8E-45BF-F34D-8DB1-265D438DB3B3}"/>
              </a:ext>
            </a:extLst>
          </p:cNvPr>
          <p:cNvSpPr>
            <a:spLocks noGrp="1"/>
          </p:cNvSpPr>
          <p:nvPr>
            <p:ph idx="23" hasCustomPrompt="1"/>
          </p:nvPr>
        </p:nvSpPr>
        <p:spPr>
          <a:xfrm>
            <a:off x="582272" y="1553138"/>
            <a:ext cx="4946658" cy="906877"/>
          </a:xfrm>
          <a:prstGeom prst="rect">
            <a:avLst/>
          </a:prstGeom>
        </p:spPr>
        <p:txBody>
          <a:bodyPr vert="horz" lIns="0" tIns="45720" rIns="91440" bIns="45720" rtlCol="0">
            <a:noAutofit/>
          </a:bodyPr>
          <a:lstStyle>
            <a:lvl1pPr marL="228600" marR="0" indent="-228600" algn="l" defTabSz="914400" rtl="0" eaLnBrk="1" fontAlgn="auto" latinLnBrk="0" hangingPunct="1">
              <a:lnSpc>
                <a:spcPct val="90000"/>
              </a:lnSpc>
              <a:spcBef>
                <a:spcPts val="0"/>
              </a:spcBef>
              <a:spcAft>
                <a:spcPts val="600"/>
              </a:spcAft>
              <a:buClr>
                <a:srgbClr val="E86100"/>
              </a:buClr>
              <a:buSzTx/>
              <a:buFont typeface="Wingdings" pitchFamily="2" charset="2"/>
              <a:buChar char="§"/>
              <a:tabLst/>
              <a:defRPr sz="1200"/>
            </a:lvl1pPr>
            <a:lvl2pPr marL="457200" indent="-228600">
              <a:lnSpc>
                <a:spcPct val="90000"/>
              </a:lnSpc>
              <a:spcAft>
                <a:spcPts val="600"/>
              </a:spcAft>
              <a:buFont typeface="System Font Regular"/>
              <a:buChar char="–"/>
              <a:defRPr sz="1000"/>
            </a:lvl2pPr>
            <a:lvl3pPr marL="685800">
              <a:lnSpc>
                <a:spcPct val="90000"/>
              </a:lnSpc>
              <a:spcAft>
                <a:spcPts val="600"/>
              </a:spcAft>
              <a:defRPr sz="800"/>
            </a:lvl3pPr>
            <a:lvl4pPr marL="1371600" indent="0">
              <a:buNone/>
              <a:defRPr/>
            </a:lvl4pPr>
            <a:lvl5pPr marL="1828800" indent="0">
              <a:buNone/>
              <a:defRPr/>
            </a:lvl5pPr>
          </a:lstStyle>
          <a:p>
            <a:r>
              <a:rPr lang="en-US" dirty="0"/>
              <a:t>To change the photo and maintain size/shape, delete existing photo, click the picture icon in the center of the placeholder, locate/select a photo from your file options that appear, click Insert.  </a:t>
            </a:r>
          </a:p>
        </p:txBody>
      </p:sp>
      <p:sp>
        <p:nvSpPr>
          <p:cNvPr id="2" name="Title 1">
            <a:extLst>
              <a:ext uri="{FF2B5EF4-FFF2-40B4-BE49-F238E27FC236}">
                <a16:creationId xmlns:a16="http://schemas.microsoft.com/office/drawing/2014/main" id="{66FFF901-05BA-8A3E-891E-5FA2F599501B}"/>
              </a:ext>
            </a:extLst>
          </p:cNvPr>
          <p:cNvSpPr>
            <a:spLocks noGrp="1"/>
          </p:cNvSpPr>
          <p:nvPr>
            <p:ph type="title" hasCustomPrompt="1"/>
          </p:nvPr>
        </p:nvSpPr>
        <p:spPr/>
        <p:txBody>
          <a:bodyPr/>
          <a:lstStyle/>
          <a:p>
            <a:r>
              <a:rPr lang="en-US" dirty="0"/>
              <a:t>TITLE — avenir NEXT LT PRO, DEMI, 28 PT, dark BLUE, caps</a:t>
            </a:r>
          </a:p>
        </p:txBody>
      </p:sp>
      <p:sp>
        <p:nvSpPr>
          <p:cNvPr id="3" name="Footer Placeholder 4">
            <a:extLst>
              <a:ext uri="{FF2B5EF4-FFF2-40B4-BE49-F238E27FC236}">
                <a16:creationId xmlns:a16="http://schemas.microsoft.com/office/drawing/2014/main" id="{70C08F04-C2CD-4A5B-56E3-B08A0BD55FB1}"/>
              </a:ext>
            </a:extLst>
          </p:cNvPr>
          <p:cNvSpPr>
            <a:spLocks noGrp="1"/>
          </p:cNvSpPr>
          <p:nvPr>
            <p:ph type="ftr" sz="quarter" idx="3"/>
          </p:nvPr>
        </p:nvSpPr>
        <p:spPr>
          <a:xfrm>
            <a:off x="694574" y="6366854"/>
            <a:ext cx="6743700" cy="365125"/>
          </a:xfrm>
          <a:prstGeom prst="rect">
            <a:avLst/>
          </a:prstGeom>
        </p:spPr>
        <p:txBody>
          <a:bodyPr vert="horz" lIns="91440" tIns="45720" rIns="91440" bIns="45720" rtlCol="0" anchor="ctr"/>
          <a:lstStyle>
            <a:lvl1pPr algn="l">
              <a:defRPr sz="900" b="0" i="0" cap="all" baseline="0">
                <a:solidFill>
                  <a:srgbClr val="999999"/>
                </a:solidFill>
                <a:latin typeface="Avenir Light" panose="020B0402020203020204" pitchFamily="34" charset="77"/>
                <a:ea typeface="Avenir Light" panose="020B0402020203020204" pitchFamily="34" charset="77"/>
                <a:cs typeface="Arial" charset="0"/>
              </a:defRPr>
            </a:lvl1pPr>
          </a:lstStyle>
          <a:p>
            <a:endParaRPr lang="en-US" dirty="0"/>
          </a:p>
        </p:txBody>
      </p:sp>
      <p:sp>
        <p:nvSpPr>
          <p:cNvPr id="4" name="Slide Number Placeholder 5">
            <a:extLst>
              <a:ext uri="{FF2B5EF4-FFF2-40B4-BE49-F238E27FC236}">
                <a16:creationId xmlns:a16="http://schemas.microsoft.com/office/drawing/2014/main" id="{2EAB1B03-47C8-C087-3231-E17E06D6ECED}"/>
              </a:ext>
            </a:extLst>
          </p:cNvPr>
          <p:cNvSpPr>
            <a:spLocks noGrp="1"/>
          </p:cNvSpPr>
          <p:nvPr>
            <p:ph type="sldNum" sz="quarter" idx="4"/>
          </p:nvPr>
        </p:nvSpPr>
        <p:spPr>
          <a:xfrm>
            <a:off x="300359" y="6366854"/>
            <a:ext cx="318761" cy="365125"/>
          </a:xfrm>
          <a:prstGeom prst="rect">
            <a:avLst/>
          </a:prstGeom>
        </p:spPr>
        <p:txBody>
          <a:bodyPr vert="horz" lIns="91440" tIns="45720" rIns="91440" bIns="45720" rtlCol="0" anchor="ctr"/>
          <a:lstStyle>
            <a:lvl1pPr>
              <a:defRPr lang="en-US" sz="900" b="0" i="0" cap="all" baseline="0" smtClean="0">
                <a:solidFill>
                  <a:srgbClr val="999999"/>
                </a:solidFill>
                <a:latin typeface="Avenir Light" panose="020B0402020203020204" pitchFamily="34" charset="77"/>
                <a:ea typeface="Avenir Light" panose="020B0402020203020204" pitchFamily="34" charset="77"/>
                <a:cs typeface="Arial" charset="0"/>
              </a:defRPr>
            </a:lvl1pPr>
          </a:lstStyle>
          <a:p>
            <a:fld id="{9564885F-477D-A14D-B2C1-5ECAF755F313}" type="slidenum">
              <a:rPr lang="en-LT" smtClean="0"/>
              <a:pPr/>
              <a:t>‹#›</a:t>
            </a:fld>
            <a:endParaRPr lang="en-LT" dirty="0"/>
          </a:p>
        </p:txBody>
      </p:sp>
    </p:spTree>
    <p:extLst>
      <p:ext uri="{BB962C8B-B14F-4D97-AF65-F5344CB8AC3E}">
        <p14:creationId xmlns:p14="http://schemas.microsoft.com/office/powerpoint/2010/main" val="2689699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80" userDrawn="1">
          <p15:clr>
            <a:srgbClr val="FBAE40"/>
          </p15:clr>
        </p15:guide>
        <p15:guide id="2" pos="7464" userDrawn="1">
          <p15:clr>
            <a:srgbClr val="FBAE40"/>
          </p15:clr>
        </p15:guide>
        <p15:guide id="3" pos="216" userDrawn="1">
          <p15:clr>
            <a:srgbClr val="FBAE40"/>
          </p15:clr>
        </p15:guide>
        <p15:guide id="5" orient="horz" pos="408" userDrawn="1">
          <p15:clr>
            <a:srgbClr val="FBAE40"/>
          </p15:clr>
        </p15:guide>
        <p15:guide id="6" pos="3576" userDrawn="1">
          <p15:clr>
            <a:srgbClr val="FBAE40"/>
          </p15:clr>
        </p15:guide>
        <p15:guide id="7" pos="3672" userDrawn="1">
          <p15:clr>
            <a:srgbClr val="FBAE40"/>
          </p15:clr>
        </p15:guide>
        <p15:guide id="8" orient="horz" pos="648" userDrawn="1">
          <p15:clr>
            <a:srgbClr val="FBAE40"/>
          </p15:clr>
        </p15:guide>
        <p15:guide id="9" orient="horz" pos="3888" userDrawn="1">
          <p15:clr>
            <a:srgbClr val="FBAE40"/>
          </p15:clr>
        </p15:guide>
        <p15:guide id="10" orient="horz" pos="1752" userDrawn="1">
          <p15:clr>
            <a:srgbClr val="FBAE40"/>
          </p15:clr>
        </p15:guide>
        <p15:guide id="11" orient="horz" pos="2712" userDrawn="1">
          <p15:clr>
            <a:srgbClr val="FBAE40"/>
          </p15:clr>
        </p15:guide>
        <p15:guide id="12" orient="horz" pos="2784" userDrawn="1">
          <p15:clr>
            <a:srgbClr val="FBAE40"/>
          </p15:clr>
        </p15:guide>
        <p15:guide id="14" orient="horz" pos="4224"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Column + Icons_Dark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E6F6BC3-8DCD-DC42-9A6F-F00456312432}"/>
              </a:ext>
            </a:extLst>
          </p:cNvPr>
          <p:cNvSpPr/>
          <p:nvPr userDrawn="1"/>
        </p:nvSpPr>
        <p:spPr>
          <a:xfrm>
            <a:off x="1978933" y="1330155"/>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0BE59F21-E382-3743-8CD3-05F9897F4987}"/>
              </a:ext>
            </a:extLst>
          </p:cNvPr>
          <p:cNvCxnSpPr>
            <a:cxnSpLocks/>
          </p:cNvCxnSpPr>
          <p:nvPr userDrawn="1"/>
        </p:nvCxnSpPr>
        <p:spPr>
          <a:xfrm>
            <a:off x="2368189" y="3779038"/>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80EA38F-9E16-744A-8B06-EFD4E8F2D16F}"/>
              </a:ext>
            </a:extLst>
          </p:cNvPr>
          <p:cNvSpPr/>
          <p:nvPr userDrawn="1"/>
        </p:nvSpPr>
        <p:spPr>
          <a:xfrm>
            <a:off x="4753538" y="1330155"/>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C76EA18B-18FB-AE4F-9382-286B4311D2FE}"/>
              </a:ext>
            </a:extLst>
          </p:cNvPr>
          <p:cNvCxnSpPr>
            <a:cxnSpLocks/>
          </p:cNvCxnSpPr>
          <p:nvPr userDrawn="1"/>
        </p:nvCxnSpPr>
        <p:spPr>
          <a:xfrm>
            <a:off x="5142794" y="3779038"/>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91B44169-B61C-BB4D-90CD-0A42012245B1}"/>
              </a:ext>
            </a:extLst>
          </p:cNvPr>
          <p:cNvSpPr/>
          <p:nvPr userDrawn="1"/>
        </p:nvSpPr>
        <p:spPr>
          <a:xfrm>
            <a:off x="7525757" y="1330155"/>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F7792A3D-7A48-484F-9FD8-5891CD965BA2}"/>
              </a:ext>
            </a:extLst>
          </p:cNvPr>
          <p:cNvCxnSpPr>
            <a:cxnSpLocks/>
          </p:cNvCxnSpPr>
          <p:nvPr userDrawn="1"/>
        </p:nvCxnSpPr>
        <p:spPr>
          <a:xfrm>
            <a:off x="7915013" y="3779038"/>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E6704091-F1CC-324B-964E-406BF87F70ED}"/>
              </a:ext>
            </a:extLst>
          </p:cNvPr>
          <p:cNvSpPr>
            <a:spLocks noChangeAspect="1"/>
          </p:cNvSpPr>
          <p:nvPr userDrawn="1"/>
        </p:nvSpPr>
        <p:spPr>
          <a:xfrm>
            <a:off x="5121997" y="1628920"/>
            <a:ext cx="1901923" cy="1901923"/>
          </a:xfrm>
          <a:prstGeom prst="ellipse">
            <a:avLst/>
          </a:prstGeom>
          <a:solidFill>
            <a:srgbClr val="0B234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3" name="Oval 22">
            <a:extLst>
              <a:ext uri="{FF2B5EF4-FFF2-40B4-BE49-F238E27FC236}">
                <a16:creationId xmlns:a16="http://schemas.microsoft.com/office/drawing/2014/main" id="{E6FC4102-7C30-6C4A-A003-572E35494090}"/>
              </a:ext>
            </a:extLst>
          </p:cNvPr>
          <p:cNvSpPr>
            <a:spLocks noChangeAspect="1"/>
          </p:cNvSpPr>
          <p:nvPr/>
        </p:nvSpPr>
        <p:spPr>
          <a:xfrm>
            <a:off x="2347231" y="1631717"/>
            <a:ext cx="1901923" cy="1901923"/>
          </a:xfrm>
          <a:prstGeom prst="ellipse">
            <a:avLst/>
          </a:prstGeom>
          <a:solidFill>
            <a:srgbClr val="0B234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4" name="Oval 23">
            <a:extLst>
              <a:ext uri="{FF2B5EF4-FFF2-40B4-BE49-F238E27FC236}">
                <a16:creationId xmlns:a16="http://schemas.microsoft.com/office/drawing/2014/main" id="{1C4CB017-60FC-5142-83B0-57F68278BFBF}"/>
              </a:ext>
            </a:extLst>
          </p:cNvPr>
          <p:cNvSpPr>
            <a:spLocks noChangeAspect="1"/>
          </p:cNvSpPr>
          <p:nvPr/>
        </p:nvSpPr>
        <p:spPr>
          <a:xfrm>
            <a:off x="2520952" y="1805438"/>
            <a:ext cx="1554480" cy="1554480"/>
          </a:xfrm>
          <a:prstGeom prst="ellipse">
            <a:avLst/>
          </a:prstGeom>
          <a:solidFill>
            <a:schemeClr val="bg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7" name="Oval 26">
            <a:extLst>
              <a:ext uri="{FF2B5EF4-FFF2-40B4-BE49-F238E27FC236}">
                <a16:creationId xmlns:a16="http://schemas.microsoft.com/office/drawing/2014/main" id="{2407EE9A-02BF-6043-8A49-66DF664707E7}"/>
              </a:ext>
            </a:extLst>
          </p:cNvPr>
          <p:cNvSpPr>
            <a:spLocks noChangeAspect="1"/>
          </p:cNvSpPr>
          <p:nvPr userDrawn="1"/>
        </p:nvSpPr>
        <p:spPr>
          <a:xfrm>
            <a:off x="7894213" y="1628920"/>
            <a:ext cx="1901923" cy="1901923"/>
          </a:xfrm>
          <a:prstGeom prst="ellipse">
            <a:avLst/>
          </a:prstGeom>
          <a:solidFill>
            <a:srgbClr val="0B234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30" name="Oval 29">
            <a:extLst>
              <a:ext uri="{FF2B5EF4-FFF2-40B4-BE49-F238E27FC236}">
                <a16:creationId xmlns:a16="http://schemas.microsoft.com/office/drawing/2014/main" id="{D12028D0-06C4-A042-9237-3AE2D20BAD51}"/>
              </a:ext>
            </a:extLst>
          </p:cNvPr>
          <p:cNvSpPr>
            <a:spLocks noChangeAspect="1"/>
          </p:cNvSpPr>
          <p:nvPr/>
        </p:nvSpPr>
        <p:spPr>
          <a:xfrm>
            <a:off x="8067934" y="1802641"/>
            <a:ext cx="1554480" cy="1554480"/>
          </a:xfrm>
          <a:prstGeom prst="ellipse">
            <a:avLst/>
          </a:prstGeom>
          <a:solidFill>
            <a:schemeClr val="bg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33" name="Text Placeholder 24">
            <a:extLst>
              <a:ext uri="{FF2B5EF4-FFF2-40B4-BE49-F238E27FC236}">
                <a16:creationId xmlns:a16="http://schemas.microsoft.com/office/drawing/2014/main" id="{700C541E-16A7-7948-A657-916C3FDE8A2D}"/>
              </a:ext>
            </a:extLst>
          </p:cNvPr>
          <p:cNvSpPr>
            <a:spLocks noGrp="1"/>
          </p:cNvSpPr>
          <p:nvPr userDrawn="1">
            <p:ph type="body" sz="quarter" idx="16" hasCustomPrompt="1"/>
          </p:nvPr>
        </p:nvSpPr>
        <p:spPr>
          <a:xfrm>
            <a:off x="2112150" y="4021092"/>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Content – AVENIR NEXT LT PRO, REGULAR, 16 </a:t>
            </a:r>
            <a:r>
              <a:rPr lang="en-US" dirty="0" err="1"/>
              <a:t>pt</a:t>
            </a:r>
            <a:r>
              <a:rPr lang="en-US" dirty="0"/>
              <a:t>, GRAY,  CAPS</a:t>
            </a:r>
          </a:p>
        </p:txBody>
      </p:sp>
      <p:sp>
        <p:nvSpPr>
          <p:cNvPr id="34" name="Text Placeholder 24">
            <a:extLst>
              <a:ext uri="{FF2B5EF4-FFF2-40B4-BE49-F238E27FC236}">
                <a16:creationId xmlns:a16="http://schemas.microsoft.com/office/drawing/2014/main" id="{C6632954-4CD9-AC4E-873D-4EB8E3074714}"/>
              </a:ext>
            </a:extLst>
          </p:cNvPr>
          <p:cNvSpPr>
            <a:spLocks noGrp="1"/>
          </p:cNvSpPr>
          <p:nvPr userDrawn="1">
            <p:ph type="body" sz="quarter" idx="17" hasCustomPrompt="1"/>
          </p:nvPr>
        </p:nvSpPr>
        <p:spPr>
          <a:xfrm>
            <a:off x="4909958" y="4021092"/>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Content – AVENIR NEXT LT PRO, REGULAR, 16 </a:t>
            </a:r>
            <a:r>
              <a:rPr lang="en-US" dirty="0" err="1"/>
              <a:t>pt</a:t>
            </a:r>
            <a:r>
              <a:rPr lang="en-US" dirty="0"/>
              <a:t>, GRAY, CAPS</a:t>
            </a:r>
          </a:p>
        </p:txBody>
      </p:sp>
      <p:sp>
        <p:nvSpPr>
          <p:cNvPr id="39" name="Text Placeholder 24">
            <a:extLst>
              <a:ext uri="{FF2B5EF4-FFF2-40B4-BE49-F238E27FC236}">
                <a16:creationId xmlns:a16="http://schemas.microsoft.com/office/drawing/2014/main" id="{47FCF07A-3FC5-C64E-BBD7-7A1019EE2490}"/>
              </a:ext>
            </a:extLst>
          </p:cNvPr>
          <p:cNvSpPr>
            <a:spLocks noGrp="1"/>
          </p:cNvSpPr>
          <p:nvPr userDrawn="1">
            <p:ph type="body" sz="quarter" idx="18" hasCustomPrompt="1"/>
          </p:nvPr>
        </p:nvSpPr>
        <p:spPr>
          <a:xfrm>
            <a:off x="7676245" y="4021092"/>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Content – AVENIR NEXT LT PRO, REGULAR, 16 </a:t>
            </a:r>
            <a:r>
              <a:rPr lang="en-US" dirty="0" err="1"/>
              <a:t>pt</a:t>
            </a:r>
            <a:r>
              <a:rPr lang="en-US" dirty="0"/>
              <a:t>, GRAY, CAPS</a:t>
            </a:r>
          </a:p>
        </p:txBody>
      </p:sp>
      <p:sp>
        <p:nvSpPr>
          <p:cNvPr id="32" name="Oval 31">
            <a:extLst>
              <a:ext uri="{FF2B5EF4-FFF2-40B4-BE49-F238E27FC236}">
                <a16:creationId xmlns:a16="http://schemas.microsoft.com/office/drawing/2014/main" id="{9F0C2A2F-44BD-FF40-8445-274D308A0861}"/>
              </a:ext>
            </a:extLst>
          </p:cNvPr>
          <p:cNvSpPr>
            <a:spLocks noChangeAspect="1"/>
          </p:cNvSpPr>
          <p:nvPr userDrawn="1"/>
        </p:nvSpPr>
        <p:spPr>
          <a:xfrm>
            <a:off x="5295718" y="1802641"/>
            <a:ext cx="1554480" cy="1554480"/>
          </a:xfrm>
          <a:prstGeom prst="ellipse">
            <a:avLst/>
          </a:prstGeom>
          <a:solidFill>
            <a:schemeClr val="bg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35" name="Picture Placeholder 7">
            <a:extLst>
              <a:ext uri="{FF2B5EF4-FFF2-40B4-BE49-F238E27FC236}">
                <a16:creationId xmlns:a16="http://schemas.microsoft.com/office/drawing/2014/main" id="{9F87CD6C-63F4-C84A-8065-26C3EF5C174D}"/>
              </a:ext>
            </a:extLst>
          </p:cNvPr>
          <p:cNvSpPr>
            <a:spLocks noGrp="1"/>
          </p:cNvSpPr>
          <p:nvPr>
            <p:ph type="pic" sz="quarter" idx="20" hasCustomPrompt="1"/>
          </p:nvPr>
        </p:nvSpPr>
        <p:spPr>
          <a:xfrm>
            <a:off x="2520952" y="1805438"/>
            <a:ext cx="1554480" cy="1554481"/>
          </a:xfrm>
          <a:prstGeom prst="ellipse">
            <a:avLst/>
          </a:prstGeom>
          <a:solidFill>
            <a:srgbClr val="0B2341"/>
          </a:solidFill>
        </p:spPr>
        <p:txBody>
          <a:bodyPr anchor="ctr">
            <a:normAutofit/>
          </a:bodyPr>
          <a:lstStyle>
            <a:lvl1pPr marL="0" indent="0" algn="ctr">
              <a:buNone/>
              <a:defRPr sz="1600">
                <a:solidFill>
                  <a:srgbClr val="FFFFFF"/>
                </a:solidFill>
              </a:defRPr>
            </a:lvl1pPr>
          </a:lstStyle>
          <a:p>
            <a:r>
              <a:rPr lang="en-US" dirty="0"/>
              <a:t>Insert Photo or Icon Here</a:t>
            </a:r>
          </a:p>
        </p:txBody>
      </p:sp>
      <p:sp>
        <p:nvSpPr>
          <p:cNvPr id="36" name="Picture Placeholder 7">
            <a:extLst>
              <a:ext uri="{FF2B5EF4-FFF2-40B4-BE49-F238E27FC236}">
                <a16:creationId xmlns:a16="http://schemas.microsoft.com/office/drawing/2014/main" id="{0D504FA1-522A-7F4F-87EB-C4D1DE46E621}"/>
              </a:ext>
            </a:extLst>
          </p:cNvPr>
          <p:cNvSpPr>
            <a:spLocks noGrp="1"/>
          </p:cNvSpPr>
          <p:nvPr>
            <p:ph type="pic" sz="quarter" idx="21" hasCustomPrompt="1"/>
          </p:nvPr>
        </p:nvSpPr>
        <p:spPr>
          <a:xfrm>
            <a:off x="5295718" y="1802641"/>
            <a:ext cx="1554480" cy="1554481"/>
          </a:xfrm>
          <a:prstGeom prst="ellipse">
            <a:avLst/>
          </a:prstGeom>
          <a:solidFill>
            <a:srgbClr val="0B2341"/>
          </a:solidFill>
        </p:spPr>
        <p:txBody>
          <a:bodyPr anchor="ctr">
            <a:normAutofit/>
          </a:bodyPr>
          <a:lstStyle>
            <a:lvl1pPr marL="0" indent="0" algn="ctr">
              <a:buNone/>
              <a:defRPr sz="1600">
                <a:solidFill>
                  <a:srgbClr val="FFFFFF"/>
                </a:solidFill>
              </a:defRPr>
            </a:lvl1pPr>
          </a:lstStyle>
          <a:p>
            <a:r>
              <a:rPr lang="en-US" dirty="0"/>
              <a:t>Insert Photo or Icon Here</a:t>
            </a:r>
          </a:p>
        </p:txBody>
      </p:sp>
      <p:sp>
        <p:nvSpPr>
          <p:cNvPr id="37" name="Picture Placeholder 7">
            <a:extLst>
              <a:ext uri="{FF2B5EF4-FFF2-40B4-BE49-F238E27FC236}">
                <a16:creationId xmlns:a16="http://schemas.microsoft.com/office/drawing/2014/main" id="{B6C0E8E8-FD78-B148-9097-AC22A7BE5F7E}"/>
              </a:ext>
            </a:extLst>
          </p:cNvPr>
          <p:cNvSpPr>
            <a:spLocks noGrp="1"/>
          </p:cNvSpPr>
          <p:nvPr>
            <p:ph type="pic" sz="quarter" idx="22" hasCustomPrompt="1"/>
          </p:nvPr>
        </p:nvSpPr>
        <p:spPr>
          <a:xfrm>
            <a:off x="8067934" y="1802641"/>
            <a:ext cx="1554480" cy="1554481"/>
          </a:xfrm>
          <a:prstGeom prst="ellipse">
            <a:avLst/>
          </a:prstGeom>
          <a:solidFill>
            <a:srgbClr val="0B2341"/>
          </a:solidFill>
        </p:spPr>
        <p:txBody>
          <a:bodyPr anchor="ctr">
            <a:normAutofit/>
          </a:bodyPr>
          <a:lstStyle>
            <a:lvl1pPr marL="0" indent="0" algn="ctr">
              <a:buNone/>
              <a:defRPr sz="1600">
                <a:solidFill>
                  <a:srgbClr val="FFFFFF"/>
                </a:solidFill>
              </a:defRPr>
            </a:lvl1pPr>
          </a:lstStyle>
          <a:p>
            <a:r>
              <a:rPr lang="en-US" dirty="0"/>
              <a:t>Insert Photo or Icon Here</a:t>
            </a:r>
          </a:p>
        </p:txBody>
      </p:sp>
      <p:cxnSp>
        <p:nvCxnSpPr>
          <p:cNvPr id="8" name="Straight Connector 7">
            <a:extLst>
              <a:ext uri="{FF2B5EF4-FFF2-40B4-BE49-F238E27FC236}">
                <a16:creationId xmlns:a16="http://schemas.microsoft.com/office/drawing/2014/main" id="{F833174B-0E31-7648-819C-BB44E7BEEA82}"/>
              </a:ext>
            </a:extLst>
          </p:cNvPr>
          <p:cNvCxnSpPr/>
          <p:nvPr userDrawn="1"/>
        </p:nvCxnSpPr>
        <p:spPr>
          <a:xfrm>
            <a:off x="8839200" y="3530843"/>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0AE0E21-18AF-A748-AC8A-27B7834B7B49}"/>
              </a:ext>
            </a:extLst>
          </p:cNvPr>
          <p:cNvCxnSpPr/>
          <p:nvPr userDrawn="1"/>
        </p:nvCxnSpPr>
        <p:spPr>
          <a:xfrm>
            <a:off x="6072958" y="3530843"/>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0CE64D7-553E-A347-BF9D-990DEE2BCF41}"/>
              </a:ext>
            </a:extLst>
          </p:cNvPr>
          <p:cNvCxnSpPr/>
          <p:nvPr userDrawn="1"/>
        </p:nvCxnSpPr>
        <p:spPr>
          <a:xfrm>
            <a:off x="3298192" y="3530843"/>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6EBFADA-9ECE-88BC-AFF2-7546A760BD11}"/>
              </a:ext>
            </a:extLst>
          </p:cNvPr>
          <p:cNvSpPr>
            <a:spLocks noGrp="1"/>
          </p:cNvSpPr>
          <p:nvPr>
            <p:ph type="title" hasCustomPrompt="1"/>
          </p:nvPr>
        </p:nvSpPr>
        <p:spPr/>
        <p:txBody>
          <a:bodyPr/>
          <a:lstStyle/>
          <a:p>
            <a:r>
              <a:rPr lang="en-US" dirty="0"/>
              <a:t>TITLE — avenir NEXT LT PRO, DEMI, 28 PT, dark BLUE, caps</a:t>
            </a:r>
          </a:p>
        </p:txBody>
      </p:sp>
      <p:sp>
        <p:nvSpPr>
          <p:cNvPr id="5" name="Footer Placeholder 4">
            <a:extLst>
              <a:ext uri="{FF2B5EF4-FFF2-40B4-BE49-F238E27FC236}">
                <a16:creationId xmlns:a16="http://schemas.microsoft.com/office/drawing/2014/main" id="{1A967034-F5F3-BFFB-769E-A83283FFB916}"/>
              </a:ext>
            </a:extLst>
          </p:cNvPr>
          <p:cNvSpPr>
            <a:spLocks noGrp="1"/>
          </p:cNvSpPr>
          <p:nvPr>
            <p:ph type="ftr" sz="quarter" idx="3"/>
          </p:nvPr>
        </p:nvSpPr>
        <p:spPr>
          <a:xfrm>
            <a:off x="694574" y="6366854"/>
            <a:ext cx="6743700" cy="365125"/>
          </a:xfrm>
          <a:prstGeom prst="rect">
            <a:avLst/>
          </a:prstGeom>
        </p:spPr>
        <p:txBody>
          <a:bodyPr vert="horz" lIns="91440" tIns="45720" rIns="91440" bIns="45720" rtlCol="0" anchor="ctr"/>
          <a:lstStyle>
            <a:lvl1pPr algn="l">
              <a:defRPr sz="900" b="0" i="0" cap="all" baseline="0">
                <a:solidFill>
                  <a:srgbClr val="999999"/>
                </a:solidFill>
                <a:latin typeface="Avenir Light" panose="020B0402020203020204" pitchFamily="34" charset="77"/>
                <a:ea typeface="Avenir Light" panose="020B0402020203020204" pitchFamily="34" charset="77"/>
                <a:cs typeface="Arial" charset="0"/>
              </a:defRPr>
            </a:lvl1pPr>
          </a:lstStyle>
          <a:p>
            <a:endParaRPr lang="en-US" dirty="0"/>
          </a:p>
        </p:txBody>
      </p:sp>
      <p:sp>
        <p:nvSpPr>
          <p:cNvPr id="6" name="Slide Number Placeholder 5">
            <a:extLst>
              <a:ext uri="{FF2B5EF4-FFF2-40B4-BE49-F238E27FC236}">
                <a16:creationId xmlns:a16="http://schemas.microsoft.com/office/drawing/2014/main" id="{3C9BFE55-A29D-AA51-BC10-7EE8372A07FD}"/>
              </a:ext>
            </a:extLst>
          </p:cNvPr>
          <p:cNvSpPr>
            <a:spLocks noGrp="1"/>
          </p:cNvSpPr>
          <p:nvPr>
            <p:ph type="sldNum" sz="quarter" idx="4"/>
          </p:nvPr>
        </p:nvSpPr>
        <p:spPr>
          <a:xfrm>
            <a:off x="300359" y="6366854"/>
            <a:ext cx="318761" cy="365125"/>
          </a:xfrm>
          <a:prstGeom prst="rect">
            <a:avLst/>
          </a:prstGeom>
        </p:spPr>
        <p:txBody>
          <a:bodyPr vert="horz" lIns="91440" tIns="45720" rIns="91440" bIns="45720" rtlCol="0" anchor="ctr"/>
          <a:lstStyle>
            <a:lvl1pPr>
              <a:defRPr lang="en-US" sz="900" b="0" i="0" cap="all" baseline="0" smtClean="0">
                <a:solidFill>
                  <a:srgbClr val="999999"/>
                </a:solidFill>
                <a:latin typeface="Avenir Light" panose="020B0402020203020204" pitchFamily="34" charset="77"/>
                <a:ea typeface="Avenir Light" panose="020B0402020203020204" pitchFamily="34" charset="77"/>
                <a:cs typeface="Arial" charset="0"/>
              </a:defRPr>
            </a:lvl1pPr>
          </a:lstStyle>
          <a:p>
            <a:fld id="{9564885F-477D-A14D-B2C1-5ECAF755F313}" type="slidenum">
              <a:rPr lang="en-LT" smtClean="0"/>
              <a:pPr/>
              <a:t>‹#›</a:t>
            </a:fld>
            <a:endParaRPr lang="en-LT" dirty="0"/>
          </a:p>
        </p:txBody>
      </p:sp>
    </p:spTree>
    <p:extLst>
      <p:ext uri="{BB962C8B-B14F-4D97-AF65-F5344CB8AC3E}">
        <p14:creationId xmlns:p14="http://schemas.microsoft.com/office/powerpoint/2010/main" val="2164177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1248" userDrawn="1">
          <p15:clr>
            <a:srgbClr val="FBAE40"/>
          </p15:clr>
        </p15:guide>
        <p15:guide id="3" pos="216" userDrawn="1">
          <p15:clr>
            <a:srgbClr val="FBAE40"/>
          </p15:clr>
        </p15:guide>
        <p15:guide id="4" pos="7464" userDrawn="1">
          <p15:clr>
            <a:srgbClr val="FBAE40"/>
          </p15:clr>
        </p15:guide>
        <p15:guide id="6" pos="6408" userDrawn="1">
          <p15:clr>
            <a:srgbClr val="FBAE40"/>
          </p15:clr>
        </p15:guide>
        <p15:guide id="7" pos="720" userDrawn="1">
          <p15:clr>
            <a:srgbClr val="FBAE40"/>
          </p15:clr>
        </p15:guide>
        <p15:guide id="8" pos="6936" userDrawn="1">
          <p15:clr>
            <a:srgbClr val="FBAE40"/>
          </p15:clr>
        </p15:guide>
        <p15:guide id="9" orient="horz" pos="408" userDrawn="1">
          <p15:clr>
            <a:srgbClr val="FBAE40"/>
          </p15:clr>
        </p15:guide>
        <p15:guide id="10" orient="horz" pos="840" userDrawn="1">
          <p15:clr>
            <a:srgbClr val="FBAE40"/>
          </p15:clr>
        </p15:guide>
        <p15:guide id="11" orient="horz" pos="3168" userDrawn="1">
          <p15:clr>
            <a:srgbClr val="FBAE40"/>
          </p15:clr>
        </p15:guide>
        <p15:guide id="12" orient="horz" pos="4224"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Columns + Icons_Oran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E6F6BC3-8DCD-DC42-9A6F-F00456312432}"/>
              </a:ext>
            </a:extLst>
          </p:cNvPr>
          <p:cNvSpPr/>
          <p:nvPr userDrawn="1"/>
        </p:nvSpPr>
        <p:spPr>
          <a:xfrm>
            <a:off x="1978933" y="1330155"/>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0BE59F21-E382-3743-8CD3-05F9897F4987}"/>
              </a:ext>
            </a:extLst>
          </p:cNvPr>
          <p:cNvCxnSpPr>
            <a:cxnSpLocks/>
          </p:cNvCxnSpPr>
          <p:nvPr userDrawn="1"/>
        </p:nvCxnSpPr>
        <p:spPr>
          <a:xfrm>
            <a:off x="2368189" y="3779038"/>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80EA38F-9E16-744A-8B06-EFD4E8F2D16F}"/>
              </a:ext>
            </a:extLst>
          </p:cNvPr>
          <p:cNvSpPr/>
          <p:nvPr userDrawn="1"/>
        </p:nvSpPr>
        <p:spPr>
          <a:xfrm>
            <a:off x="4753538" y="1330155"/>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C76EA18B-18FB-AE4F-9382-286B4311D2FE}"/>
              </a:ext>
            </a:extLst>
          </p:cNvPr>
          <p:cNvCxnSpPr>
            <a:cxnSpLocks/>
          </p:cNvCxnSpPr>
          <p:nvPr userDrawn="1"/>
        </p:nvCxnSpPr>
        <p:spPr>
          <a:xfrm>
            <a:off x="5142794" y="3779038"/>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91B44169-B61C-BB4D-90CD-0A42012245B1}"/>
              </a:ext>
            </a:extLst>
          </p:cNvPr>
          <p:cNvSpPr/>
          <p:nvPr userDrawn="1"/>
        </p:nvSpPr>
        <p:spPr>
          <a:xfrm>
            <a:off x="7525757" y="1330155"/>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F7792A3D-7A48-484F-9FD8-5891CD965BA2}"/>
              </a:ext>
            </a:extLst>
          </p:cNvPr>
          <p:cNvCxnSpPr>
            <a:cxnSpLocks/>
          </p:cNvCxnSpPr>
          <p:nvPr userDrawn="1"/>
        </p:nvCxnSpPr>
        <p:spPr>
          <a:xfrm>
            <a:off x="7915013" y="3779038"/>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E6704091-F1CC-324B-964E-406BF87F70ED}"/>
              </a:ext>
            </a:extLst>
          </p:cNvPr>
          <p:cNvSpPr>
            <a:spLocks noChangeAspect="1"/>
          </p:cNvSpPr>
          <p:nvPr userDrawn="1"/>
        </p:nvSpPr>
        <p:spPr>
          <a:xfrm>
            <a:off x="5121997" y="1628920"/>
            <a:ext cx="1901923" cy="1901923"/>
          </a:xfrm>
          <a:prstGeom prst="ellipse">
            <a:avLst/>
          </a:prstGeom>
          <a:solidFill>
            <a:srgbClr val="E86100"/>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3" name="Oval 22">
            <a:extLst>
              <a:ext uri="{FF2B5EF4-FFF2-40B4-BE49-F238E27FC236}">
                <a16:creationId xmlns:a16="http://schemas.microsoft.com/office/drawing/2014/main" id="{E6FC4102-7C30-6C4A-A003-572E35494090}"/>
              </a:ext>
            </a:extLst>
          </p:cNvPr>
          <p:cNvSpPr>
            <a:spLocks noChangeAspect="1"/>
          </p:cNvSpPr>
          <p:nvPr/>
        </p:nvSpPr>
        <p:spPr>
          <a:xfrm>
            <a:off x="2347231" y="1631717"/>
            <a:ext cx="1901923" cy="1901923"/>
          </a:xfrm>
          <a:prstGeom prst="ellipse">
            <a:avLst/>
          </a:prstGeom>
          <a:solidFill>
            <a:srgbClr val="E86100"/>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4" name="Oval 23">
            <a:extLst>
              <a:ext uri="{FF2B5EF4-FFF2-40B4-BE49-F238E27FC236}">
                <a16:creationId xmlns:a16="http://schemas.microsoft.com/office/drawing/2014/main" id="{1C4CB017-60FC-5142-83B0-57F68278BFBF}"/>
              </a:ext>
            </a:extLst>
          </p:cNvPr>
          <p:cNvSpPr>
            <a:spLocks noChangeAspect="1"/>
          </p:cNvSpPr>
          <p:nvPr/>
        </p:nvSpPr>
        <p:spPr>
          <a:xfrm>
            <a:off x="2520952" y="1805438"/>
            <a:ext cx="1554480" cy="1554480"/>
          </a:xfrm>
          <a:prstGeom prst="ellipse">
            <a:avLst/>
          </a:prstGeom>
          <a:solidFill>
            <a:schemeClr val="accent2"/>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7" name="Oval 26">
            <a:extLst>
              <a:ext uri="{FF2B5EF4-FFF2-40B4-BE49-F238E27FC236}">
                <a16:creationId xmlns:a16="http://schemas.microsoft.com/office/drawing/2014/main" id="{2407EE9A-02BF-6043-8A49-66DF664707E7}"/>
              </a:ext>
            </a:extLst>
          </p:cNvPr>
          <p:cNvSpPr>
            <a:spLocks noChangeAspect="1"/>
          </p:cNvSpPr>
          <p:nvPr userDrawn="1"/>
        </p:nvSpPr>
        <p:spPr>
          <a:xfrm>
            <a:off x="7894213" y="1628920"/>
            <a:ext cx="1901923" cy="1901923"/>
          </a:xfrm>
          <a:prstGeom prst="ellipse">
            <a:avLst/>
          </a:prstGeom>
          <a:solidFill>
            <a:srgbClr val="E86100"/>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30" name="Oval 29">
            <a:extLst>
              <a:ext uri="{FF2B5EF4-FFF2-40B4-BE49-F238E27FC236}">
                <a16:creationId xmlns:a16="http://schemas.microsoft.com/office/drawing/2014/main" id="{D12028D0-06C4-A042-9237-3AE2D20BAD51}"/>
              </a:ext>
            </a:extLst>
          </p:cNvPr>
          <p:cNvSpPr>
            <a:spLocks noChangeAspect="1"/>
          </p:cNvSpPr>
          <p:nvPr/>
        </p:nvSpPr>
        <p:spPr>
          <a:xfrm>
            <a:off x="8067934" y="1802641"/>
            <a:ext cx="1554480" cy="1554480"/>
          </a:xfrm>
          <a:prstGeom prst="ellipse">
            <a:avLst/>
          </a:prstGeom>
          <a:solidFill>
            <a:schemeClr val="accent2"/>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33" name="Text Placeholder 24">
            <a:extLst>
              <a:ext uri="{FF2B5EF4-FFF2-40B4-BE49-F238E27FC236}">
                <a16:creationId xmlns:a16="http://schemas.microsoft.com/office/drawing/2014/main" id="{700C541E-16A7-7948-A657-916C3FDE8A2D}"/>
              </a:ext>
            </a:extLst>
          </p:cNvPr>
          <p:cNvSpPr>
            <a:spLocks noGrp="1"/>
          </p:cNvSpPr>
          <p:nvPr userDrawn="1">
            <p:ph type="body" sz="quarter" idx="16" hasCustomPrompt="1"/>
          </p:nvPr>
        </p:nvSpPr>
        <p:spPr>
          <a:xfrm>
            <a:off x="2112150" y="4021092"/>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Content – Avenir NEXT LT PRO, REGULAR, 16 </a:t>
            </a:r>
            <a:r>
              <a:rPr lang="en-US" dirty="0" err="1"/>
              <a:t>pt</a:t>
            </a:r>
            <a:r>
              <a:rPr lang="en-US" dirty="0"/>
              <a:t>, GRAY, CAPS</a:t>
            </a:r>
          </a:p>
        </p:txBody>
      </p:sp>
      <p:sp>
        <p:nvSpPr>
          <p:cNvPr id="34" name="Text Placeholder 24">
            <a:extLst>
              <a:ext uri="{FF2B5EF4-FFF2-40B4-BE49-F238E27FC236}">
                <a16:creationId xmlns:a16="http://schemas.microsoft.com/office/drawing/2014/main" id="{C6632954-4CD9-AC4E-873D-4EB8E3074714}"/>
              </a:ext>
            </a:extLst>
          </p:cNvPr>
          <p:cNvSpPr>
            <a:spLocks noGrp="1"/>
          </p:cNvSpPr>
          <p:nvPr userDrawn="1">
            <p:ph type="body" sz="quarter" idx="17" hasCustomPrompt="1"/>
          </p:nvPr>
        </p:nvSpPr>
        <p:spPr>
          <a:xfrm>
            <a:off x="4909958" y="4021092"/>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Content – Avenir NEXT LT PRO, REGULAR, 16 </a:t>
            </a:r>
            <a:r>
              <a:rPr lang="en-US" dirty="0" err="1"/>
              <a:t>pt</a:t>
            </a:r>
            <a:r>
              <a:rPr lang="en-US" dirty="0"/>
              <a:t>, GRAY, CAPS</a:t>
            </a:r>
          </a:p>
        </p:txBody>
      </p:sp>
      <p:sp>
        <p:nvSpPr>
          <p:cNvPr id="39" name="Text Placeholder 24">
            <a:extLst>
              <a:ext uri="{FF2B5EF4-FFF2-40B4-BE49-F238E27FC236}">
                <a16:creationId xmlns:a16="http://schemas.microsoft.com/office/drawing/2014/main" id="{47FCF07A-3FC5-C64E-BBD7-7A1019EE2490}"/>
              </a:ext>
            </a:extLst>
          </p:cNvPr>
          <p:cNvSpPr>
            <a:spLocks noGrp="1"/>
          </p:cNvSpPr>
          <p:nvPr userDrawn="1">
            <p:ph type="body" sz="quarter" idx="18" hasCustomPrompt="1"/>
          </p:nvPr>
        </p:nvSpPr>
        <p:spPr>
          <a:xfrm>
            <a:off x="7676245" y="4021092"/>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Content – Avenir NEXT LT PRO, REGULAR, 16 </a:t>
            </a:r>
            <a:r>
              <a:rPr lang="en-US" dirty="0" err="1"/>
              <a:t>pt</a:t>
            </a:r>
            <a:r>
              <a:rPr lang="en-US" dirty="0"/>
              <a:t>, GRAY, CAPS</a:t>
            </a:r>
          </a:p>
        </p:txBody>
      </p:sp>
      <p:sp>
        <p:nvSpPr>
          <p:cNvPr id="32" name="Oval 31">
            <a:extLst>
              <a:ext uri="{FF2B5EF4-FFF2-40B4-BE49-F238E27FC236}">
                <a16:creationId xmlns:a16="http://schemas.microsoft.com/office/drawing/2014/main" id="{9F0C2A2F-44BD-FF40-8445-274D308A0861}"/>
              </a:ext>
            </a:extLst>
          </p:cNvPr>
          <p:cNvSpPr>
            <a:spLocks noChangeAspect="1"/>
          </p:cNvSpPr>
          <p:nvPr userDrawn="1"/>
        </p:nvSpPr>
        <p:spPr>
          <a:xfrm>
            <a:off x="5295718" y="1802641"/>
            <a:ext cx="1554480" cy="1554480"/>
          </a:xfrm>
          <a:prstGeom prst="ellipse">
            <a:avLst/>
          </a:prstGeom>
          <a:solidFill>
            <a:schemeClr val="accent2"/>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35" name="Picture Placeholder 7">
            <a:extLst>
              <a:ext uri="{FF2B5EF4-FFF2-40B4-BE49-F238E27FC236}">
                <a16:creationId xmlns:a16="http://schemas.microsoft.com/office/drawing/2014/main" id="{9F87CD6C-63F4-C84A-8065-26C3EF5C174D}"/>
              </a:ext>
            </a:extLst>
          </p:cNvPr>
          <p:cNvSpPr>
            <a:spLocks noGrp="1"/>
          </p:cNvSpPr>
          <p:nvPr>
            <p:ph type="pic" sz="quarter" idx="20" hasCustomPrompt="1"/>
          </p:nvPr>
        </p:nvSpPr>
        <p:spPr>
          <a:xfrm>
            <a:off x="2520952" y="1805438"/>
            <a:ext cx="1554480" cy="1554481"/>
          </a:xfrm>
          <a:prstGeom prst="ellipse">
            <a:avLst/>
          </a:prstGeom>
          <a:solidFill>
            <a:srgbClr val="E86100"/>
          </a:solidFill>
        </p:spPr>
        <p:txBody>
          <a:bodyPr anchor="ctr">
            <a:normAutofit/>
          </a:bodyPr>
          <a:lstStyle>
            <a:lvl1pPr marL="0" indent="0" algn="ctr">
              <a:buNone/>
              <a:defRPr sz="1600">
                <a:solidFill>
                  <a:srgbClr val="FFFFFF"/>
                </a:solidFill>
              </a:defRPr>
            </a:lvl1pPr>
          </a:lstStyle>
          <a:p>
            <a:r>
              <a:rPr lang="en-US" dirty="0"/>
              <a:t>Insert Photo or Icon Here</a:t>
            </a:r>
          </a:p>
        </p:txBody>
      </p:sp>
      <p:sp>
        <p:nvSpPr>
          <p:cNvPr id="36" name="Picture Placeholder 7">
            <a:extLst>
              <a:ext uri="{FF2B5EF4-FFF2-40B4-BE49-F238E27FC236}">
                <a16:creationId xmlns:a16="http://schemas.microsoft.com/office/drawing/2014/main" id="{0D504FA1-522A-7F4F-87EB-C4D1DE46E621}"/>
              </a:ext>
            </a:extLst>
          </p:cNvPr>
          <p:cNvSpPr>
            <a:spLocks noGrp="1"/>
          </p:cNvSpPr>
          <p:nvPr>
            <p:ph type="pic" sz="quarter" idx="21" hasCustomPrompt="1"/>
          </p:nvPr>
        </p:nvSpPr>
        <p:spPr>
          <a:xfrm>
            <a:off x="5295718" y="1802641"/>
            <a:ext cx="1554480" cy="1554481"/>
          </a:xfrm>
          <a:prstGeom prst="ellipse">
            <a:avLst/>
          </a:prstGeom>
          <a:solidFill>
            <a:srgbClr val="E86100"/>
          </a:solidFill>
        </p:spPr>
        <p:txBody>
          <a:bodyPr anchor="ctr">
            <a:normAutofit/>
          </a:bodyPr>
          <a:lstStyle>
            <a:lvl1pPr marL="0" indent="0" algn="ctr">
              <a:buNone/>
              <a:defRPr sz="1600">
                <a:solidFill>
                  <a:srgbClr val="FFFFFF"/>
                </a:solidFill>
              </a:defRPr>
            </a:lvl1pPr>
          </a:lstStyle>
          <a:p>
            <a:r>
              <a:rPr lang="en-US" dirty="0"/>
              <a:t>Insert Photo or Icon Here</a:t>
            </a:r>
          </a:p>
        </p:txBody>
      </p:sp>
      <p:sp>
        <p:nvSpPr>
          <p:cNvPr id="37" name="Picture Placeholder 7">
            <a:extLst>
              <a:ext uri="{FF2B5EF4-FFF2-40B4-BE49-F238E27FC236}">
                <a16:creationId xmlns:a16="http://schemas.microsoft.com/office/drawing/2014/main" id="{B6C0E8E8-FD78-B148-9097-AC22A7BE5F7E}"/>
              </a:ext>
            </a:extLst>
          </p:cNvPr>
          <p:cNvSpPr>
            <a:spLocks noGrp="1"/>
          </p:cNvSpPr>
          <p:nvPr>
            <p:ph type="pic" sz="quarter" idx="22" hasCustomPrompt="1"/>
          </p:nvPr>
        </p:nvSpPr>
        <p:spPr>
          <a:xfrm>
            <a:off x="8067934" y="1802641"/>
            <a:ext cx="1554480" cy="1554481"/>
          </a:xfrm>
          <a:prstGeom prst="ellipse">
            <a:avLst/>
          </a:prstGeom>
          <a:solidFill>
            <a:srgbClr val="E86100"/>
          </a:solidFill>
        </p:spPr>
        <p:txBody>
          <a:bodyPr anchor="ctr">
            <a:normAutofit/>
          </a:bodyPr>
          <a:lstStyle>
            <a:lvl1pPr marL="0" indent="0" algn="ctr">
              <a:buNone/>
              <a:defRPr sz="1600">
                <a:solidFill>
                  <a:srgbClr val="FFFFFF"/>
                </a:solidFill>
              </a:defRPr>
            </a:lvl1pPr>
          </a:lstStyle>
          <a:p>
            <a:r>
              <a:rPr lang="en-US" dirty="0"/>
              <a:t>Insert Photo or Icon Here</a:t>
            </a:r>
          </a:p>
        </p:txBody>
      </p:sp>
      <p:cxnSp>
        <p:nvCxnSpPr>
          <p:cNvPr id="8" name="Straight Connector 7">
            <a:extLst>
              <a:ext uri="{FF2B5EF4-FFF2-40B4-BE49-F238E27FC236}">
                <a16:creationId xmlns:a16="http://schemas.microsoft.com/office/drawing/2014/main" id="{F833174B-0E31-7648-819C-BB44E7BEEA82}"/>
              </a:ext>
            </a:extLst>
          </p:cNvPr>
          <p:cNvCxnSpPr/>
          <p:nvPr userDrawn="1"/>
        </p:nvCxnSpPr>
        <p:spPr>
          <a:xfrm>
            <a:off x="8839200" y="3530843"/>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0AE0E21-18AF-A748-AC8A-27B7834B7B49}"/>
              </a:ext>
            </a:extLst>
          </p:cNvPr>
          <p:cNvCxnSpPr/>
          <p:nvPr userDrawn="1"/>
        </p:nvCxnSpPr>
        <p:spPr>
          <a:xfrm>
            <a:off x="6072958" y="3530843"/>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0CE64D7-553E-A347-BF9D-990DEE2BCF41}"/>
              </a:ext>
            </a:extLst>
          </p:cNvPr>
          <p:cNvCxnSpPr/>
          <p:nvPr userDrawn="1"/>
        </p:nvCxnSpPr>
        <p:spPr>
          <a:xfrm>
            <a:off x="3298192" y="3530843"/>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375E40D3-F6D6-F44B-B312-C8C3C219C114}"/>
              </a:ext>
            </a:extLst>
          </p:cNvPr>
          <p:cNvSpPr>
            <a:spLocks noGrp="1"/>
          </p:cNvSpPr>
          <p:nvPr>
            <p:ph type="sldNum" sz="quarter" idx="23"/>
          </p:nvPr>
        </p:nvSpPr>
        <p:spPr/>
        <p:txBody>
          <a:bodyPr/>
          <a:lstStyle/>
          <a:p>
            <a:fld id="{9564885F-477D-A14D-B2C1-5ECAF755F313}" type="slidenum">
              <a:rPr lang="en-US" smtClean="0"/>
              <a:pPr/>
              <a:t>‹#›</a:t>
            </a:fld>
            <a:endParaRPr lang="en-US" spc="400" dirty="0"/>
          </a:p>
        </p:txBody>
      </p:sp>
      <p:sp>
        <p:nvSpPr>
          <p:cNvPr id="4" name="Footer Placeholder 3">
            <a:extLst>
              <a:ext uri="{FF2B5EF4-FFF2-40B4-BE49-F238E27FC236}">
                <a16:creationId xmlns:a16="http://schemas.microsoft.com/office/drawing/2014/main" id="{7CF0AE1D-97AE-0F48-B316-23990F7DBAC6}"/>
              </a:ext>
            </a:extLst>
          </p:cNvPr>
          <p:cNvSpPr>
            <a:spLocks noGrp="1"/>
          </p:cNvSpPr>
          <p:nvPr>
            <p:ph type="ftr" sz="quarter" idx="24"/>
          </p:nvPr>
        </p:nvSpPr>
        <p:spPr/>
        <p:txBody>
          <a:bodyPr/>
          <a:lstStyle/>
          <a:p>
            <a:endParaRPr lang="en-US" dirty="0"/>
          </a:p>
        </p:txBody>
      </p:sp>
      <p:sp>
        <p:nvSpPr>
          <p:cNvPr id="2" name="Title 1">
            <a:extLst>
              <a:ext uri="{FF2B5EF4-FFF2-40B4-BE49-F238E27FC236}">
                <a16:creationId xmlns:a16="http://schemas.microsoft.com/office/drawing/2014/main" id="{44416E4B-D6CA-6A8E-DBF0-B92A06B40D52}"/>
              </a:ext>
            </a:extLst>
          </p:cNvPr>
          <p:cNvSpPr>
            <a:spLocks noGrp="1"/>
          </p:cNvSpPr>
          <p:nvPr>
            <p:ph type="title" hasCustomPrompt="1"/>
          </p:nvPr>
        </p:nvSpPr>
        <p:spPr/>
        <p:txBody>
          <a:bodyPr/>
          <a:lstStyle/>
          <a:p>
            <a:r>
              <a:rPr lang="en-US" dirty="0"/>
              <a:t>TITLE — avenir NEXT LT PRO, DEMI, 28 PT, dark BLUE, caps</a:t>
            </a:r>
          </a:p>
        </p:txBody>
      </p:sp>
    </p:spTree>
    <p:extLst>
      <p:ext uri="{BB962C8B-B14F-4D97-AF65-F5344CB8AC3E}">
        <p14:creationId xmlns:p14="http://schemas.microsoft.com/office/powerpoint/2010/main" val="3035283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1248">
          <p15:clr>
            <a:srgbClr val="FBAE40"/>
          </p15:clr>
        </p15:guide>
        <p15:guide id="3" pos="216">
          <p15:clr>
            <a:srgbClr val="FBAE40"/>
          </p15:clr>
        </p15:guide>
        <p15:guide id="4" pos="7464">
          <p15:clr>
            <a:srgbClr val="FBAE40"/>
          </p15:clr>
        </p15:guide>
        <p15:guide id="6" pos="6408">
          <p15:clr>
            <a:srgbClr val="FBAE40"/>
          </p15:clr>
        </p15:guide>
        <p15:guide id="7" pos="720">
          <p15:clr>
            <a:srgbClr val="FBAE40"/>
          </p15:clr>
        </p15:guide>
        <p15:guide id="8" pos="6936">
          <p15:clr>
            <a:srgbClr val="FBAE40"/>
          </p15:clr>
        </p15:guide>
        <p15:guide id="9" orient="horz" pos="408">
          <p15:clr>
            <a:srgbClr val="FBAE40"/>
          </p15:clr>
        </p15:guide>
        <p15:guide id="10" orient="horz" pos="840">
          <p15:clr>
            <a:srgbClr val="FBAE40"/>
          </p15:clr>
        </p15:guide>
        <p15:guide id="11" orient="horz" pos="3168">
          <p15:clr>
            <a:srgbClr val="FBAE40"/>
          </p15:clr>
        </p15:guide>
        <p15:guide id="12" orient="horz" pos="422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28AEC2-BB00-E14A-935A-51CB9E4A467E}"/>
              </a:ext>
            </a:extLst>
          </p:cNvPr>
          <p:cNvSpPr>
            <a:spLocks noGrp="1"/>
          </p:cNvSpPr>
          <p:nvPr>
            <p:ph idx="1" hasCustomPrompt="1"/>
          </p:nvPr>
        </p:nvSpPr>
        <p:spPr>
          <a:xfrm>
            <a:off x="1485900" y="1349036"/>
            <a:ext cx="9182100" cy="2244356"/>
          </a:xfrm>
        </p:spPr>
        <p:txBody>
          <a:bodyPr anchor="b">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4800" b="1" i="1">
                <a:solidFill>
                  <a:schemeClr val="bg1"/>
                </a:solidFill>
                <a:latin typeface="Avenir Next LT Pro Demi" panose="020B0504020202020204" pitchFamily="34" charset="77"/>
                <a:cs typeface="Arial" panose="020B0604020202020204" pitchFamily="34" charset="0"/>
              </a:defRPr>
            </a:lvl1pPr>
            <a:lvl2pPr>
              <a:defRPr/>
            </a:lvl2pPr>
            <a:lvl3pPr marL="9144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lvl3pPr>
            <a:lvl4pPr marL="13716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lvl4pPr>
            <a:lvl5pPr marL="18288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lvl5pPr>
          </a:lstStyle>
          <a:p>
            <a:r>
              <a:rPr lang="en-US" i="1" dirty="0"/>
              <a:t>Quote text — Avenir Next LT Pro, Demi Italic, 48 </a:t>
            </a:r>
            <a:r>
              <a:rPr lang="en-US" i="1" dirty="0" err="1"/>
              <a:t>pt</a:t>
            </a:r>
            <a:r>
              <a:rPr lang="en-US" i="1" dirty="0"/>
              <a:t>, dark blue, sentence case.</a:t>
            </a:r>
          </a:p>
        </p:txBody>
      </p:sp>
      <p:sp>
        <p:nvSpPr>
          <p:cNvPr id="12" name="Content Placeholder 2">
            <a:extLst>
              <a:ext uri="{FF2B5EF4-FFF2-40B4-BE49-F238E27FC236}">
                <a16:creationId xmlns:a16="http://schemas.microsoft.com/office/drawing/2014/main" id="{741E1D58-DDCE-FE4F-B7B5-C762A613D1AD}"/>
              </a:ext>
            </a:extLst>
          </p:cNvPr>
          <p:cNvSpPr>
            <a:spLocks noGrp="1"/>
          </p:cNvSpPr>
          <p:nvPr>
            <p:ph idx="13" hasCustomPrompt="1"/>
          </p:nvPr>
        </p:nvSpPr>
        <p:spPr>
          <a:xfrm>
            <a:off x="1485900" y="3833561"/>
            <a:ext cx="9182100" cy="489930"/>
          </a:xfrm>
        </p:spPr>
        <p:txBody>
          <a:bodyPr anchor="t">
            <a:noAutofit/>
          </a:bodyPr>
          <a:lstStyle>
            <a:lvl1pPr marL="0" indent="0" algn="r">
              <a:buNone/>
              <a:defRPr sz="2400">
                <a:solidFill>
                  <a:schemeClr val="accent2"/>
                </a:solidFill>
              </a:defRPr>
            </a:lvl1pPr>
            <a:lvl2pPr>
              <a:defRPr/>
            </a:lvl2pPr>
            <a:lvl3pPr marL="9144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lvl3pPr>
            <a:lvl4pPr marL="13716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lvl4pPr>
            <a:lvl5pPr marL="18288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lvl5pPr>
          </a:lstStyle>
          <a:p>
            <a:r>
              <a:rPr lang="en-US" dirty="0"/>
              <a:t>Author — </a:t>
            </a:r>
            <a:r>
              <a:rPr lang="en-US" sz="2400" dirty="0"/>
              <a:t>Avenir Next LT Pro, Regular, 24 </a:t>
            </a:r>
            <a:r>
              <a:rPr lang="en-US" sz="2400" dirty="0" err="1"/>
              <a:t>pt</a:t>
            </a:r>
            <a:r>
              <a:rPr lang="en-US" sz="2400" dirty="0"/>
              <a:t>, Orange, Title Case</a:t>
            </a:r>
          </a:p>
        </p:txBody>
      </p:sp>
      <p:sp>
        <p:nvSpPr>
          <p:cNvPr id="5" name="Footer Placeholder 4">
            <a:extLst>
              <a:ext uri="{FF2B5EF4-FFF2-40B4-BE49-F238E27FC236}">
                <a16:creationId xmlns:a16="http://schemas.microsoft.com/office/drawing/2014/main" id="{92CA122D-94E2-303B-2130-BA13E870F5E6}"/>
              </a:ext>
            </a:extLst>
          </p:cNvPr>
          <p:cNvSpPr>
            <a:spLocks noGrp="1"/>
          </p:cNvSpPr>
          <p:nvPr>
            <p:ph type="ftr" sz="quarter" idx="3"/>
          </p:nvPr>
        </p:nvSpPr>
        <p:spPr>
          <a:xfrm>
            <a:off x="694574" y="6366854"/>
            <a:ext cx="6743700" cy="365125"/>
          </a:xfrm>
          <a:prstGeom prst="rect">
            <a:avLst/>
          </a:prstGeom>
        </p:spPr>
        <p:txBody>
          <a:bodyPr vert="horz" lIns="91440" tIns="45720" rIns="91440" bIns="45720" rtlCol="0" anchor="ctr"/>
          <a:lstStyle>
            <a:lvl1pPr algn="l">
              <a:defRPr sz="900" b="0" i="0" cap="all" baseline="0">
                <a:solidFill>
                  <a:srgbClr val="999999"/>
                </a:solidFill>
                <a:latin typeface="Avenir Light" panose="020B0402020203020204" pitchFamily="34" charset="77"/>
                <a:ea typeface="Avenir Light" panose="020B0402020203020204" pitchFamily="34" charset="77"/>
                <a:cs typeface="Arial" charset="0"/>
              </a:defRPr>
            </a:lvl1pPr>
          </a:lstStyle>
          <a:p>
            <a:endParaRPr lang="en-US" dirty="0"/>
          </a:p>
        </p:txBody>
      </p:sp>
      <p:sp>
        <p:nvSpPr>
          <p:cNvPr id="6" name="Slide Number Placeholder 5">
            <a:extLst>
              <a:ext uri="{FF2B5EF4-FFF2-40B4-BE49-F238E27FC236}">
                <a16:creationId xmlns:a16="http://schemas.microsoft.com/office/drawing/2014/main" id="{4BEF5716-1F6D-F148-3B41-2BF1984EB550}"/>
              </a:ext>
            </a:extLst>
          </p:cNvPr>
          <p:cNvSpPr>
            <a:spLocks noGrp="1"/>
          </p:cNvSpPr>
          <p:nvPr>
            <p:ph type="sldNum" sz="quarter" idx="4"/>
          </p:nvPr>
        </p:nvSpPr>
        <p:spPr>
          <a:xfrm>
            <a:off x="300359" y="6366854"/>
            <a:ext cx="318761" cy="365125"/>
          </a:xfrm>
          <a:prstGeom prst="rect">
            <a:avLst/>
          </a:prstGeom>
        </p:spPr>
        <p:txBody>
          <a:bodyPr vert="horz" lIns="91440" tIns="45720" rIns="91440" bIns="45720" rtlCol="0" anchor="ctr"/>
          <a:lstStyle>
            <a:lvl1pPr>
              <a:defRPr lang="en-US" sz="900" b="0" i="0" cap="all" baseline="0" smtClean="0">
                <a:solidFill>
                  <a:srgbClr val="999999"/>
                </a:solidFill>
                <a:latin typeface="Avenir Light" panose="020B0402020203020204" pitchFamily="34" charset="77"/>
                <a:ea typeface="Avenir Light" panose="020B0402020203020204" pitchFamily="34" charset="77"/>
                <a:cs typeface="Arial" charset="0"/>
              </a:defRPr>
            </a:lvl1pPr>
          </a:lstStyle>
          <a:p>
            <a:fld id="{9564885F-477D-A14D-B2C1-5ECAF755F313}" type="slidenum">
              <a:rPr lang="en-LT" smtClean="0"/>
              <a:pPr/>
              <a:t>‹#›</a:t>
            </a:fld>
            <a:endParaRPr lang="en-LT" dirty="0"/>
          </a:p>
        </p:txBody>
      </p:sp>
    </p:spTree>
    <p:extLst>
      <p:ext uri="{BB962C8B-B14F-4D97-AF65-F5344CB8AC3E}">
        <p14:creationId xmlns:p14="http://schemas.microsoft.com/office/powerpoint/2010/main" val="1424950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216" userDrawn="1">
          <p15:clr>
            <a:srgbClr val="FBAE40"/>
          </p15:clr>
        </p15:guide>
        <p15:guide id="4" pos="7464" userDrawn="1">
          <p15:clr>
            <a:srgbClr val="FBAE40"/>
          </p15:clr>
        </p15:guide>
        <p15:guide id="5" pos="6720" userDrawn="1">
          <p15:clr>
            <a:srgbClr val="FBAE40"/>
          </p15:clr>
        </p15:guide>
        <p15:guide id="6" pos="936" userDrawn="1">
          <p15:clr>
            <a:srgbClr val="FBAE40"/>
          </p15:clr>
        </p15:guide>
        <p15:guide id="7" orient="horz" pos="4224"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reserve="1">
  <p:cSld name="Informal Vertical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40B2E10-7198-50D5-2AA5-93662E9B65E4}"/>
              </a:ext>
            </a:extLst>
          </p:cNvPr>
          <p:cNvSpPr/>
          <p:nvPr userDrawn="1"/>
        </p:nvSpPr>
        <p:spPr>
          <a:xfrm>
            <a:off x="0" y="0"/>
            <a:ext cx="12192000" cy="6858000"/>
          </a:xfrm>
          <a:prstGeom prst="rect">
            <a:avLst/>
          </a:prstGeom>
          <a:solidFill>
            <a:srgbClr val="FFFFFF">
              <a:alpha val="8476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47ACB44D-417C-914F-903A-CDD2BDE5A6F6}"/>
              </a:ext>
            </a:extLst>
          </p:cNvPr>
          <p:cNvPicPr>
            <a:picLocks noChangeAspect="1"/>
          </p:cNvPicPr>
          <p:nvPr userDrawn="1"/>
        </p:nvPicPr>
        <p:blipFill rotWithShape="1">
          <a:blip r:embed="rId3"/>
          <a:srcRect l="80233"/>
          <a:stretch/>
        </p:blipFill>
        <p:spPr>
          <a:xfrm>
            <a:off x="0" y="171121"/>
            <a:ext cx="1536405" cy="952500"/>
          </a:xfrm>
          <a:prstGeom prst="rect">
            <a:avLst/>
          </a:prstGeom>
        </p:spPr>
      </p:pic>
      <p:pic>
        <p:nvPicPr>
          <p:cNvPr id="3" name="Picture 2" descr="Logo&#10;&#10;Description automatically generated">
            <a:extLst>
              <a:ext uri="{FF2B5EF4-FFF2-40B4-BE49-F238E27FC236}">
                <a16:creationId xmlns:a16="http://schemas.microsoft.com/office/drawing/2014/main" id="{41578272-D0BC-3608-B333-166A7220BDC4}"/>
              </a:ext>
            </a:extLst>
          </p:cNvPr>
          <p:cNvPicPr>
            <a:picLocks noChangeAspect="1"/>
          </p:cNvPicPr>
          <p:nvPr userDrawn="1"/>
        </p:nvPicPr>
        <p:blipFill>
          <a:blip r:embed="rId4"/>
          <a:stretch>
            <a:fillRect/>
          </a:stretch>
        </p:blipFill>
        <p:spPr>
          <a:xfrm>
            <a:off x="5065806" y="2053170"/>
            <a:ext cx="2060389" cy="1375830"/>
          </a:xfrm>
          <a:prstGeom prst="rect">
            <a:avLst/>
          </a:prstGeom>
        </p:spPr>
      </p:pic>
    </p:spTree>
    <p:extLst>
      <p:ext uri="{BB962C8B-B14F-4D97-AF65-F5344CB8AC3E}">
        <p14:creationId xmlns:p14="http://schemas.microsoft.com/office/powerpoint/2010/main" val="612967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3" pos="216" userDrawn="1">
          <p15:clr>
            <a:srgbClr val="FBAE40"/>
          </p15:clr>
        </p15:guide>
        <p15:guide id="4" pos="7464" userDrawn="1">
          <p15:clr>
            <a:srgbClr val="FBAE40"/>
          </p15:clr>
        </p15:guide>
        <p15:guide id="5" orient="horz" pos="4224"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blank" preserve="1">
  <p:cSld name="Full Vertical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1E155C2-4379-2A11-0BD8-7426CFF3EF8F}"/>
              </a:ext>
            </a:extLst>
          </p:cNvPr>
          <p:cNvSpPr/>
          <p:nvPr userDrawn="1"/>
        </p:nvSpPr>
        <p:spPr>
          <a:xfrm>
            <a:off x="0" y="0"/>
            <a:ext cx="12192000" cy="6858000"/>
          </a:xfrm>
          <a:prstGeom prst="rect">
            <a:avLst/>
          </a:prstGeom>
          <a:solidFill>
            <a:srgbClr val="FFFFFF">
              <a:alpha val="8476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7ACB44D-417C-914F-903A-CDD2BDE5A6F6}"/>
              </a:ext>
            </a:extLst>
          </p:cNvPr>
          <p:cNvPicPr>
            <a:picLocks noChangeAspect="1"/>
          </p:cNvPicPr>
          <p:nvPr userDrawn="1"/>
        </p:nvPicPr>
        <p:blipFill rotWithShape="1">
          <a:blip r:embed="rId3"/>
          <a:srcRect l="80233"/>
          <a:stretch/>
        </p:blipFill>
        <p:spPr>
          <a:xfrm>
            <a:off x="0" y="171121"/>
            <a:ext cx="1536405" cy="952500"/>
          </a:xfrm>
          <a:prstGeom prst="rect">
            <a:avLst/>
          </a:prstGeom>
        </p:spPr>
      </p:pic>
      <p:pic>
        <p:nvPicPr>
          <p:cNvPr id="5" name="Picture 4" descr="Logo&#10;&#10;Description automatically generated">
            <a:extLst>
              <a:ext uri="{FF2B5EF4-FFF2-40B4-BE49-F238E27FC236}">
                <a16:creationId xmlns:a16="http://schemas.microsoft.com/office/drawing/2014/main" id="{DB347DCB-34EA-F5EC-8802-6B556CE4DD30}"/>
              </a:ext>
            </a:extLst>
          </p:cNvPr>
          <p:cNvPicPr>
            <a:picLocks noChangeAspect="1"/>
          </p:cNvPicPr>
          <p:nvPr userDrawn="1"/>
        </p:nvPicPr>
        <p:blipFill>
          <a:blip r:embed="rId4"/>
          <a:stretch>
            <a:fillRect/>
          </a:stretch>
        </p:blipFill>
        <p:spPr>
          <a:xfrm>
            <a:off x="5069822" y="2052060"/>
            <a:ext cx="2056374" cy="1631615"/>
          </a:xfrm>
          <a:prstGeom prst="rect">
            <a:avLst/>
          </a:prstGeom>
        </p:spPr>
      </p:pic>
    </p:spTree>
    <p:extLst>
      <p:ext uri="{BB962C8B-B14F-4D97-AF65-F5344CB8AC3E}">
        <p14:creationId xmlns:p14="http://schemas.microsoft.com/office/powerpoint/2010/main" val="2341673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3" pos="216" userDrawn="1">
          <p15:clr>
            <a:srgbClr val="FBAE40"/>
          </p15:clr>
        </p15:guide>
        <p15:guide id="4" pos="7464" userDrawn="1">
          <p15:clr>
            <a:srgbClr val="FBAE40"/>
          </p15:clr>
        </p15:guide>
        <p15:guide id="5" orient="horz" pos="4224"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reserve="1">
  <p:cSld name="Image Background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EA8665F-5F8B-E496-5A58-AA0A9793070A}"/>
              </a:ext>
            </a:extLst>
          </p:cNvPr>
          <p:cNvSpPr/>
          <p:nvPr userDrawn="1"/>
        </p:nvSpPr>
        <p:spPr>
          <a:xfrm>
            <a:off x="0" y="0"/>
            <a:ext cx="12192000" cy="6858000"/>
          </a:xfrm>
          <a:prstGeom prst="rect">
            <a:avLst/>
          </a:prstGeom>
          <a:solidFill>
            <a:srgbClr val="FFFFFF">
              <a:alpha val="8476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7ACB44D-417C-914F-903A-CDD2BDE5A6F6}"/>
              </a:ext>
            </a:extLst>
          </p:cNvPr>
          <p:cNvPicPr>
            <a:picLocks noChangeAspect="1"/>
          </p:cNvPicPr>
          <p:nvPr userDrawn="1"/>
        </p:nvPicPr>
        <p:blipFill rotWithShape="1">
          <a:blip r:embed="rId3"/>
          <a:srcRect l="80233"/>
          <a:stretch/>
        </p:blipFill>
        <p:spPr>
          <a:xfrm>
            <a:off x="0" y="171121"/>
            <a:ext cx="1536405" cy="952500"/>
          </a:xfrm>
          <a:prstGeom prst="rect">
            <a:avLst/>
          </a:prstGeom>
        </p:spPr>
      </p:pic>
    </p:spTree>
    <p:extLst>
      <p:ext uri="{BB962C8B-B14F-4D97-AF65-F5344CB8AC3E}">
        <p14:creationId xmlns:p14="http://schemas.microsoft.com/office/powerpoint/2010/main" val="3075274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3" pos="216" userDrawn="1">
          <p15:clr>
            <a:srgbClr val="FBAE40"/>
          </p15:clr>
        </p15:guide>
        <p15:guide id="4" pos="7464" userDrawn="1">
          <p15:clr>
            <a:srgbClr val="FBAE40"/>
          </p15:clr>
        </p15:guide>
        <p15:guide id="5" orient="horz" pos="4224"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Divider + Horizontal Logo (Dark Blue)">
    <p:spTree>
      <p:nvGrpSpPr>
        <p:cNvPr id="1" name=""/>
        <p:cNvGrpSpPr/>
        <p:nvPr/>
      </p:nvGrpSpPr>
      <p:grpSpPr>
        <a:xfrm>
          <a:off x="0" y="0"/>
          <a:ext cx="0" cy="0"/>
          <a:chOff x="0" y="0"/>
          <a:chExt cx="0" cy="0"/>
        </a:xfrm>
      </p:grpSpPr>
      <p:pic>
        <p:nvPicPr>
          <p:cNvPr id="4" name="Picture 3" descr="A picture containing dark, light, night sky&#10;&#10;Description automatically generated">
            <a:extLst>
              <a:ext uri="{FF2B5EF4-FFF2-40B4-BE49-F238E27FC236}">
                <a16:creationId xmlns:a16="http://schemas.microsoft.com/office/drawing/2014/main" id="{1404BF1D-7F8C-A943-8261-12AB3FB817A6}"/>
              </a:ext>
            </a:extLst>
          </p:cNvPr>
          <p:cNvPicPr>
            <a:picLocks noChangeAspect="1"/>
          </p:cNvPicPr>
          <p:nvPr userDrawn="1"/>
        </p:nvPicPr>
        <p:blipFill>
          <a:blip r:embed="rId2"/>
          <a:stretch>
            <a:fillRect/>
          </a:stretch>
        </p:blipFill>
        <p:spPr>
          <a:xfrm rot="5400000">
            <a:off x="-759922" y="-1288870"/>
            <a:ext cx="5299364" cy="6858000"/>
          </a:xfrm>
          <a:prstGeom prst="rect">
            <a:avLst/>
          </a:prstGeom>
        </p:spPr>
      </p:pic>
      <p:sp>
        <p:nvSpPr>
          <p:cNvPr id="12" name="Title 1">
            <a:extLst>
              <a:ext uri="{FF2B5EF4-FFF2-40B4-BE49-F238E27FC236}">
                <a16:creationId xmlns:a16="http://schemas.microsoft.com/office/drawing/2014/main" id="{2742C97D-1546-4CBF-A61E-725EA7022285}"/>
              </a:ext>
            </a:extLst>
          </p:cNvPr>
          <p:cNvSpPr>
            <a:spLocks noGrp="1"/>
          </p:cNvSpPr>
          <p:nvPr>
            <p:ph type="ctrTitle" hasCustomPrompt="1"/>
          </p:nvPr>
        </p:nvSpPr>
        <p:spPr>
          <a:xfrm>
            <a:off x="2426875" y="1595366"/>
            <a:ext cx="7607596" cy="2387600"/>
          </a:xfrm>
        </p:spPr>
        <p:txBody>
          <a:bodyPr anchor="b">
            <a:noAutofit/>
          </a:bodyPr>
          <a:lstStyle>
            <a:lvl1pPr algn="l">
              <a:defRPr sz="3600">
                <a:solidFill>
                  <a:schemeClr val="bg1"/>
                </a:solidFill>
              </a:defRPr>
            </a:lvl1pPr>
          </a:lstStyle>
          <a:p>
            <a:r>
              <a:rPr lang="en-US" dirty="0"/>
              <a:t>DIVIDER — AVENIR NEXT LT PRO DEMI, 36 PT, Dark blue, caps</a:t>
            </a:r>
          </a:p>
        </p:txBody>
      </p:sp>
      <p:sp>
        <p:nvSpPr>
          <p:cNvPr id="13" name="Subtitle 2">
            <a:extLst>
              <a:ext uri="{FF2B5EF4-FFF2-40B4-BE49-F238E27FC236}">
                <a16:creationId xmlns:a16="http://schemas.microsoft.com/office/drawing/2014/main" id="{347B2A29-479D-4F15-874B-92AAFE7F8216}"/>
              </a:ext>
            </a:extLst>
          </p:cNvPr>
          <p:cNvSpPr>
            <a:spLocks noGrp="1"/>
          </p:cNvSpPr>
          <p:nvPr>
            <p:ph type="subTitle" idx="1" hasCustomPrompt="1"/>
          </p:nvPr>
        </p:nvSpPr>
        <p:spPr>
          <a:xfrm>
            <a:off x="2426875" y="4140312"/>
            <a:ext cx="7607596" cy="827881"/>
          </a:xfrm>
        </p:spPr>
        <p:txBody>
          <a:bodyPr>
            <a:noAutofit/>
          </a:bodyPr>
          <a:lstStyle>
            <a:lvl1pPr marL="0" indent="0" algn="l">
              <a:buNone/>
              <a:defRPr lang="en-US" sz="1800" b="1" i="0" kern="1200" cap="all" spc="0" baseline="0" dirty="0">
                <a:solidFill>
                  <a:schemeClr val="accent2"/>
                </a:solidFill>
                <a:latin typeface="Avenir Next LT Pro Demi" panose="020B0504020202020204" pitchFamily="34" charset="77"/>
                <a:ea typeface="Avenir Next LT Pro Demi" panose="020B0504020202020204" pitchFamily="34" charset="77"/>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 AVENIR NEXT LT PRO, DEMI, 18 PT, orange, CAPS</a:t>
            </a:r>
          </a:p>
        </p:txBody>
      </p:sp>
      <p:pic>
        <p:nvPicPr>
          <p:cNvPr id="5" name="Picture 4" descr="Icon&#10;&#10;Description automatically generated">
            <a:extLst>
              <a:ext uri="{FF2B5EF4-FFF2-40B4-BE49-F238E27FC236}">
                <a16:creationId xmlns:a16="http://schemas.microsoft.com/office/drawing/2014/main" id="{04020BCF-D8A9-4821-8C19-5471D706D883}"/>
              </a:ext>
            </a:extLst>
          </p:cNvPr>
          <p:cNvPicPr>
            <a:picLocks noChangeAspect="1"/>
          </p:cNvPicPr>
          <p:nvPr userDrawn="1"/>
        </p:nvPicPr>
        <p:blipFill>
          <a:blip r:embed="rId3"/>
          <a:stretch>
            <a:fillRect/>
          </a:stretch>
        </p:blipFill>
        <p:spPr>
          <a:xfrm>
            <a:off x="9636503" y="5971222"/>
            <a:ext cx="2090059" cy="429578"/>
          </a:xfrm>
          <a:prstGeom prst="rect">
            <a:avLst/>
          </a:prstGeom>
        </p:spPr>
      </p:pic>
    </p:spTree>
    <p:extLst>
      <p:ext uri="{BB962C8B-B14F-4D97-AF65-F5344CB8AC3E}">
        <p14:creationId xmlns:p14="http://schemas.microsoft.com/office/powerpoint/2010/main" val="2566106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1512">
          <p15:clr>
            <a:srgbClr val="FBAE40"/>
          </p15:clr>
        </p15:guide>
        <p15:guide id="3" pos="7176">
          <p15:clr>
            <a:srgbClr val="FBAE40"/>
          </p15:clr>
        </p15:guide>
        <p15:guide id="4" pos="216">
          <p15:clr>
            <a:srgbClr val="FBAE40"/>
          </p15:clr>
        </p15:guide>
        <p15:guide id="5" pos="7464">
          <p15:clr>
            <a:srgbClr val="FBAE40"/>
          </p15:clr>
        </p15:guide>
        <p15:guide id="6" orient="horz" pos="4176">
          <p15:clr>
            <a:srgbClr val="FBAE40"/>
          </p15:clr>
        </p15:guide>
        <p15:guide id="7" orient="horz" pos="278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28AEC2-BB00-E14A-935A-51CB9E4A467E}"/>
              </a:ext>
            </a:extLst>
          </p:cNvPr>
          <p:cNvSpPr>
            <a:spLocks noGrp="1"/>
          </p:cNvSpPr>
          <p:nvPr>
            <p:ph idx="1" hasCustomPrompt="1"/>
          </p:nvPr>
        </p:nvSpPr>
        <p:spPr>
          <a:xfrm>
            <a:off x="417341" y="1316645"/>
            <a:ext cx="11357316" cy="4847602"/>
          </a:xfrm>
        </p:spPr>
        <p:txBody>
          <a:bodyPr>
            <a:noAutofit/>
          </a:bodyPr>
          <a:lstStyle>
            <a:lvl1pPr marL="228600" marR="0" indent="-228600" algn="l" defTabSz="914400" rtl="0" eaLnBrk="1" fontAlgn="auto" latinLnBrk="0" hangingPunct="1">
              <a:lnSpc>
                <a:spcPct val="90000"/>
              </a:lnSpc>
              <a:spcBef>
                <a:spcPts val="0"/>
              </a:spcBef>
              <a:spcAft>
                <a:spcPts val="1200"/>
              </a:spcAft>
              <a:buClr>
                <a:srgbClr val="E86100"/>
              </a:buClr>
              <a:buSzTx/>
              <a:buFont typeface="Wingdings" pitchFamily="2" charset="2"/>
              <a:buChar char="§"/>
              <a:tabLst>
                <a:tab pos="222250" algn="l"/>
              </a:tabLst>
              <a:defRPr sz="1800"/>
            </a:lvl1pPr>
            <a:lvl2pPr marL="685800" indent="-228600">
              <a:spcAft>
                <a:spcPts val="1200"/>
              </a:spcAft>
              <a:buClr>
                <a:srgbClr val="0C2340"/>
              </a:buClr>
              <a:buFont typeface="System Font Regular"/>
              <a:buChar char="–"/>
              <a:defRPr sz="1600">
                <a:solidFill>
                  <a:srgbClr val="404040"/>
                </a:solidFill>
              </a:defRPr>
            </a:lvl2pPr>
            <a:lvl3pPr marL="1146175" marR="0" indent="-231775" algn="l" defTabSz="914400" rtl="0" eaLnBrk="1" fontAlgn="auto" latinLnBrk="0" hangingPunct="1">
              <a:lnSpc>
                <a:spcPct val="90000"/>
              </a:lnSpc>
              <a:spcBef>
                <a:spcPts val="0"/>
              </a:spcBef>
              <a:spcAft>
                <a:spcPts val="1200"/>
              </a:spcAft>
              <a:buClr>
                <a:srgbClr val="0C2340"/>
              </a:buClr>
              <a:buSzTx/>
              <a:buFont typeface="Arial" panose="020B0604020202020204" pitchFamily="34" charset="0"/>
              <a:buChar char="•"/>
              <a:tabLst/>
              <a:defRPr sz="1400">
                <a:solidFill>
                  <a:srgbClr val="404040"/>
                </a:solidFill>
              </a:defRPr>
            </a:lvl3pPr>
            <a:lvl4pPr marL="1543050" marR="0" indent="-17145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4pPr>
            <a:lvl5pPr marL="20574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5pPr>
          </a:lstStyle>
          <a:p>
            <a:r>
              <a:rPr lang="en-US" dirty="0"/>
              <a:t>First level – orange square bullets, Avenir Next LT Pro, Regular, 18 </a:t>
            </a:r>
            <a:r>
              <a:rPr lang="en-US" dirty="0" err="1"/>
              <a:t>pt</a:t>
            </a:r>
            <a:r>
              <a:rPr lang="en-US" dirty="0"/>
              <a:t>, gray font, sentence case</a:t>
            </a:r>
          </a:p>
          <a:p>
            <a:r>
              <a:rPr lang="en-US" dirty="0"/>
              <a:t>Sentence case is capitalizing only the first letter of the first word and any proper nouns and names/titles. </a:t>
            </a:r>
          </a:p>
          <a:p>
            <a:pPr lvl="1"/>
            <a:r>
              <a:rPr lang="en-US" dirty="0"/>
              <a:t>Second level – dark blue dashes, Avenir Next LT Pro, Regular, 16 </a:t>
            </a:r>
            <a:r>
              <a:rPr lang="en-US" dirty="0" err="1"/>
              <a:t>pt</a:t>
            </a:r>
            <a:r>
              <a:rPr lang="en-US" dirty="0"/>
              <a:t>, gray font, sentence case</a:t>
            </a:r>
          </a:p>
          <a:p>
            <a:pPr lvl="2"/>
            <a:r>
              <a:rPr lang="en-US" dirty="0"/>
              <a:t>Third level – dark blue circle bullets, Avenir Next LT Pro, Regular, 14 </a:t>
            </a:r>
            <a:r>
              <a:rPr lang="en-US" dirty="0" err="1"/>
              <a:t>pt</a:t>
            </a:r>
            <a:r>
              <a:rPr lang="en-US" dirty="0"/>
              <a:t>, gray font, sentence case</a:t>
            </a:r>
          </a:p>
          <a:p>
            <a:r>
              <a:rPr lang="en-US" dirty="0"/>
              <a:t>If the title or text placeholders need alignment, go to the Home tab, click Reset in the Slides toolbar. </a:t>
            </a:r>
          </a:p>
          <a:p>
            <a:r>
              <a:rPr lang="en-US" dirty="0"/>
              <a:t>Use a period if the bullet is a complete sentence.</a:t>
            </a:r>
          </a:p>
        </p:txBody>
      </p:sp>
      <p:sp>
        <p:nvSpPr>
          <p:cNvPr id="6" name="Slide Number Placeholder 5">
            <a:extLst>
              <a:ext uri="{FF2B5EF4-FFF2-40B4-BE49-F238E27FC236}">
                <a16:creationId xmlns:a16="http://schemas.microsoft.com/office/drawing/2014/main" id="{9DD07777-9D5C-C345-A921-AF4955ECBF34}"/>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2" name="Footer Placeholder 4">
            <a:extLst>
              <a:ext uri="{FF2B5EF4-FFF2-40B4-BE49-F238E27FC236}">
                <a16:creationId xmlns:a16="http://schemas.microsoft.com/office/drawing/2014/main" id="{4D993031-27B5-9199-CBF9-3D62BFD43087}"/>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dirty="0"/>
          </a:p>
        </p:txBody>
      </p:sp>
      <p:sp>
        <p:nvSpPr>
          <p:cNvPr id="5" name="Title 4">
            <a:extLst>
              <a:ext uri="{FF2B5EF4-FFF2-40B4-BE49-F238E27FC236}">
                <a16:creationId xmlns:a16="http://schemas.microsoft.com/office/drawing/2014/main" id="{2B8CA56C-0B78-3ABD-CF72-48D3393E0785}"/>
              </a:ext>
            </a:extLst>
          </p:cNvPr>
          <p:cNvSpPr>
            <a:spLocks noGrp="1"/>
          </p:cNvSpPr>
          <p:nvPr>
            <p:ph type="title" hasCustomPrompt="1"/>
          </p:nvPr>
        </p:nvSpPr>
        <p:spPr/>
        <p:txBody>
          <a:bodyPr/>
          <a:lstStyle/>
          <a:p>
            <a:r>
              <a:rPr lang="en-US" dirty="0"/>
              <a:t>TITLE — avenir NEXT LT PRO, DEMI, 28 PT, DARK BLUE, caps</a:t>
            </a:r>
          </a:p>
        </p:txBody>
      </p:sp>
    </p:spTree>
    <p:extLst>
      <p:ext uri="{BB962C8B-B14F-4D97-AF65-F5344CB8AC3E}">
        <p14:creationId xmlns:p14="http://schemas.microsoft.com/office/powerpoint/2010/main" val="2727364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816" userDrawn="1">
          <p15:clr>
            <a:srgbClr val="FBAE40"/>
          </p15:clr>
        </p15:guide>
        <p15:guide id="4" pos="7464">
          <p15:clr>
            <a:srgbClr val="FBAE40"/>
          </p15:clr>
        </p15:guide>
        <p15:guide id="6" orient="horz" pos="408">
          <p15:clr>
            <a:srgbClr val="FBAE40"/>
          </p15:clr>
        </p15:guide>
        <p15:guide id="7" orient="horz" pos="4224">
          <p15:clr>
            <a:srgbClr val="FBAE40"/>
          </p15:clr>
        </p15:guide>
        <p15:guide id="8" orient="horz" pos="388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Subtitle +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28AEC2-BB00-E14A-935A-51CB9E4A467E}"/>
              </a:ext>
            </a:extLst>
          </p:cNvPr>
          <p:cNvSpPr>
            <a:spLocks noGrp="1"/>
          </p:cNvSpPr>
          <p:nvPr>
            <p:ph idx="1" hasCustomPrompt="1"/>
          </p:nvPr>
        </p:nvSpPr>
        <p:spPr>
          <a:xfrm>
            <a:off x="1771444" y="1316646"/>
            <a:ext cx="9998798" cy="4860317"/>
          </a:xfrm>
        </p:spPr>
        <p:txBody>
          <a:bodyPr>
            <a:noAutofit/>
          </a:bodyPr>
          <a:lstStyle>
            <a:lvl1pPr marL="228600" marR="0" indent="-228600" algn="l" defTabSz="914400" rtl="0" eaLnBrk="1" fontAlgn="auto" latinLnBrk="0" hangingPunct="1">
              <a:lnSpc>
                <a:spcPct val="90000"/>
              </a:lnSpc>
              <a:spcBef>
                <a:spcPts val="0"/>
              </a:spcBef>
              <a:spcAft>
                <a:spcPts val="1200"/>
              </a:spcAft>
              <a:buClr>
                <a:srgbClr val="E86100"/>
              </a:buClr>
              <a:buSzTx/>
              <a:buFont typeface="Wingdings" pitchFamily="2" charset="2"/>
              <a:buChar char="§"/>
              <a:tabLst/>
              <a:defRPr sz="1800"/>
            </a:lvl1pPr>
            <a:lvl2pPr marL="685800" indent="-228600">
              <a:spcAft>
                <a:spcPts val="1200"/>
              </a:spcAft>
              <a:buClr>
                <a:srgbClr val="0C2340"/>
              </a:buClr>
              <a:buFont typeface="System Font Regular"/>
              <a:buChar char="–"/>
              <a:defRPr sz="1600"/>
            </a:lvl2pPr>
            <a:lvl3pPr marL="1143000" marR="0" indent="-228600" algn="l" defTabSz="914400" rtl="0" eaLnBrk="1" fontAlgn="auto" latinLnBrk="0" hangingPunct="1">
              <a:lnSpc>
                <a:spcPct val="90000"/>
              </a:lnSpc>
              <a:spcBef>
                <a:spcPts val="0"/>
              </a:spcBef>
              <a:spcAft>
                <a:spcPts val="1200"/>
              </a:spcAft>
              <a:buClr>
                <a:srgbClr val="0C2340"/>
              </a:buClr>
              <a:buSzTx/>
              <a:buFont typeface="Arial" panose="020B0604020202020204" pitchFamily="34" charset="0"/>
              <a:buChar char="•"/>
              <a:tabLst/>
              <a:defRPr sz="1400">
                <a:solidFill>
                  <a:srgbClr val="63656A"/>
                </a:solidFill>
              </a:defRPr>
            </a:lvl3pPr>
            <a:lvl4pPr marL="16002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4pPr>
            <a:lvl5pPr marL="20574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5pPr>
          </a:lstStyle>
          <a:p>
            <a:r>
              <a:rPr lang="en-US" dirty="0"/>
              <a:t>First level – orange square bullets, Avenir Next LT Pro, Regular, 18 </a:t>
            </a:r>
            <a:r>
              <a:rPr lang="en-US" dirty="0" err="1"/>
              <a:t>pt</a:t>
            </a:r>
            <a:r>
              <a:rPr lang="en-US" dirty="0"/>
              <a:t>, gray font, sentence case</a:t>
            </a:r>
          </a:p>
          <a:p>
            <a:r>
              <a:rPr lang="en-US" dirty="0"/>
              <a:t>Sentence case is capitalizing only the first letter of the first word and any proper nouns and names/titles. </a:t>
            </a:r>
          </a:p>
          <a:p>
            <a:pPr lvl="1"/>
            <a:r>
              <a:rPr lang="en-US" dirty="0"/>
              <a:t>Second level – dark blue dashes, Avenir Next LT Pro, Regular, 16 </a:t>
            </a:r>
            <a:r>
              <a:rPr lang="en-US" dirty="0" err="1"/>
              <a:t>pt</a:t>
            </a:r>
            <a:r>
              <a:rPr lang="en-US" dirty="0"/>
              <a:t>, gray font, sentence case</a:t>
            </a:r>
          </a:p>
          <a:p>
            <a:pPr lvl="2"/>
            <a:r>
              <a:rPr lang="en-US" dirty="0"/>
              <a:t>Third level – dark blue circle bullets, Avenir Next LT Pro, Regular, 14 </a:t>
            </a:r>
            <a:r>
              <a:rPr lang="en-US" dirty="0" err="1"/>
              <a:t>pt</a:t>
            </a:r>
            <a:r>
              <a:rPr lang="en-US" dirty="0"/>
              <a:t>, gray font, sentence case</a:t>
            </a:r>
          </a:p>
          <a:p>
            <a:r>
              <a:rPr lang="en-US" dirty="0"/>
              <a:t>If the title or text placeholders need alignment, go to the Home tab, click Reset in the Slides toolbar. </a:t>
            </a:r>
          </a:p>
          <a:p>
            <a:r>
              <a:rPr lang="en-US" dirty="0"/>
              <a:t>Use a period if the bullet is a complete sentence.</a:t>
            </a:r>
          </a:p>
        </p:txBody>
      </p:sp>
      <p:sp>
        <p:nvSpPr>
          <p:cNvPr id="9" name="Text Placeholder 8">
            <a:extLst>
              <a:ext uri="{FF2B5EF4-FFF2-40B4-BE49-F238E27FC236}">
                <a16:creationId xmlns:a16="http://schemas.microsoft.com/office/drawing/2014/main" id="{FE5AC97A-CBAB-B440-8B71-F2E3BA9F220C}"/>
              </a:ext>
            </a:extLst>
          </p:cNvPr>
          <p:cNvSpPr>
            <a:spLocks noGrp="1"/>
          </p:cNvSpPr>
          <p:nvPr>
            <p:ph type="body" sz="quarter" idx="13" hasCustomPrompt="1"/>
          </p:nvPr>
        </p:nvSpPr>
        <p:spPr>
          <a:xfrm>
            <a:off x="1771444" y="631976"/>
            <a:ext cx="9998798" cy="350772"/>
          </a:xfrm>
        </p:spPr>
        <p:txBody>
          <a:bodyPr anchor="t">
            <a:noAutofit/>
          </a:bodyPr>
          <a:lstStyle>
            <a:lvl1pPr marL="0" indent="0">
              <a:buNone/>
              <a:defRPr sz="1800" b="1" i="0" cap="all" baseline="0">
                <a:solidFill>
                  <a:schemeClr val="accent2"/>
                </a:solidFill>
                <a:latin typeface="Avenir Next LT Pro Demi"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r>
              <a:rPr lang="en-US" dirty="0"/>
              <a:t>Subhead — Avenir next </a:t>
            </a:r>
            <a:r>
              <a:rPr lang="en-US" dirty="0" err="1"/>
              <a:t>lt</a:t>
            </a:r>
            <a:r>
              <a:rPr lang="en-US" dirty="0"/>
              <a:t> pro, demi, 18 </a:t>
            </a:r>
            <a:r>
              <a:rPr lang="en-US" dirty="0" err="1"/>
              <a:t>pt</a:t>
            </a:r>
            <a:r>
              <a:rPr lang="en-US" dirty="0"/>
              <a:t>, ORANGE, all CAPS</a:t>
            </a:r>
          </a:p>
        </p:txBody>
      </p:sp>
      <p:sp>
        <p:nvSpPr>
          <p:cNvPr id="8" name="Slide Number Placeholder 1">
            <a:extLst>
              <a:ext uri="{FF2B5EF4-FFF2-40B4-BE49-F238E27FC236}">
                <a16:creationId xmlns:a16="http://schemas.microsoft.com/office/drawing/2014/main" id="{B770C978-D419-8440-9433-36DFF277734A}"/>
              </a:ext>
            </a:extLst>
          </p:cNvPr>
          <p:cNvSpPr>
            <a:spLocks noGrp="1"/>
          </p:cNvSpPr>
          <p:nvPr>
            <p:ph type="sldNum" sz="quarter" idx="21"/>
          </p:nvPr>
        </p:nvSpPr>
        <p:spPr>
          <a:xfrm>
            <a:off x="300359" y="6366854"/>
            <a:ext cx="318761" cy="365125"/>
          </a:xfrm>
        </p:spPr>
        <p:txBody>
          <a:bodyPr/>
          <a:lstStyle/>
          <a:p>
            <a:fld id="{9564885F-477D-A14D-B2C1-5ECAF755F313}" type="slidenum">
              <a:rPr lang="en-US" smtClean="0"/>
              <a:pPr/>
              <a:t>‹#›</a:t>
            </a:fld>
            <a:endParaRPr lang="en-US" spc="400" dirty="0"/>
          </a:p>
        </p:txBody>
      </p:sp>
      <p:sp>
        <p:nvSpPr>
          <p:cNvPr id="10" name="Footer Placeholder 2">
            <a:extLst>
              <a:ext uri="{FF2B5EF4-FFF2-40B4-BE49-F238E27FC236}">
                <a16:creationId xmlns:a16="http://schemas.microsoft.com/office/drawing/2014/main" id="{961DE383-9175-9646-8B8B-A3CA718B7CC3}"/>
              </a:ext>
            </a:extLst>
          </p:cNvPr>
          <p:cNvSpPr>
            <a:spLocks noGrp="1"/>
          </p:cNvSpPr>
          <p:nvPr>
            <p:ph type="ftr" sz="quarter" idx="22"/>
          </p:nvPr>
        </p:nvSpPr>
        <p:spPr>
          <a:xfrm>
            <a:off x="694574" y="6366854"/>
            <a:ext cx="6743700" cy="365125"/>
          </a:xfrm>
        </p:spPr>
        <p:txBody>
          <a:bodyPr/>
          <a:lstStyle/>
          <a:p>
            <a:endParaRPr lang="en-US" dirty="0"/>
          </a:p>
        </p:txBody>
      </p:sp>
      <p:sp>
        <p:nvSpPr>
          <p:cNvPr id="5" name="Title 4">
            <a:extLst>
              <a:ext uri="{FF2B5EF4-FFF2-40B4-BE49-F238E27FC236}">
                <a16:creationId xmlns:a16="http://schemas.microsoft.com/office/drawing/2014/main" id="{CE31BE01-CFBB-27D3-0AA9-E200DBA8532D}"/>
              </a:ext>
            </a:extLst>
          </p:cNvPr>
          <p:cNvSpPr>
            <a:spLocks noGrp="1"/>
          </p:cNvSpPr>
          <p:nvPr>
            <p:ph type="title" hasCustomPrompt="1"/>
          </p:nvPr>
        </p:nvSpPr>
        <p:spPr/>
        <p:txBody>
          <a:bodyPr/>
          <a:lstStyle/>
          <a:p>
            <a:r>
              <a:rPr lang="en-US" dirty="0"/>
              <a:t>TITLE — avenir NEXT LT PRO, DEMI, 28 PT, dark blue</a:t>
            </a:r>
          </a:p>
        </p:txBody>
      </p:sp>
    </p:spTree>
    <p:extLst>
      <p:ext uri="{BB962C8B-B14F-4D97-AF65-F5344CB8AC3E}">
        <p14:creationId xmlns:p14="http://schemas.microsoft.com/office/powerpoint/2010/main" val="3779856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216" userDrawn="1">
          <p15:clr>
            <a:srgbClr val="FBAE40"/>
          </p15:clr>
        </p15:guide>
        <p15:guide id="4" pos="7464" userDrawn="1">
          <p15:clr>
            <a:srgbClr val="FBAE40"/>
          </p15:clr>
        </p15:guide>
        <p15:guide id="5" orient="horz" pos="408" userDrawn="1">
          <p15:clr>
            <a:srgbClr val="FBAE40"/>
          </p15:clr>
        </p15:guide>
        <p15:guide id="6" orient="horz" pos="4224" userDrawn="1">
          <p15:clr>
            <a:srgbClr val="FBAE40"/>
          </p15:clr>
        </p15:guide>
        <p15:guide id="7" orient="horz" pos="648" userDrawn="1">
          <p15:clr>
            <a:srgbClr val="FBAE40"/>
          </p15:clr>
        </p15:guide>
        <p15:guide id="8" orient="horz" pos="3888"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FE5AC97A-CBAB-B440-8B71-F2E3BA9F220C}"/>
              </a:ext>
            </a:extLst>
          </p:cNvPr>
          <p:cNvSpPr>
            <a:spLocks noGrp="1"/>
          </p:cNvSpPr>
          <p:nvPr>
            <p:ph type="body" sz="quarter" idx="13" hasCustomPrompt="1"/>
          </p:nvPr>
        </p:nvSpPr>
        <p:spPr>
          <a:xfrm>
            <a:off x="417341" y="731741"/>
            <a:ext cx="11357316" cy="350772"/>
          </a:xfrm>
        </p:spPr>
        <p:txBody>
          <a:bodyPr anchor="t">
            <a:noAutofit/>
          </a:bodyPr>
          <a:lstStyle>
            <a:lvl1pPr marL="0" indent="0">
              <a:buNone/>
              <a:defRPr sz="1800" b="1" i="0" cap="all" baseline="0">
                <a:solidFill>
                  <a:schemeClr val="accent2"/>
                </a:solidFill>
                <a:latin typeface="Avenir Next LT Pro Demi"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r>
              <a:rPr lang="en-US" dirty="0"/>
              <a:t>Subhead — AVENIR NEXT LT PRO, DEMI, 18 </a:t>
            </a:r>
            <a:r>
              <a:rPr lang="en-US" dirty="0" err="1"/>
              <a:t>pt</a:t>
            </a:r>
            <a:r>
              <a:rPr lang="en-US" dirty="0"/>
              <a:t>, ORANGE, CAPS</a:t>
            </a:r>
          </a:p>
        </p:txBody>
      </p:sp>
      <p:sp>
        <p:nvSpPr>
          <p:cNvPr id="8" name="Content Placeholder 2">
            <a:extLst>
              <a:ext uri="{FF2B5EF4-FFF2-40B4-BE49-F238E27FC236}">
                <a16:creationId xmlns:a16="http://schemas.microsoft.com/office/drawing/2014/main" id="{659FE5D0-C68D-A248-8098-69542EC4FBF3}"/>
              </a:ext>
            </a:extLst>
          </p:cNvPr>
          <p:cNvSpPr>
            <a:spLocks noGrp="1"/>
          </p:cNvSpPr>
          <p:nvPr>
            <p:ph idx="1" hasCustomPrompt="1"/>
          </p:nvPr>
        </p:nvSpPr>
        <p:spPr>
          <a:xfrm>
            <a:off x="417342" y="1316646"/>
            <a:ext cx="11357316" cy="4860317"/>
          </a:xfrm>
        </p:spPr>
        <p:txBody>
          <a:bodyPr>
            <a:noAutofit/>
          </a:bodyPr>
          <a:lstStyle>
            <a:lvl1pPr marL="228600" marR="0" indent="-228600" algn="l" defTabSz="914400" rtl="0" eaLnBrk="1" fontAlgn="auto" latinLnBrk="0" hangingPunct="1">
              <a:lnSpc>
                <a:spcPct val="90000"/>
              </a:lnSpc>
              <a:spcBef>
                <a:spcPts val="0"/>
              </a:spcBef>
              <a:spcAft>
                <a:spcPts val="1200"/>
              </a:spcAft>
              <a:buClr>
                <a:srgbClr val="E86100"/>
              </a:buClr>
              <a:buSzTx/>
              <a:buFont typeface="Wingdings" pitchFamily="2" charset="2"/>
              <a:buChar char="§"/>
              <a:tabLst/>
              <a:defRPr sz="1800"/>
            </a:lvl1pPr>
            <a:lvl2pPr marL="685800" indent="-228600">
              <a:spcAft>
                <a:spcPts val="1200"/>
              </a:spcAft>
              <a:buClr>
                <a:srgbClr val="0C2340"/>
              </a:buClr>
              <a:buFont typeface="System Font Regular"/>
              <a:buChar char="–"/>
              <a:defRPr sz="1600">
                <a:solidFill>
                  <a:srgbClr val="404040"/>
                </a:solidFill>
              </a:defRPr>
            </a:lvl2pPr>
            <a:lvl3pPr marL="1143000" marR="0" indent="-228600" algn="l" defTabSz="914400" rtl="0" eaLnBrk="1" fontAlgn="auto" latinLnBrk="0" hangingPunct="1">
              <a:lnSpc>
                <a:spcPct val="90000"/>
              </a:lnSpc>
              <a:spcBef>
                <a:spcPts val="0"/>
              </a:spcBef>
              <a:spcAft>
                <a:spcPts val="1200"/>
              </a:spcAft>
              <a:buClr>
                <a:srgbClr val="0C2340"/>
              </a:buClr>
              <a:buSzTx/>
              <a:buFont typeface="Arial" panose="020B0604020202020204" pitchFamily="34" charset="0"/>
              <a:buChar char="•"/>
              <a:tabLst/>
              <a:defRPr sz="1400">
                <a:solidFill>
                  <a:srgbClr val="404040"/>
                </a:solidFill>
              </a:defRPr>
            </a:lvl3pPr>
            <a:lvl4pPr marL="16002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4pPr>
            <a:lvl5pPr marL="20574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5pPr>
          </a:lstStyle>
          <a:p>
            <a:r>
              <a:rPr lang="en-US" dirty="0"/>
              <a:t>First level – orange square bullets, Avenir Next LT Pro, Regular, 18 </a:t>
            </a:r>
            <a:r>
              <a:rPr lang="en-US" dirty="0" err="1"/>
              <a:t>pt</a:t>
            </a:r>
            <a:r>
              <a:rPr lang="en-US" dirty="0"/>
              <a:t>, gray font, sentence case</a:t>
            </a:r>
          </a:p>
          <a:p>
            <a:r>
              <a:rPr lang="en-US" dirty="0"/>
              <a:t>Sentence case is capitalizing only the first letter of the first word and any proper nouns and names/titles. </a:t>
            </a:r>
          </a:p>
          <a:p>
            <a:pPr lvl="1"/>
            <a:r>
              <a:rPr lang="en-US" dirty="0"/>
              <a:t>Second level – dark blue dashes, Avenir Next LT Pro, Regular, 16 </a:t>
            </a:r>
            <a:r>
              <a:rPr lang="en-US" dirty="0" err="1"/>
              <a:t>pt</a:t>
            </a:r>
            <a:r>
              <a:rPr lang="en-US" dirty="0"/>
              <a:t>, gray font, sentence case</a:t>
            </a:r>
          </a:p>
          <a:p>
            <a:pPr lvl="2"/>
            <a:r>
              <a:rPr lang="en-US" dirty="0"/>
              <a:t>Third level – dark blue circle bullets, Avenir Next LT Pro, Regular, 14 </a:t>
            </a:r>
            <a:r>
              <a:rPr lang="en-US" dirty="0" err="1"/>
              <a:t>pt</a:t>
            </a:r>
            <a:r>
              <a:rPr lang="en-US" dirty="0"/>
              <a:t>, gray font, sentence case</a:t>
            </a:r>
          </a:p>
          <a:p>
            <a:r>
              <a:rPr lang="en-US" dirty="0"/>
              <a:t>If the title or text placeholders need alignment, go to the Home tab, click Reset in the Slides toolbar. </a:t>
            </a:r>
          </a:p>
          <a:p>
            <a:r>
              <a:rPr lang="en-US" dirty="0"/>
              <a:t>Use a period if the bullet is a complete sentence.</a:t>
            </a:r>
          </a:p>
        </p:txBody>
      </p:sp>
      <p:sp>
        <p:nvSpPr>
          <p:cNvPr id="10" name="Slide Number Placeholder 5">
            <a:extLst>
              <a:ext uri="{FF2B5EF4-FFF2-40B4-BE49-F238E27FC236}">
                <a16:creationId xmlns:a16="http://schemas.microsoft.com/office/drawing/2014/main" id="{DA810DD4-2756-5846-A203-7F56B185A851}"/>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chemeClr val="bg1"/>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11" name="Footer Placeholder 4">
            <a:extLst>
              <a:ext uri="{FF2B5EF4-FFF2-40B4-BE49-F238E27FC236}">
                <a16:creationId xmlns:a16="http://schemas.microsoft.com/office/drawing/2014/main" id="{692B0B1E-1D22-2B4F-922F-74864A4171DD}"/>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chemeClr val="bg1"/>
                </a:solidFill>
                <a:latin typeface="Avenir Next LT Pro" panose="020B0504020202020204" pitchFamily="34" charset="77"/>
                <a:ea typeface="Avenir Next LT Pro" panose="020B0504020202020204" pitchFamily="34" charset="77"/>
                <a:cs typeface="Arial" charset="0"/>
              </a:defRPr>
            </a:lvl1pPr>
          </a:lstStyle>
          <a:p>
            <a:endParaRPr lang="en-US" dirty="0"/>
          </a:p>
        </p:txBody>
      </p:sp>
      <p:sp>
        <p:nvSpPr>
          <p:cNvPr id="3" name="Title 2">
            <a:extLst>
              <a:ext uri="{FF2B5EF4-FFF2-40B4-BE49-F238E27FC236}">
                <a16:creationId xmlns:a16="http://schemas.microsoft.com/office/drawing/2014/main" id="{CE08981C-9C79-8FBC-DF2D-38E9C4C304E8}"/>
              </a:ext>
            </a:extLst>
          </p:cNvPr>
          <p:cNvSpPr>
            <a:spLocks noGrp="1"/>
          </p:cNvSpPr>
          <p:nvPr>
            <p:ph type="title" hasCustomPrompt="1"/>
          </p:nvPr>
        </p:nvSpPr>
        <p:spPr/>
        <p:txBody>
          <a:bodyPr/>
          <a:lstStyle/>
          <a:p>
            <a:r>
              <a:rPr lang="en-US" dirty="0"/>
              <a:t>TITLE — avenir NEXT LT PRO, DEMI, 28 PT, DARK BLUE, caps</a:t>
            </a:r>
          </a:p>
        </p:txBody>
      </p:sp>
    </p:spTree>
    <p:extLst>
      <p:ext uri="{BB962C8B-B14F-4D97-AF65-F5344CB8AC3E}">
        <p14:creationId xmlns:p14="http://schemas.microsoft.com/office/powerpoint/2010/main" val="2861667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816" userDrawn="1">
          <p15:clr>
            <a:srgbClr val="FBAE40"/>
          </p15:clr>
        </p15:guide>
        <p15:guide id="4" pos="7464">
          <p15:clr>
            <a:srgbClr val="FBAE40"/>
          </p15:clr>
        </p15:guide>
        <p15:guide id="5" orient="horz" pos="408">
          <p15:clr>
            <a:srgbClr val="FBAE40"/>
          </p15:clr>
        </p15:guide>
        <p15:guide id="6" orient="horz" pos="4224">
          <p15:clr>
            <a:srgbClr val="FBAE40"/>
          </p15:clr>
        </p15:guide>
        <p15:guide id="7" orient="horz" pos="648">
          <p15:clr>
            <a:srgbClr val="FBAE40"/>
          </p15:clr>
        </p15:guide>
        <p15:guide id="8" orient="horz" pos="3888">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2 Columns">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6182784" y="1316012"/>
            <a:ext cx="5591873" cy="4860316"/>
          </a:xfrm>
        </p:spPr>
        <p:txBody>
          <a:bodyPr/>
          <a:lstStyle>
            <a:lvl1pPr>
              <a:defRPr b="0" i="0">
                <a:latin typeface="Avenir Next LT Pro" panose="020B0504020202020204" pitchFamily="34" charset="77"/>
              </a:defRPr>
            </a:lvl1pPr>
            <a:lvl2pPr>
              <a:defRPr b="0" i="0">
                <a:latin typeface="Avenir Next LT Pro" panose="020B0504020202020204" pitchFamily="34" charset="77"/>
              </a:defRPr>
            </a:lvl2pPr>
            <a:lvl3pPr>
              <a:defRPr b="0" i="0">
                <a:latin typeface="Avenir Next LT Pro" panose="020B0504020202020204" pitchFamily="34" charset="77"/>
              </a:defRPr>
            </a:lvl3pPr>
            <a:lvl4pPr>
              <a:defRPr sz="1200" b="0" i="0">
                <a:latin typeface="Avenir Next LT Pro" panose="020B0504020202020204" pitchFamily="34" charset="77"/>
              </a:defRPr>
            </a:lvl4pPr>
            <a:lvl5pPr>
              <a:defRPr sz="1000"/>
            </a:lvl5pPr>
          </a:lstStyle>
          <a:p>
            <a:pPr lvl="0"/>
            <a:r>
              <a:rPr lang="en-US" dirty="0"/>
              <a:t>This content box can also be used for charts, tables, and images by deleting this text and selecting the type of content you’d like to use instead</a:t>
            </a:r>
          </a:p>
        </p:txBody>
      </p:sp>
      <p:sp>
        <p:nvSpPr>
          <p:cNvPr id="6" name="Slide Number Placeholder 5">
            <a:extLst>
              <a:ext uri="{FF2B5EF4-FFF2-40B4-BE49-F238E27FC236}">
                <a16:creationId xmlns:a16="http://schemas.microsoft.com/office/drawing/2014/main" id="{B37FAF33-EB7E-F044-82B8-3D14FF92A8EA}"/>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7" name="Footer Placeholder 4">
            <a:extLst>
              <a:ext uri="{FF2B5EF4-FFF2-40B4-BE49-F238E27FC236}">
                <a16:creationId xmlns:a16="http://schemas.microsoft.com/office/drawing/2014/main" id="{32C229D6-80F6-154F-B3F2-50AE81843D50}"/>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dirty="0"/>
          </a:p>
        </p:txBody>
      </p:sp>
      <p:sp>
        <p:nvSpPr>
          <p:cNvPr id="2" name="Title 1">
            <a:extLst>
              <a:ext uri="{FF2B5EF4-FFF2-40B4-BE49-F238E27FC236}">
                <a16:creationId xmlns:a16="http://schemas.microsoft.com/office/drawing/2014/main" id="{9EB4E6DD-FD36-F1B9-A8BA-812F893695F8}"/>
              </a:ext>
            </a:extLst>
          </p:cNvPr>
          <p:cNvSpPr>
            <a:spLocks noGrp="1"/>
          </p:cNvSpPr>
          <p:nvPr>
            <p:ph type="title" hasCustomPrompt="1"/>
          </p:nvPr>
        </p:nvSpPr>
        <p:spPr>
          <a:xfrm>
            <a:off x="417341" y="338458"/>
            <a:ext cx="11357316" cy="869909"/>
          </a:xfrm>
        </p:spPr>
        <p:txBody>
          <a:bodyPr/>
          <a:lstStyle/>
          <a:p>
            <a:r>
              <a:rPr lang="en-US" dirty="0"/>
              <a:t>TITLE — avenir NEXT LT PRO, DEMI, 28 PT, DARK BLUE, caps</a:t>
            </a:r>
          </a:p>
        </p:txBody>
      </p:sp>
      <p:sp>
        <p:nvSpPr>
          <p:cNvPr id="9" name="Content Placeholder 3">
            <a:extLst>
              <a:ext uri="{FF2B5EF4-FFF2-40B4-BE49-F238E27FC236}">
                <a16:creationId xmlns:a16="http://schemas.microsoft.com/office/drawing/2014/main" id="{CF7F3128-7FF2-1198-7DB6-D17883A3D325}"/>
              </a:ext>
            </a:extLst>
          </p:cNvPr>
          <p:cNvSpPr>
            <a:spLocks noGrp="1"/>
          </p:cNvSpPr>
          <p:nvPr>
            <p:ph sz="half" idx="10" hasCustomPrompt="1"/>
          </p:nvPr>
        </p:nvSpPr>
        <p:spPr>
          <a:xfrm>
            <a:off x="417341" y="1316012"/>
            <a:ext cx="5591873" cy="4860316"/>
          </a:xfrm>
        </p:spPr>
        <p:txBody>
          <a:bodyPr/>
          <a:lstStyle>
            <a:lvl1pPr>
              <a:defRPr b="0" i="0">
                <a:latin typeface="Avenir Next LT Pro" panose="020B0504020202020204" pitchFamily="34" charset="77"/>
              </a:defRPr>
            </a:lvl1pPr>
            <a:lvl2pPr>
              <a:defRPr b="0" i="0">
                <a:latin typeface="Avenir Next LT Pro" panose="020B0504020202020204" pitchFamily="34" charset="77"/>
              </a:defRPr>
            </a:lvl2pPr>
            <a:lvl3pPr>
              <a:defRPr b="0" i="0">
                <a:latin typeface="Avenir Next LT Pro" panose="020B0504020202020204" pitchFamily="34" charset="77"/>
              </a:defRPr>
            </a:lvl3pPr>
            <a:lvl4pPr>
              <a:defRPr sz="1200" b="0" i="0">
                <a:latin typeface="Avenir Next LT Pro" panose="020B0504020202020204" pitchFamily="34" charset="77"/>
              </a:defRPr>
            </a:lvl4pPr>
            <a:lvl5pPr>
              <a:defRPr sz="1000"/>
            </a:lvl5pPr>
          </a:lstStyle>
          <a:p>
            <a:r>
              <a:rPr lang="en-US" dirty="0"/>
              <a:t>First level – orange square bullets, Avenir Next LT Pro, Regular, 18 </a:t>
            </a:r>
            <a:r>
              <a:rPr lang="en-US" dirty="0" err="1"/>
              <a:t>pt</a:t>
            </a:r>
            <a:r>
              <a:rPr lang="en-US" dirty="0"/>
              <a:t>, gray font, sentence case</a:t>
            </a:r>
          </a:p>
          <a:p>
            <a:r>
              <a:rPr lang="en-US" dirty="0"/>
              <a:t>Sentence case is capitalizing only the first letter of the first word and any proper nouns and names/titles. </a:t>
            </a:r>
          </a:p>
          <a:p>
            <a:pPr lvl="1"/>
            <a:r>
              <a:rPr lang="en-US" dirty="0"/>
              <a:t>Second level – dark blue dashes, Avenir Next LT Pro, Regular, 16 </a:t>
            </a:r>
            <a:r>
              <a:rPr lang="en-US" dirty="0" err="1"/>
              <a:t>pt</a:t>
            </a:r>
            <a:r>
              <a:rPr lang="en-US" dirty="0"/>
              <a:t>, gray font, sentence case</a:t>
            </a:r>
          </a:p>
          <a:p>
            <a:pPr lvl="2"/>
            <a:r>
              <a:rPr lang="en-US" dirty="0"/>
              <a:t>Third level – dark blue circle bullets, Avenir Next LT Pro, Regular, 14 </a:t>
            </a:r>
            <a:r>
              <a:rPr lang="en-US" dirty="0" err="1"/>
              <a:t>pt</a:t>
            </a:r>
            <a:r>
              <a:rPr lang="en-US" dirty="0"/>
              <a:t>, gray font, sentence case</a:t>
            </a:r>
          </a:p>
          <a:p>
            <a:r>
              <a:rPr lang="en-US" dirty="0"/>
              <a:t>If the title or text placeholders need alignment, go to the Home tab, click Reset in the Slides toolbar. </a:t>
            </a:r>
          </a:p>
          <a:p>
            <a:r>
              <a:rPr lang="en-US" dirty="0"/>
              <a:t>Use a period if the bullet is a complete sentence.</a:t>
            </a:r>
          </a:p>
        </p:txBody>
      </p:sp>
    </p:spTree>
    <p:extLst>
      <p:ext uri="{BB962C8B-B14F-4D97-AF65-F5344CB8AC3E}">
        <p14:creationId xmlns:p14="http://schemas.microsoft.com/office/powerpoint/2010/main" val="4195586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76ABCE90-0749-F24F-A50C-B7568C4A1EC2}"/>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6" name="Footer Placeholder 4">
            <a:extLst>
              <a:ext uri="{FF2B5EF4-FFF2-40B4-BE49-F238E27FC236}">
                <a16:creationId xmlns:a16="http://schemas.microsoft.com/office/drawing/2014/main" id="{F1A18547-ED94-1540-A0C7-0D9D6117B35A}"/>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dirty="0"/>
          </a:p>
        </p:txBody>
      </p:sp>
      <p:sp>
        <p:nvSpPr>
          <p:cNvPr id="2" name="Title 1">
            <a:extLst>
              <a:ext uri="{FF2B5EF4-FFF2-40B4-BE49-F238E27FC236}">
                <a16:creationId xmlns:a16="http://schemas.microsoft.com/office/drawing/2014/main" id="{D382B0BB-FFA8-A548-76E1-8E54DA10E077}"/>
              </a:ext>
            </a:extLst>
          </p:cNvPr>
          <p:cNvSpPr>
            <a:spLocks noGrp="1"/>
          </p:cNvSpPr>
          <p:nvPr>
            <p:ph type="title" hasCustomPrompt="1"/>
          </p:nvPr>
        </p:nvSpPr>
        <p:spPr/>
        <p:txBody>
          <a:bodyPr/>
          <a:lstStyle/>
          <a:p>
            <a:r>
              <a:rPr lang="en-US" dirty="0"/>
              <a:t>TITLE — avenir NEXT LT PRO, DEMI, 28 PT, DARK BLUE, caps</a:t>
            </a:r>
          </a:p>
        </p:txBody>
      </p:sp>
    </p:spTree>
    <p:extLst>
      <p:ext uri="{BB962C8B-B14F-4D97-AF65-F5344CB8AC3E}">
        <p14:creationId xmlns:p14="http://schemas.microsoft.com/office/powerpoint/2010/main" val="2816439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userDrawn="1">
          <p15:clr>
            <a:srgbClr val="FBAE40"/>
          </p15:clr>
        </p15:guide>
        <p15:guide id="4" pos="7464">
          <p15:clr>
            <a:srgbClr val="FBAE40"/>
          </p15:clr>
        </p15:guide>
        <p15:guide id="5" orient="horz" pos="408">
          <p15:clr>
            <a:srgbClr val="FBAE40"/>
          </p15:clr>
        </p15:guide>
        <p15:guide id="6" orient="horz" pos="4224">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79F13AB3-EAF1-0345-B81F-C2129EDDE517}"/>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6" name="Footer Placeholder 4">
            <a:extLst>
              <a:ext uri="{FF2B5EF4-FFF2-40B4-BE49-F238E27FC236}">
                <a16:creationId xmlns:a16="http://schemas.microsoft.com/office/drawing/2014/main" id="{75D2727C-19AA-AF45-A10B-B1401CE58AA5}"/>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dirty="0"/>
          </a:p>
        </p:txBody>
      </p:sp>
    </p:spTree>
    <p:extLst>
      <p:ext uri="{BB962C8B-B14F-4D97-AF65-F5344CB8AC3E}">
        <p14:creationId xmlns:p14="http://schemas.microsoft.com/office/powerpoint/2010/main" val="273970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userDrawn="1">
          <p15:clr>
            <a:srgbClr val="FBAE40"/>
          </p15:clr>
        </p15:guide>
        <p15:guide id="4" pos="7464">
          <p15:clr>
            <a:srgbClr val="FBAE40"/>
          </p15:clr>
        </p15:guide>
        <p15:guide id="5" orient="horz" pos="4224">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ED8776A-E0D2-5E4B-B55C-88B3E68F9F35}"/>
              </a:ext>
            </a:extLst>
          </p:cNvPr>
          <p:cNvSpPr/>
          <p:nvPr userDrawn="1"/>
        </p:nvSpPr>
        <p:spPr>
          <a:xfrm>
            <a:off x="810733" y="1497558"/>
            <a:ext cx="5180664"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1DF54ABF-693F-7C4E-83DF-6C7B25899E6F}"/>
              </a:ext>
            </a:extLst>
          </p:cNvPr>
          <p:cNvCxnSpPr/>
          <p:nvPr userDrawn="1"/>
        </p:nvCxnSpPr>
        <p:spPr>
          <a:xfrm>
            <a:off x="1116782" y="2414588"/>
            <a:ext cx="4568566"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E01EC2B-855D-A646-89A7-CF14CA451608}"/>
              </a:ext>
            </a:extLst>
          </p:cNvPr>
          <p:cNvCxnSpPr>
            <a:cxnSpLocks/>
          </p:cNvCxnSpPr>
          <p:nvPr userDrawn="1"/>
        </p:nvCxnSpPr>
        <p:spPr>
          <a:xfrm>
            <a:off x="6510528" y="2414588"/>
            <a:ext cx="4635714"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8" name="Text Placeholder 24">
            <a:extLst>
              <a:ext uri="{FF2B5EF4-FFF2-40B4-BE49-F238E27FC236}">
                <a16:creationId xmlns:a16="http://schemas.microsoft.com/office/drawing/2014/main" id="{77A6983E-E25D-2044-AF7E-7ACDB54686D8}"/>
              </a:ext>
            </a:extLst>
          </p:cNvPr>
          <p:cNvSpPr>
            <a:spLocks noGrp="1"/>
          </p:cNvSpPr>
          <p:nvPr>
            <p:ph type="body" sz="quarter" idx="16" hasCustomPrompt="1"/>
          </p:nvPr>
        </p:nvSpPr>
        <p:spPr>
          <a:xfrm>
            <a:off x="1016102" y="1695697"/>
            <a:ext cx="4769926"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r>
              <a:rPr lang="en-US" dirty="0"/>
              <a:t>AVENIR NEXT LT PRO, DEMI, 18 PT, ORANGE, CAPS</a:t>
            </a:r>
          </a:p>
        </p:txBody>
      </p:sp>
      <p:sp>
        <p:nvSpPr>
          <p:cNvPr id="4" name="Text Placeholder 3">
            <a:extLst>
              <a:ext uri="{FF2B5EF4-FFF2-40B4-BE49-F238E27FC236}">
                <a16:creationId xmlns:a16="http://schemas.microsoft.com/office/drawing/2014/main" id="{BC44D2D5-08C8-CF49-93E2-9EEAE8D4E2F3}"/>
              </a:ext>
            </a:extLst>
          </p:cNvPr>
          <p:cNvSpPr>
            <a:spLocks noGrp="1"/>
          </p:cNvSpPr>
          <p:nvPr>
            <p:ph type="body" sz="quarter" idx="19" hasCustomPrompt="1"/>
          </p:nvPr>
        </p:nvSpPr>
        <p:spPr>
          <a:xfrm>
            <a:off x="1016102" y="2567352"/>
            <a:ext cx="4769926" cy="3099478"/>
          </a:xfrm>
        </p:spPr>
        <p:txBody>
          <a:bodyPr/>
          <a:lstStyle>
            <a:lvl1pPr marL="228600" marR="0" indent="-228600" algn="l" defTabSz="914400" rtl="0" eaLnBrk="1" fontAlgn="auto" latinLnBrk="0" hangingPunct="1">
              <a:lnSpc>
                <a:spcPct val="100000"/>
              </a:lnSpc>
              <a:spcBef>
                <a:spcPts val="0"/>
              </a:spcBef>
              <a:spcAft>
                <a:spcPts val="600"/>
              </a:spcAft>
              <a:buClr>
                <a:schemeClr val="accent2"/>
              </a:buClr>
              <a:buSzTx/>
              <a:buFont typeface="Wingdings" pitchFamily="2" charset="2"/>
              <a:buChar char="§"/>
              <a:tabLst>
                <a:tab pos="222250" algn="l"/>
              </a:tabLst>
              <a:defRPr sz="1600"/>
            </a:lvl1pPr>
            <a:lvl2pPr>
              <a:buClr>
                <a:schemeClr val="bg1"/>
              </a:buClr>
              <a:defRPr sz="1400"/>
            </a:lvl2pPr>
            <a:lvl3pPr>
              <a:buClr>
                <a:schemeClr val="bg1"/>
              </a:buClr>
              <a:defRPr sz="1200">
                <a:solidFill>
                  <a:srgbClr val="404040"/>
                </a:solidFill>
              </a:defRPr>
            </a:lvl3pPr>
          </a:lstStyle>
          <a:p>
            <a:r>
              <a:rPr lang="en-US" sz="1600" dirty="0"/>
              <a:t>Content – Avenir Next LT Pro, Regular, 16 </a:t>
            </a:r>
            <a:r>
              <a:rPr lang="en-US" sz="1600" dirty="0" err="1"/>
              <a:t>pt</a:t>
            </a:r>
            <a:r>
              <a:rPr lang="en-US" sz="1600" dirty="0"/>
              <a:t>, gray </a:t>
            </a:r>
            <a:r>
              <a:rPr lang="en-US" dirty="0"/>
              <a:t>f</a:t>
            </a:r>
            <a:r>
              <a:rPr lang="en-US" sz="1600" dirty="0"/>
              <a:t>ont, sentence </a:t>
            </a:r>
            <a:r>
              <a:rPr lang="en-US" dirty="0"/>
              <a:t>c</a:t>
            </a:r>
            <a:r>
              <a:rPr lang="en-US" sz="1600" dirty="0"/>
              <a:t>ase, which is </a:t>
            </a:r>
            <a:r>
              <a:rPr lang="en-US" dirty="0"/>
              <a:t>capitalizing only the first letter of the first word and proper nouns and names/titles.</a:t>
            </a:r>
          </a:p>
          <a:p>
            <a:r>
              <a:rPr lang="en-US" dirty="0"/>
              <a:t>If the title or text placeholders need alignment, go to the Home tab, click Reset in the Slides toolbar to realign.</a:t>
            </a:r>
          </a:p>
          <a:p>
            <a:pPr lvl="1"/>
            <a:r>
              <a:rPr lang="en-US" dirty="0"/>
              <a:t>Second level</a:t>
            </a:r>
          </a:p>
          <a:p>
            <a:pPr lvl="2"/>
            <a:r>
              <a:rPr lang="en-US" dirty="0"/>
              <a:t>Third level</a:t>
            </a:r>
          </a:p>
        </p:txBody>
      </p:sp>
      <p:sp>
        <p:nvSpPr>
          <p:cNvPr id="13" name="Rectangle 12">
            <a:extLst>
              <a:ext uri="{FF2B5EF4-FFF2-40B4-BE49-F238E27FC236}">
                <a16:creationId xmlns:a16="http://schemas.microsoft.com/office/drawing/2014/main" id="{78F3F446-A21C-5447-B594-206B02D160DD}"/>
              </a:ext>
            </a:extLst>
          </p:cNvPr>
          <p:cNvSpPr/>
          <p:nvPr userDrawn="1"/>
        </p:nvSpPr>
        <p:spPr>
          <a:xfrm>
            <a:off x="6211236" y="1497558"/>
            <a:ext cx="5180664"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681BDDA7-41F6-9749-B8E9-F74653F151B6}"/>
              </a:ext>
            </a:extLst>
          </p:cNvPr>
          <p:cNvCxnSpPr/>
          <p:nvPr userDrawn="1"/>
        </p:nvCxnSpPr>
        <p:spPr>
          <a:xfrm>
            <a:off x="6517285" y="2402930"/>
            <a:ext cx="4568566"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7" name="Text Placeholder 24">
            <a:extLst>
              <a:ext uri="{FF2B5EF4-FFF2-40B4-BE49-F238E27FC236}">
                <a16:creationId xmlns:a16="http://schemas.microsoft.com/office/drawing/2014/main" id="{B1F38381-8A43-DE46-9444-5F9332467A0A}"/>
              </a:ext>
            </a:extLst>
          </p:cNvPr>
          <p:cNvSpPr>
            <a:spLocks noGrp="1"/>
          </p:cNvSpPr>
          <p:nvPr>
            <p:ph type="body" sz="quarter" idx="22" hasCustomPrompt="1"/>
          </p:nvPr>
        </p:nvSpPr>
        <p:spPr>
          <a:xfrm>
            <a:off x="6416605" y="1684039"/>
            <a:ext cx="4769926"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r>
              <a:rPr lang="en-US" dirty="0"/>
              <a:t>AVENIR NEXT LT PRO, DEMI, 18 PT, ORANGE, CAPS</a:t>
            </a:r>
          </a:p>
        </p:txBody>
      </p:sp>
      <p:sp>
        <p:nvSpPr>
          <p:cNvPr id="21" name="Text Placeholder 3">
            <a:extLst>
              <a:ext uri="{FF2B5EF4-FFF2-40B4-BE49-F238E27FC236}">
                <a16:creationId xmlns:a16="http://schemas.microsoft.com/office/drawing/2014/main" id="{7CF655EF-7E0C-C54C-A06C-DEE798FBA4CD}"/>
              </a:ext>
            </a:extLst>
          </p:cNvPr>
          <p:cNvSpPr>
            <a:spLocks noGrp="1"/>
          </p:cNvSpPr>
          <p:nvPr>
            <p:ph type="body" sz="quarter" idx="23" hasCustomPrompt="1"/>
          </p:nvPr>
        </p:nvSpPr>
        <p:spPr>
          <a:xfrm>
            <a:off x="6416605" y="2567351"/>
            <a:ext cx="4769926" cy="3099469"/>
          </a:xfrm>
        </p:spPr>
        <p:txBody>
          <a:bodyPr/>
          <a:lstStyle>
            <a:lvl1pPr marL="228600" marR="0" indent="-228600" algn="l" defTabSz="914400" rtl="0" eaLnBrk="1" fontAlgn="auto" latinLnBrk="0" hangingPunct="1">
              <a:lnSpc>
                <a:spcPct val="100000"/>
              </a:lnSpc>
              <a:spcBef>
                <a:spcPts val="0"/>
              </a:spcBef>
              <a:spcAft>
                <a:spcPts val="600"/>
              </a:spcAft>
              <a:buClr>
                <a:schemeClr val="accent2"/>
              </a:buClr>
              <a:buSzTx/>
              <a:buFont typeface="Wingdings" pitchFamily="2" charset="2"/>
              <a:buChar char="§"/>
              <a:tabLst>
                <a:tab pos="222250" algn="l"/>
              </a:tabLst>
              <a:defRPr sz="1600"/>
            </a:lvl1pPr>
            <a:lvl2pPr>
              <a:buClr>
                <a:schemeClr val="bg1"/>
              </a:buClr>
              <a:defRPr sz="1400">
                <a:solidFill>
                  <a:srgbClr val="404040"/>
                </a:solidFill>
              </a:defRPr>
            </a:lvl2pPr>
            <a:lvl3pPr>
              <a:buClr>
                <a:schemeClr val="bg1"/>
              </a:buClr>
              <a:defRPr sz="1200">
                <a:solidFill>
                  <a:srgbClr val="404040"/>
                </a:solidFill>
              </a:defRPr>
            </a:lvl3pPr>
          </a:lstStyle>
          <a:p>
            <a:r>
              <a:rPr lang="en-US" sz="1600" dirty="0"/>
              <a:t>Content – Avenir Next LT Pro, Regular, 16 </a:t>
            </a:r>
            <a:r>
              <a:rPr lang="en-US" sz="1600" dirty="0" err="1"/>
              <a:t>pt</a:t>
            </a:r>
            <a:r>
              <a:rPr lang="en-US" sz="1600" dirty="0"/>
              <a:t>, gray </a:t>
            </a:r>
            <a:r>
              <a:rPr lang="en-US" dirty="0"/>
              <a:t>f</a:t>
            </a:r>
            <a:r>
              <a:rPr lang="en-US" sz="1600" dirty="0"/>
              <a:t>ont, sentence </a:t>
            </a:r>
            <a:r>
              <a:rPr lang="en-US" dirty="0"/>
              <a:t>c</a:t>
            </a:r>
            <a:r>
              <a:rPr lang="en-US" sz="1600" dirty="0"/>
              <a:t>ase, which is </a:t>
            </a:r>
            <a:r>
              <a:rPr lang="en-US" dirty="0"/>
              <a:t>capitalizing only the first letter of the first word and proper nouns and names/titles.</a:t>
            </a:r>
          </a:p>
          <a:p>
            <a:r>
              <a:rPr lang="en-US" dirty="0"/>
              <a:t>If the title or text placeholders need alignment, go to the Home tab, click Reset in the Slides toolbar to realign.</a:t>
            </a:r>
          </a:p>
          <a:p>
            <a:pPr lvl="1"/>
            <a:r>
              <a:rPr lang="en-US" dirty="0"/>
              <a:t>Second level</a:t>
            </a:r>
          </a:p>
          <a:p>
            <a:pPr lvl="2"/>
            <a:r>
              <a:rPr lang="en-US" dirty="0"/>
              <a:t>Third level</a:t>
            </a:r>
          </a:p>
        </p:txBody>
      </p:sp>
      <p:sp>
        <p:nvSpPr>
          <p:cNvPr id="19" name="Slide Number Placeholder 5">
            <a:extLst>
              <a:ext uri="{FF2B5EF4-FFF2-40B4-BE49-F238E27FC236}">
                <a16:creationId xmlns:a16="http://schemas.microsoft.com/office/drawing/2014/main" id="{1FFEE202-3215-CD4E-90B6-134A42DD60FB}"/>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20" name="Footer Placeholder 4">
            <a:extLst>
              <a:ext uri="{FF2B5EF4-FFF2-40B4-BE49-F238E27FC236}">
                <a16:creationId xmlns:a16="http://schemas.microsoft.com/office/drawing/2014/main" id="{09518584-22EB-0849-B9E3-9DFA11585DA7}"/>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dirty="0"/>
          </a:p>
        </p:txBody>
      </p:sp>
      <p:sp>
        <p:nvSpPr>
          <p:cNvPr id="23" name="Title 22">
            <a:extLst>
              <a:ext uri="{FF2B5EF4-FFF2-40B4-BE49-F238E27FC236}">
                <a16:creationId xmlns:a16="http://schemas.microsoft.com/office/drawing/2014/main" id="{0BC5DA1D-DDA7-6589-4989-0B879696E13D}"/>
              </a:ext>
            </a:extLst>
          </p:cNvPr>
          <p:cNvSpPr>
            <a:spLocks noGrp="1"/>
          </p:cNvSpPr>
          <p:nvPr>
            <p:ph type="title" hasCustomPrompt="1"/>
          </p:nvPr>
        </p:nvSpPr>
        <p:spPr/>
        <p:txBody>
          <a:bodyPr/>
          <a:lstStyle/>
          <a:p>
            <a:r>
              <a:rPr lang="en-US" dirty="0"/>
              <a:t>TITLE — avenir NEXT LT PRO, DEMI, 28 PT, DARK BLUE, caps</a:t>
            </a:r>
          </a:p>
        </p:txBody>
      </p:sp>
    </p:spTree>
    <p:extLst>
      <p:ext uri="{BB962C8B-B14F-4D97-AF65-F5344CB8AC3E}">
        <p14:creationId xmlns:p14="http://schemas.microsoft.com/office/powerpoint/2010/main" val="994322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8">
          <p15:clr>
            <a:srgbClr val="FBAE40"/>
          </p15:clr>
        </p15:guide>
        <p15:guide id="2" pos="3912">
          <p15:clr>
            <a:srgbClr val="FBAE40"/>
          </p15:clr>
        </p15:guide>
        <p15:guide id="3" pos="816" userDrawn="1">
          <p15:clr>
            <a:srgbClr val="FBAE40"/>
          </p15:clr>
        </p15:guide>
        <p15:guide id="4" pos="216">
          <p15:clr>
            <a:srgbClr val="FBAE40"/>
          </p15:clr>
        </p15:guide>
        <p15:guide id="5" pos="7464">
          <p15:clr>
            <a:srgbClr val="FBAE40"/>
          </p15:clr>
        </p15:guide>
        <p15:guide id="6" pos="7176">
          <p15:clr>
            <a:srgbClr val="FBAE40"/>
          </p15:clr>
        </p15:guide>
        <p15:guide id="7" orient="horz" pos="3888">
          <p15:clr>
            <a:srgbClr val="FBAE40"/>
          </p15:clr>
        </p15:guide>
        <p15:guide id="8" pos="3768">
          <p15:clr>
            <a:srgbClr val="FBAE40"/>
          </p15:clr>
        </p15:guide>
        <p15:guide id="9" orient="horz" pos="936">
          <p15:clr>
            <a:srgbClr val="FBAE40"/>
          </p15:clr>
        </p15:guide>
        <p15:guide id="10" orient="horz" pos="1224">
          <p15:clr>
            <a:srgbClr val="FBAE40"/>
          </p15:clr>
        </p15:guide>
        <p15:guide id="11" orient="horz" pos="4224">
          <p15:clr>
            <a:srgbClr val="FBAE40"/>
          </p15:clr>
        </p15:guide>
        <p15:guide id="12" orient="horz" pos="3672">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1EDDA56-5B0C-9841-BBC5-C0B0741FC492}"/>
              </a:ext>
            </a:extLst>
          </p:cNvPr>
          <p:cNvSpPr/>
          <p:nvPr userDrawn="1"/>
        </p:nvSpPr>
        <p:spPr>
          <a:xfrm>
            <a:off x="4262564" y="1497558"/>
            <a:ext cx="3656302"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 name="Rectangle 6">
            <a:extLst>
              <a:ext uri="{FF2B5EF4-FFF2-40B4-BE49-F238E27FC236}">
                <a16:creationId xmlns:a16="http://schemas.microsoft.com/office/drawing/2014/main" id="{CC7EB100-BF2D-3242-A980-D80B0036E6F9}"/>
              </a:ext>
            </a:extLst>
          </p:cNvPr>
          <p:cNvSpPr/>
          <p:nvPr userDrawn="1"/>
        </p:nvSpPr>
        <p:spPr>
          <a:xfrm>
            <a:off x="417341" y="1497558"/>
            <a:ext cx="3656302"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 name="Rectangle 7">
            <a:extLst>
              <a:ext uri="{FF2B5EF4-FFF2-40B4-BE49-F238E27FC236}">
                <a16:creationId xmlns:a16="http://schemas.microsoft.com/office/drawing/2014/main" id="{A63E8BFC-83DE-CC4C-B12E-D8DE8AB62EC4}"/>
              </a:ext>
            </a:extLst>
          </p:cNvPr>
          <p:cNvSpPr/>
          <p:nvPr userDrawn="1"/>
        </p:nvSpPr>
        <p:spPr>
          <a:xfrm>
            <a:off x="8118355" y="1497558"/>
            <a:ext cx="3656302"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1B88F7DA-5EFF-EC4B-AC04-75349EDC19AE}"/>
              </a:ext>
            </a:extLst>
          </p:cNvPr>
          <p:cNvCxnSpPr>
            <a:cxnSpLocks/>
          </p:cNvCxnSpPr>
          <p:nvPr userDrawn="1"/>
        </p:nvCxnSpPr>
        <p:spPr>
          <a:xfrm>
            <a:off x="615923" y="2414588"/>
            <a:ext cx="3259138"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7CF016B-5204-1946-9848-A1DEE6B21753}"/>
              </a:ext>
            </a:extLst>
          </p:cNvPr>
          <p:cNvCxnSpPr>
            <a:cxnSpLocks/>
          </p:cNvCxnSpPr>
          <p:nvPr userDrawn="1"/>
        </p:nvCxnSpPr>
        <p:spPr>
          <a:xfrm>
            <a:off x="4461146" y="2414588"/>
            <a:ext cx="3259138"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8F60116-CBDD-F045-ABB6-5F59B618FB48}"/>
              </a:ext>
            </a:extLst>
          </p:cNvPr>
          <p:cNvCxnSpPr>
            <a:cxnSpLocks/>
          </p:cNvCxnSpPr>
          <p:nvPr userDrawn="1"/>
        </p:nvCxnSpPr>
        <p:spPr>
          <a:xfrm>
            <a:off x="8316937" y="2414588"/>
            <a:ext cx="3259138"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8" name="Text Placeholder 24">
            <a:extLst>
              <a:ext uri="{FF2B5EF4-FFF2-40B4-BE49-F238E27FC236}">
                <a16:creationId xmlns:a16="http://schemas.microsoft.com/office/drawing/2014/main" id="{6F0BD7A7-2EDD-1349-B00E-BCFD771E6EE0}"/>
              </a:ext>
            </a:extLst>
          </p:cNvPr>
          <p:cNvSpPr>
            <a:spLocks noGrp="1"/>
          </p:cNvSpPr>
          <p:nvPr>
            <p:ph type="body" sz="quarter" idx="16" hasCustomPrompt="1"/>
          </p:nvPr>
        </p:nvSpPr>
        <p:spPr>
          <a:xfrm>
            <a:off x="516632" y="1695697"/>
            <a:ext cx="3457720"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TITLE – AVENIR NEXT LT PRO, DEMI, 18 </a:t>
            </a:r>
            <a:r>
              <a:rPr lang="en-US" dirty="0" err="1"/>
              <a:t>pt</a:t>
            </a:r>
            <a:r>
              <a:rPr lang="en-US" dirty="0"/>
              <a:t>, ORANGE, caps</a:t>
            </a:r>
          </a:p>
        </p:txBody>
      </p:sp>
      <p:sp>
        <p:nvSpPr>
          <p:cNvPr id="29" name="Text Placeholder 24">
            <a:extLst>
              <a:ext uri="{FF2B5EF4-FFF2-40B4-BE49-F238E27FC236}">
                <a16:creationId xmlns:a16="http://schemas.microsoft.com/office/drawing/2014/main" id="{C1BCA19B-848C-7141-ACC8-695E44203BBD}"/>
              </a:ext>
            </a:extLst>
          </p:cNvPr>
          <p:cNvSpPr>
            <a:spLocks noGrp="1"/>
          </p:cNvSpPr>
          <p:nvPr>
            <p:ph type="body" sz="quarter" idx="17" hasCustomPrompt="1"/>
          </p:nvPr>
        </p:nvSpPr>
        <p:spPr>
          <a:xfrm>
            <a:off x="4372423" y="1695697"/>
            <a:ext cx="3457720"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TITLE – AVENIR NEXT LT PRO, DEMI, 18 </a:t>
            </a:r>
            <a:r>
              <a:rPr lang="en-US" dirty="0" err="1"/>
              <a:t>pt</a:t>
            </a:r>
            <a:r>
              <a:rPr lang="en-US" dirty="0"/>
              <a:t>, ORANGE, caps</a:t>
            </a:r>
          </a:p>
        </p:txBody>
      </p:sp>
      <p:sp>
        <p:nvSpPr>
          <p:cNvPr id="30" name="Text Placeholder 24">
            <a:extLst>
              <a:ext uri="{FF2B5EF4-FFF2-40B4-BE49-F238E27FC236}">
                <a16:creationId xmlns:a16="http://schemas.microsoft.com/office/drawing/2014/main" id="{3123E1CE-2118-3440-BE56-F4969D496070}"/>
              </a:ext>
            </a:extLst>
          </p:cNvPr>
          <p:cNvSpPr>
            <a:spLocks noGrp="1"/>
          </p:cNvSpPr>
          <p:nvPr>
            <p:ph type="body" sz="quarter" idx="18" hasCustomPrompt="1"/>
          </p:nvPr>
        </p:nvSpPr>
        <p:spPr>
          <a:xfrm>
            <a:off x="8217646" y="1695697"/>
            <a:ext cx="3457720"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TITLE – AVENIR NEXT LT PRO, DEMI, 18 </a:t>
            </a:r>
            <a:r>
              <a:rPr lang="en-US" dirty="0" err="1"/>
              <a:t>pt</a:t>
            </a:r>
            <a:r>
              <a:rPr lang="en-US" dirty="0"/>
              <a:t>, ORANGE, caps</a:t>
            </a:r>
          </a:p>
        </p:txBody>
      </p:sp>
      <p:sp>
        <p:nvSpPr>
          <p:cNvPr id="18" name="Text Placeholder 3">
            <a:extLst>
              <a:ext uri="{FF2B5EF4-FFF2-40B4-BE49-F238E27FC236}">
                <a16:creationId xmlns:a16="http://schemas.microsoft.com/office/drawing/2014/main" id="{0FC1CE68-9A3E-E34F-96D4-29F358465C8E}"/>
              </a:ext>
            </a:extLst>
          </p:cNvPr>
          <p:cNvSpPr>
            <a:spLocks noGrp="1"/>
          </p:cNvSpPr>
          <p:nvPr>
            <p:ph type="body" sz="quarter" idx="19" hasCustomPrompt="1"/>
          </p:nvPr>
        </p:nvSpPr>
        <p:spPr>
          <a:xfrm>
            <a:off x="516632" y="2567352"/>
            <a:ext cx="3457720" cy="3078533"/>
          </a:xfrm>
        </p:spPr>
        <p:txBody>
          <a:bodyPr/>
          <a:lstStyle>
            <a:lvl1pPr marL="228600" marR="0" indent="-228600" algn="l" defTabSz="914400" rtl="0" eaLnBrk="1" fontAlgn="auto" latinLnBrk="0" hangingPunct="1">
              <a:lnSpc>
                <a:spcPct val="90000"/>
              </a:lnSpc>
              <a:spcBef>
                <a:spcPts val="0"/>
              </a:spcBef>
              <a:spcAft>
                <a:spcPts val="600"/>
              </a:spcAft>
              <a:buClr>
                <a:srgbClr val="E86100"/>
              </a:buClr>
              <a:buSzTx/>
              <a:buFont typeface="Wingdings" pitchFamily="2" charset="2"/>
              <a:buChar char="§"/>
              <a:tabLst/>
              <a:defRPr sz="1600">
                <a:solidFill>
                  <a:srgbClr val="404040"/>
                </a:solidFill>
              </a:defRPr>
            </a:lvl1pPr>
            <a:lvl2pPr>
              <a:spcAft>
                <a:spcPts val="600"/>
              </a:spcAft>
              <a:buClr>
                <a:srgbClr val="0C2340"/>
              </a:buClr>
              <a:defRPr sz="1400">
                <a:solidFill>
                  <a:srgbClr val="404040"/>
                </a:solidFill>
              </a:defRPr>
            </a:lvl2pPr>
            <a:lvl3pPr>
              <a:spcAft>
                <a:spcPts val="600"/>
              </a:spcAft>
              <a:buClr>
                <a:srgbClr val="0C2340"/>
              </a:buClr>
              <a:defRPr sz="1200">
                <a:solidFill>
                  <a:srgbClr val="404040"/>
                </a:solidFill>
              </a:defRPr>
            </a:lvl3pPr>
          </a:lstStyle>
          <a:p>
            <a:r>
              <a:rPr lang="en-US" dirty="0"/>
              <a:t>Content – Avenir Next LT Pro, Regular, 16 </a:t>
            </a:r>
            <a:r>
              <a:rPr lang="en-US" dirty="0" err="1"/>
              <a:t>pt</a:t>
            </a:r>
            <a:r>
              <a:rPr lang="en-US" dirty="0"/>
              <a:t>, gray font, sentence case</a:t>
            </a:r>
          </a:p>
          <a:p>
            <a:r>
              <a:rPr lang="en-US" dirty="0"/>
              <a:t>Content </a:t>
            </a:r>
          </a:p>
          <a:p>
            <a:pPr lvl="1"/>
            <a:r>
              <a:rPr lang="en-US" dirty="0"/>
              <a:t>Second level</a:t>
            </a:r>
          </a:p>
          <a:p>
            <a:pPr lvl="2"/>
            <a:r>
              <a:rPr lang="en-US" dirty="0"/>
              <a:t>Third level</a:t>
            </a:r>
          </a:p>
        </p:txBody>
      </p:sp>
      <p:sp>
        <p:nvSpPr>
          <p:cNvPr id="21" name="Text Placeholder 3">
            <a:extLst>
              <a:ext uri="{FF2B5EF4-FFF2-40B4-BE49-F238E27FC236}">
                <a16:creationId xmlns:a16="http://schemas.microsoft.com/office/drawing/2014/main" id="{3A141CB7-F70D-9043-952A-EF5B84C5B578}"/>
              </a:ext>
            </a:extLst>
          </p:cNvPr>
          <p:cNvSpPr>
            <a:spLocks noGrp="1"/>
          </p:cNvSpPr>
          <p:nvPr>
            <p:ph type="body" sz="quarter" idx="25" hasCustomPrompt="1"/>
          </p:nvPr>
        </p:nvSpPr>
        <p:spPr>
          <a:xfrm>
            <a:off x="4372423" y="2567352"/>
            <a:ext cx="3457720" cy="3078533"/>
          </a:xfrm>
        </p:spPr>
        <p:txBody>
          <a:bodyPr/>
          <a:lstStyle>
            <a:lvl1pPr marL="228600" marR="0" indent="-228600" algn="l" defTabSz="914400" rtl="0" eaLnBrk="1" fontAlgn="auto" latinLnBrk="0" hangingPunct="1">
              <a:lnSpc>
                <a:spcPct val="90000"/>
              </a:lnSpc>
              <a:spcBef>
                <a:spcPts val="0"/>
              </a:spcBef>
              <a:spcAft>
                <a:spcPts val="600"/>
              </a:spcAft>
              <a:buClr>
                <a:srgbClr val="E86100"/>
              </a:buClr>
              <a:buSzTx/>
              <a:buFont typeface="Wingdings" pitchFamily="2" charset="2"/>
              <a:buChar char="§"/>
              <a:tabLst/>
              <a:defRPr sz="1600">
                <a:solidFill>
                  <a:srgbClr val="404040"/>
                </a:solidFill>
              </a:defRPr>
            </a:lvl1pPr>
            <a:lvl2pPr>
              <a:spcAft>
                <a:spcPts val="600"/>
              </a:spcAft>
              <a:buClr>
                <a:srgbClr val="0C2340"/>
              </a:buClr>
              <a:defRPr sz="1400">
                <a:solidFill>
                  <a:srgbClr val="404040"/>
                </a:solidFill>
              </a:defRPr>
            </a:lvl2pPr>
            <a:lvl3pPr>
              <a:spcAft>
                <a:spcPts val="600"/>
              </a:spcAft>
              <a:buClr>
                <a:srgbClr val="0C2340"/>
              </a:buClr>
              <a:defRPr sz="1200">
                <a:solidFill>
                  <a:srgbClr val="404040"/>
                </a:solidFill>
              </a:defRPr>
            </a:lvl3pPr>
          </a:lstStyle>
          <a:p>
            <a:r>
              <a:rPr lang="en-US" dirty="0"/>
              <a:t>Content – Avenir Next LT Pro, Regular, 16 </a:t>
            </a:r>
            <a:r>
              <a:rPr lang="en-US" dirty="0" err="1"/>
              <a:t>pt</a:t>
            </a:r>
            <a:r>
              <a:rPr lang="en-US" dirty="0"/>
              <a:t>, gray font, sentence case</a:t>
            </a:r>
          </a:p>
          <a:p>
            <a:r>
              <a:rPr lang="en-US" dirty="0"/>
              <a:t>Content </a:t>
            </a:r>
          </a:p>
          <a:p>
            <a:pPr lvl="1"/>
            <a:r>
              <a:rPr lang="en-US" dirty="0"/>
              <a:t>Second level</a:t>
            </a:r>
          </a:p>
          <a:p>
            <a:pPr lvl="2"/>
            <a:r>
              <a:rPr lang="en-US" dirty="0"/>
              <a:t>Third level</a:t>
            </a:r>
          </a:p>
        </p:txBody>
      </p:sp>
      <p:sp>
        <p:nvSpPr>
          <p:cNvPr id="23" name="Text Placeholder 3">
            <a:extLst>
              <a:ext uri="{FF2B5EF4-FFF2-40B4-BE49-F238E27FC236}">
                <a16:creationId xmlns:a16="http://schemas.microsoft.com/office/drawing/2014/main" id="{EE08D536-7D0B-4741-8CDE-468E978246C5}"/>
              </a:ext>
            </a:extLst>
          </p:cNvPr>
          <p:cNvSpPr>
            <a:spLocks noGrp="1"/>
          </p:cNvSpPr>
          <p:nvPr>
            <p:ph type="body" sz="quarter" idx="26" hasCustomPrompt="1"/>
          </p:nvPr>
        </p:nvSpPr>
        <p:spPr>
          <a:xfrm>
            <a:off x="8217646" y="2567352"/>
            <a:ext cx="3457720" cy="3078533"/>
          </a:xfrm>
        </p:spPr>
        <p:txBody>
          <a:bodyPr/>
          <a:lstStyle>
            <a:lvl1pPr marL="228600" marR="0" indent="-228600" algn="l" defTabSz="914400" rtl="0" eaLnBrk="1" fontAlgn="auto" latinLnBrk="0" hangingPunct="1">
              <a:lnSpc>
                <a:spcPct val="90000"/>
              </a:lnSpc>
              <a:spcBef>
                <a:spcPts val="0"/>
              </a:spcBef>
              <a:spcAft>
                <a:spcPts val="600"/>
              </a:spcAft>
              <a:buClr>
                <a:srgbClr val="E86100"/>
              </a:buClr>
              <a:buSzTx/>
              <a:buFont typeface="Wingdings" pitchFamily="2" charset="2"/>
              <a:buChar char="§"/>
              <a:tabLst/>
              <a:defRPr sz="1600">
                <a:solidFill>
                  <a:srgbClr val="404040"/>
                </a:solidFill>
              </a:defRPr>
            </a:lvl1pPr>
            <a:lvl2pPr>
              <a:spcAft>
                <a:spcPts val="600"/>
              </a:spcAft>
              <a:buClr>
                <a:srgbClr val="0C2340"/>
              </a:buClr>
              <a:defRPr sz="1400">
                <a:solidFill>
                  <a:srgbClr val="404040"/>
                </a:solidFill>
              </a:defRPr>
            </a:lvl2pPr>
            <a:lvl3pPr>
              <a:spcAft>
                <a:spcPts val="600"/>
              </a:spcAft>
              <a:buClr>
                <a:srgbClr val="0C2340"/>
              </a:buClr>
              <a:defRPr sz="1200">
                <a:solidFill>
                  <a:srgbClr val="404040"/>
                </a:solidFill>
              </a:defRPr>
            </a:lvl3pPr>
          </a:lstStyle>
          <a:p>
            <a:r>
              <a:rPr lang="en-US" dirty="0"/>
              <a:t>Content – Avenir Next LT Pro, Regular, 16 </a:t>
            </a:r>
            <a:r>
              <a:rPr lang="en-US" dirty="0" err="1"/>
              <a:t>pt</a:t>
            </a:r>
            <a:r>
              <a:rPr lang="en-US" dirty="0"/>
              <a:t>, gray font, sentence case</a:t>
            </a:r>
          </a:p>
          <a:p>
            <a:r>
              <a:rPr lang="en-US" dirty="0"/>
              <a:t>Content </a:t>
            </a:r>
          </a:p>
          <a:p>
            <a:pPr lvl="1"/>
            <a:r>
              <a:rPr lang="en-US" dirty="0"/>
              <a:t>Second level</a:t>
            </a:r>
          </a:p>
          <a:p>
            <a:pPr lvl="2"/>
            <a:r>
              <a:rPr lang="en-US" dirty="0"/>
              <a:t>Third level</a:t>
            </a:r>
          </a:p>
        </p:txBody>
      </p:sp>
      <p:sp>
        <p:nvSpPr>
          <p:cNvPr id="22" name="Slide Number Placeholder 5">
            <a:extLst>
              <a:ext uri="{FF2B5EF4-FFF2-40B4-BE49-F238E27FC236}">
                <a16:creationId xmlns:a16="http://schemas.microsoft.com/office/drawing/2014/main" id="{1B480BD6-B5B2-444D-AB77-844E6FD4B7E8}"/>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24" name="Footer Placeholder 4">
            <a:extLst>
              <a:ext uri="{FF2B5EF4-FFF2-40B4-BE49-F238E27FC236}">
                <a16:creationId xmlns:a16="http://schemas.microsoft.com/office/drawing/2014/main" id="{F83C2F21-9649-9042-9359-6EA03353BC6A}"/>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dirty="0"/>
          </a:p>
        </p:txBody>
      </p:sp>
      <p:sp>
        <p:nvSpPr>
          <p:cNvPr id="11" name="Title 10">
            <a:extLst>
              <a:ext uri="{FF2B5EF4-FFF2-40B4-BE49-F238E27FC236}">
                <a16:creationId xmlns:a16="http://schemas.microsoft.com/office/drawing/2014/main" id="{0B98202B-1EEF-D977-4C76-CF71381036B3}"/>
              </a:ext>
            </a:extLst>
          </p:cNvPr>
          <p:cNvSpPr>
            <a:spLocks noGrp="1"/>
          </p:cNvSpPr>
          <p:nvPr>
            <p:ph type="title" hasCustomPrompt="1"/>
          </p:nvPr>
        </p:nvSpPr>
        <p:spPr/>
        <p:txBody>
          <a:bodyPr/>
          <a:lstStyle/>
          <a:p>
            <a:r>
              <a:rPr lang="en-US" dirty="0"/>
              <a:t>TITLE — avenir NEXT LT PRO, DEMI, 28 PT, DARK BLUE, caps</a:t>
            </a:r>
          </a:p>
        </p:txBody>
      </p:sp>
    </p:spTree>
    <p:extLst>
      <p:ext uri="{BB962C8B-B14F-4D97-AF65-F5344CB8AC3E}">
        <p14:creationId xmlns:p14="http://schemas.microsoft.com/office/powerpoint/2010/main" val="1810642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672">
          <p15:clr>
            <a:srgbClr val="FBAE40"/>
          </p15:clr>
        </p15:guide>
        <p15:guide id="2" pos="2520">
          <p15:clr>
            <a:srgbClr val="FBAE40"/>
          </p15:clr>
        </p15:guide>
        <p15:guide id="3" pos="816" userDrawn="1">
          <p15:clr>
            <a:srgbClr val="FBAE40"/>
          </p15:clr>
        </p15:guide>
        <p15:guide id="4" pos="7464">
          <p15:clr>
            <a:srgbClr val="FBAE40"/>
          </p15:clr>
        </p15:guide>
        <p15:guide id="5" orient="horz" pos="408">
          <p15:clr>
            <a:srgbClr val="FBAE40"/>
          </p15:clr>
        </p15:guide>
        <p15:guide id="6" orient="horz" pos="936">
          <p15:clr>
            <a:srgbClr val="FBAE40"/>
          </p15:clr>
        </p15:guide>
        <p15:guide id="7" pos="2688">
          <p15:clr>
            <a:srgbClr val="FBAE40"/>
          </p15:clr>
        </p15:guide>
        <p15:guide id="8" pos="4992">
          <p15:clr>
            <a:srgbClr val="FBAE40"/>
          </p15:clr>
        </p15:guide>
        <p15:guide id="9" pos="5160">
          <p15:clr>
            <a:srgbClr val="FBAE40"/>
          </p15:clr>
        </p15:guide>
        <p15:guide id="10" orient="horz" pos="1056">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 Column - Centere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1EDDA56-5B0C-9841-BBC5-C0B0741FC492}"/>
              </a:ext>
            </a:extLst>
          </p:cNvPr>
          <p:cNvSpPr/>
          <p:nvPr userDrawn="1"/>
        </p:nvSpPr>
        <p:spPr>
          <a:xfrm>
            <a:off x="4262564" y="1497558"/>
            <a:ext cx="3656302" cy="4913501"/>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 name="Rectangle 6">
            <a:extLst>
              <a:ext uri="{FF2B5EF4-FFF2-40B4-BE49-F238E27FC236}">
                <a16:creationId xmlns:a16="http://schemas.microsoft.com/office/drawing/2014/main" id="{CC7EB100-BF2D-3242-A980-D80B0036E6F9}"/>
              </a:ext>
            </a:extLst>
          </p:cNvPr>
          <p:cNvSpPr/>
          <p:nvPr userDrawn="1"/>
        </p:nvSpPr>
        <p:spPr>
          <a:xfrm>
            <a:off x="417341" y="1497558"/>
            <a:ext cx="3656302" cy="4913501"/>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 name="Rectangle 7">
            <a:extLst>
              <a:ext uri="{FF2B5EF4-FFF2-40B4-BE49-F238E27FC236}">
                <a16:creationId xmlns:a16="http://schemas.microsoft.com/office/drawing/2014/main" id="{A63E8BFC-83DE-CC4C-B12E-D8DE8AB62EC4}"/>
              </a:ext>
            </a:extLst>
          </p:cNvPr>
          <p:cNvSpPr/>
          <p:nvPr userDrawn="1"/>
        </p:nvSpPr>
        <p:spPr>
          <a:xfrm>
            <a:off x="8118355" y="1497558"/>
            <a:ext cx="3656302" cy="4913501"/>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1B88F7DA-5EFF-EC4B-AC04-75349EDC19AE}"/>
              </a:ext>
            </a:extLst>
          </p:cNvPr>
          <p:cNvCxnSpPr>
            <a:cxnSpLocks/>
          </p:cNvCxnSpPr>
          <p:nvPr userDrawn="1"/>
        </p:nvCxnSpPr>
        <p:spPr>
          <a:xfrm>
            <a:off x="770799" y="2414588"/>
            <a:ext cx="2951149"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7CF016B-5204-1946-9848-A1DEE6B21753}"/>
              </a:ext>
            </a:extLst>
          </p:cNvPr>
          <p:cNvCxnSpPr>
            <a:cxnSpLocks/>
          </p:cNvCxnSpPr>
          <p:nvPr userDrawn="1"/>
        </p:nvCxnSpPr>
        <p:spPr>
          <a:xfrm>
            <a:off x="4597385" y="2414588"/>
            <a:ext cx="2951149"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8F60116-CBDD-F045-ABB6-5F59B618FB48}"/>
              </a:ext>
            </a:extLst>
          </p:cNvPr>
          <p:cNvCxnSpPr>
            <a:cxnSpLocks/>
          </p:cNvCxnSpPr>
          <p:nvPr userDrawn="1"/>
        </p:nvCxnSpPr>
        <p:spPr>
          <a:xfrm>
            <a:off x="8423971" y="2414588"/>
            <a:ext cx="2951149"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5" name="Text Placeholder 24">
            <a:extLst>
              <a:ext uri="{FF2B5EF4-FFF2-40B4-BE49-F238E27FC236}">
                <a16:creationId xmlns:a16="http://schemas.microsoft.com/office/drawing/2014/main" id="{FD497B08-CA80-3A4A-80FB-0E86AA7CBA43}"/>
              </a:ext>
            </a:extLst>
          </p:cNvPr>
          <p:cNvSpPr>
            <a:spLocks noGrp="1"/>
          </p:cNvSpPr>
          <p:nvPr>
            <p:ph type="body" sz="quarter" idx="13" hasCustomPrompt="1"/>
          </p:nvPr>
        </p:nvSpPr>
        <p:spPr>
          <a:xfrm>
            <a:off x="615923" y="2567352"/>
            <a:ext cx="3259138" cy="3664398"/>
          </a:xfrm>
        </p:spPr>
        <p:txBody>
          <a:bodyPr>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1600">
                <a:solidFill>
                  <a:srgbClr val="404040"/>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Content – Avenir Next LT Pro, Regular, 16 </a:t>
            </a:r>
            <a:r>
              <a:rPr lang="en-US" dirty="0" err="1"/>
              <a:t>pt</a:t>
            </a:r>
            <a:r>
              <a:rPr lang="en-US" dirty="0"/>
              <a:t>, sentence case. If the title or main content placeholder containers get moved out of place, on the Home tab, click the “Reset” button beside “New Slide” to put them back into the correct place.</a:t>
            </a:r>
          </a:p>
        </p:txBody>
      </p:sp>
      <p:sp>
        <p:nvSpPr>
          <p:cNvPr id="26" name="Text Placeholder 24">
            <a:extLst>
              <a:ext uri="{FF2B5EF4-FFF2-40B4-BE49-F238E27FC236}">
                <a16:creationId xmlns:a16="http://schemas.microsoft.com/office/drawing/2014/main" id="{98B717A5-BFD9-3142-BDC7-883C3610147A}"/>
              </a:ext>
            </a:extLst>
          </p:cNvPr>
          <p:cNvSpPr>
            <a:spLocks noGrp="1"/>
          </p:cNvSpPr>
          <p:nvPr>
            <p:ph type="body" sz="quarter" idx="14" hasCustomPrompt="1"/>
          </p:nvPr>
        </p:nvSpPr>
        <p:spPr>
          <a:xfrm>
            <a:off x="4443390" y="2567352"/>
            <a:ext cx="3259138" cy="3664398"/>
          </a:xfrm>
        </p:spPr>
        <p:txBody>
          <a:bodyPr>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1600">
                <a:solidFill>
                  <a:srgbClr val="404040"/>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marL="0" marR="0" lvl="0" indent="0" algn="l" defTabSz="914400" rtl="0" eaLnBrk="1" fontAlgn="auto" latinLnBrk="0" hangingPunct="1">
              <a:lnSpc>
                <a:spcPct val="90000"/>
              </a:lnSpc>
              <a:spcBef>
                <a:spcPts val="0"/>
              </a:spcBef>
              <a:spcAft>
                <a:spcPts val="1200"/>
              </a:spcAft>
              <a:buClr>
                <a:schemeClr val="tx2"/>
              </a:buClr>
              <a:buSzTx/>
              <a:buFont typeface="Wingdings" charset="2"/>
              <a:buNone/>
              <a:tabLst/>
              <a:defRPr/>
            </a:pPr>
            <a:r>
              <a:rPr lang="en-US" dirty="0"/>
              <a:t>Content – Avenir Next LT Pro, Regular, 16 </a:t>
            </a:r>
            <a:r>
              <a:rPr lang="en-US" dirty="0" err="1"/>
              <a:t>pt</a:t>
            </a:r>
            <a:r>
              <a:rPr lang="en-US" dirty="0"/>
              <a:t>, sentence case. Sentence case means to capitalize only the first letter of the first. When using sentence case, you will still capitalize the first letter of proper nouns and names/titles.</a:t>
            </a:r>
          </a:p>
        </p:txBody>
      </p:sp>
      <p:sp>
        <p:nvSpPr>
          <p:cNvPr id="27" name="Text Placeholder 24">
            <a:extLst>
              <a:ext uri="{FF2B5EF4-FFF2-40B4-BE49-F238E27FC236}">
                <a16:creationId xmlns:a16="http://schemas.microsoft.com/office/drawing/2014/main" id="{76623F4A-CFEA-8740-8286-9A9FD5427D74}"/>
              </a:ext>
            </a:extLst>
          </p:cNvPr>
          <p:cNvSpPr>
            <a:spLocks noGrp="1"/>
          </p:cNvSpPr>
          <p:nvPr>
            <p:ph type="body" sz="quarter" idx="15" hasCustomPrompt="1"/>
          </p:nvPr>
        </p:nvSpPr>
        <p:spPr>
          <a:xfrm>
            <a:off x="8269976" y="2567352"/>
            <a:ext cx="3259138" cy="3664398"/>
          </a:xfrm>
        </p:spPr>
        <p:txBody>
          <a:bodyPr>
            <a:noAutofit/>
          </a:bodyPr>
          <a:lstStyle>
            <a:lvl1pPr marL="0" indent="0">
              <a:buNone/>
              <a:defRPr sz="1600">
                <a:solidFill>
                  <a:srgbClr val="404040"/>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Content – Avenir Next LT Pro, Regular, 16 </a:t>
            </a:r>
            <a:r>
              <a:rPr lang="en-US" dirty="0" err="1"/>
              <a:t>pt</a:t>
            </a:r>
            <a:r>
              <a:rPr lang="en-US" dirty="0"/>
              <a:t>, sentence case. If using bullet points, be sure to use dark blue square bullets.</a:t>
            </a:r>
          </a:p>
        </p:txBody>
      </p:sp>
      <p:sp>
        <p:nvSpPr>
          <p:cNvPr id="28" name="Text Placeholder 24">
            <a:extLst>
              <a:ext uri="{FF2B5EF4-FFF2-40B4-BE49-F238E27FC236}">
                <a16:creationId xmlns:a16="http://schemas.microsoft.com/office/drawing/2014/main" id="{6F0BD7A7-2EDD-1349-B00E-BCFD771E6EE0}"/>
              </a:ext>
            </a:extLst>
          </p:cNvPr>
          <p:cNvSpPr>
            <a:spLocks noGrp="1"/>
          </p:cNvSpPr>
          <p:nvPr>
            <p:ph type="body" sz="quarter" idx="16" hasCustomPrompt="1"/>
          </p:nvPr>
        </p:nvSpPr>
        <p:spPr>
          <a:xfrm>
            <a:off x="554141" y="1695697"/>
            <a:ext cx="3382703" cy="608932"/>
          </a:xfrm>
        </p:spPr>
        <p:txBody>
          <a:bodyPr>
            <a:noAutofit/>
          </a:bodyPr>
          <a:lstStyle>
            <a:lvl1pPr marL="0" indent="0" algn="ctr">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TITLE – AVENIR NEXT LT PRO, DEMI, 18 </a:t>
            </a:r>
            <a:r>
              <a:rPr lang="en-US" dirty="0" err="1"/>
              <a:t>pt</a:t>
            </a:r>
            <a:r>
              <a:rPr lang="en-US" dirty="0"/>
              <a:t>, ORANGE</a:t>
            </a:r>
          </a:p>
        </p:txBody>
      </p:sp>
      <p:sp>
        <p:nvSpPr>
          <p:cNvPr id="29" name="Text Placeholder 24">
            <a:extLst>
              <a:ext uri="{FF2B5EF4-FFF2-40B4-BE49-F238E27FC236}">
                <a16:creationId xmlns:a16="http://schemas.microsoft.com/office/drawing/2014/main" id="{C1BCA19B-848C-7141-ACC8-695E44203BBD}"/>
              </a:ext>
            </a:extLst>
          </p:cNvPr>
          <p:cNvSpPr>
            <a:spLocks noGrp="1"/>
          </p:cNvSpPr>
          <p:nvPr>
            <p:ph type="body" sz="quarter" idx="17" hasCustomPrompt="1"/>
          </p:nvPr>
        </p:nvSpPr>
        <p:spPr>
          <a:xfrm>
            <a:off x="4381606" y="1695697"/>
            <a:ext cx="3382703" cy="608932"/>
          </a:xfrm>
        </p:spPr>
        <p:txBody>
          <a:bodyPr>
            <a:noAutofit/>
          </a:bodyPr>
          <a:lstStyle>
            <a:lvl1pPr marL="0" indent="0" algn="ctr">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TITLE – AVENIR NEXT LT PRO, DEMI, 18 </a:t>
            </a:r>
            <a:r>
              <a:rPr lang="en-US" dirty="0" err="1"/>
              <a:t>pt</a:t>
            </a:r>
            <a:r>
              <a:rPr lang="en-US" dirty="0"/>
              <a:t>, ORANGE</a:t>
            </a:r>
          </a:p>
        </p:txBody>
      </p:sp>
      <p:sp>
        <p:nvSpPr>
          <p:cNvPr id="30" name="Text Placeholder 24">
            <a:extLst>
              <a:ext uri="{FF2B5EF4-FFF2-40B4-BE49-F238E27FC236}">
                <a16:creationId xmlns:a16="http://schemas.microsoft.com/office/drawing/2014/main" id="{3123E1CE-2118-3440-BE56-F4969D496070}"/>
              </a:ext>
            </a:extLst>
          </p:cNvPr>
          <p:cNvSpPr>
            <a:spLocks noGrp="1"/>
          </p:cNvSpPr>
          <p:nvPr>
            <p:ph type="body" sz="quarter" idx="18" hasCustomPrompt="1"/>
          </p:nvPr>
        </p:nvSpPr>
        <p:spPr>
          <a:xfrm>
            <a:off x="8208191" y="1695697"/>
            <a:ext cx="3382703" cy="608932"/>
          </a:xfrm>
        </p:spPr>
        <p:txBody>
          <a:bodyPr>
            <a:noAutofit/>
          </a:bodyPr>
          <a:lstStyle>
            <a:lvl1pPr marL="0" indent="0" algn="ctr">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TITLE – Avenir NEXT LT PRO, DEMI, 18 </a:t>
            </a:r>
            <a:r>
              <a:rPr lang="en-US" dirty="0" err="1"/>
              <a:t>pt</a:t>
            </a:r>
            <a:r>
              <a:rPr lang="en-US" dirty="0"/>
              <a:t>, ORANGE</a:t>
            </a:r>
          </a:p>
        </p:txBody>
      </p:sp>
      <p:sp>
        <p:nvSpPr>
          <p:cNvPr id="19" name="Slide Number Placeholder 5">
            <a:extLst>
              <a:ext uri="{FF2B5EF4-FFF2-40B4-BE49-F238E27FC236}">
                <a16:creationId xmlns:a16="http://schemas.microsoft.com/office/drawing/2014/main" id="{5F8156AC-4342-4D4A-945A-8596BF79DE6D}"/>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21" name="Footer Placeholder 4">
            <a:extLst>
              <a:ext uri="{FF2B5EF4-FFF2-40B4-BE49-F238E27FC236}">
                <a16:creationId xmlns:a16="http://schemas.microsoft.com/office/drawing/2014/main" id="{E5FDE0B4-051E-1348-9BF2-570AC2CF5E7D}"/>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dirty="0"/>
          </a:p>
        </p:txBody>
      </p:sp>
      <p:sp>
        <p:nvSpPr>
          <p:cNvPr id="41" name="Title 40">
            <a:extLst>
              <a:ext uri="{FF2B5EF4-FFF2-40B4-BE49-F238E27FC236}">
                <a16:creationId xmlns:a16="http://schemas.microsoft.com/office/drawing/2014/main" id="{FF63C081-F164-9C3F-A2AE-2F957624BF4F}"/>
              </a:ext>
            </a:extLst>
          </p:cNvPr>
          <p:cNvSpPr>
            <a:spLocks noGrp="1"/>
          </p:cNvSpPr>
          <p:nvPr>
            <p:ph type="title" hasCustomPrompt="1"/>
          </p:nvPr>
        </p:nvSpPr>
        <p:spPr/>
        <p:txBody>
          <a:bodyPr/>
          <a:lstStyle/>
          <a:p>
            <a:r>
              <a:rPr lang="en-US" dirty="0"/>
              <a:t>TITLE — avenir NEXT LT PRO, DEMI, 28 PT, DARK BLUE, caps</a:t>
            </a:r>
          </a:p>
        </p:txBody>
      </p:sp>
    </p:spTree>
    <p:extLst>
      <p:ext uri="{BB962C8B-B14F-4D97-AF65-F5344CB8AC3E}">
        <p14:creationId xmlns:p14="http://schemas.microsoft.com/office/powerpoint/2010/main" val="2076186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176">
          <p15:clr>
            <a:srgbClr val="FBAE40"/>
          </p15:clr>
        </p15:guide>
        <p15:guide id="2" pos="600">
          <p15:clr>
            <a:srgbClr val="FBAE40"/>
          </p15:clr>
        </p15:guide>
        <p15:guide id="3" pos="48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 Sections +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2508C7F-DE7B-FC49-B9D3-2979EDF55648}"/>
              </a:ext>
            </a:extLst>
          </p:cNvPr>
          <p:cNvSpPr/>
          <p:nvPr userDrawn="1"/>
        </p:nvSpPr>
        <p:spPr>
          <a:xfrm>
            <a:off x="419637" y="1026058"/>
            <a:ext cx="5303000" cy="1636776"/>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E3E1C038-4A9B-C247-BD4D-A69976D2CA22}"/>
              </a:ext>
            </a:extLst>
          </p:cNvPr>
          <p:cNvSpPr/>
          <p:nvPr userDrawn="1"/>
        </p:nvSpPr>
        <p:spPr>
          <a:xfrm>
            <a:off x="417341" y="2781602"/>
            <a:ext cx="5305283" cy="16366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D701319D-86C5-6C42-B218-AC7F6CEE6447}"/>
              </a:ext>
            </a:extLst>
          </p:cNvPr>
          <p:cNvSpPr/>
          <p:nvPr userDrawn="1"/>
        </p:nvSpPr>
        <p:spPr>
          <a:xfrm>
            <a:off x="417341" y="4546998"/>
            <a:ext cx="5305283" cy="1634677"/>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7" name="Text Placeholder 24">
            <a:extLst>
              <a:ext uri="{FF2B5EF4-FFF2-40B4-BE49-F238E27FC236}">
                <a16:creationId xmlns:a16="http://schemas.microsoft.com/office/drawing/2014/main" id="{8913118A-B822-0F4C-B8CA-D5DB1A2AD075}"/>
              </a:ext>
            </a:extLst>
          </p:cNvPr>
          <p:cNvSpPr>
            <a:spLocks noGrp="1"/>
          </p:cNvSpPr>
          <p:nvPr>
            <p:ph type="body" sz="quarter" idx="16" hasCustomPrompt="1"/>
          </p:nvPr>
        </p:nvSpPr>
        <p:spPr>
          <a:xfrm>
            <a:off x="566161" y="1194243"/>
            <a:ext cx="4986343" cy="289154"/>
          </a:xfrm>
        </p:spPr>
        <p:txBody>
          <a:bodyPr lIns="0">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Avenir NEXT LT PRO, 18, ORANGE, caps</a:t>
            </a:r>
          </a:p>
        </p:txBody>
      </p:sp>
      <p:sp>
        <p:nvSpPr>
          <p:cNvPr id="19" name="Text Placeholder 24">
            <a:extLst>
              <a:ext uri="{FF2B5EF4-FFF2-40B4-BE49-F238E27FC236}">
                <a16:creationId xmlns:a16="http://schemas.microsoft.com/office/drawing/2014/main" id="{39E27F5C-E46C-CA46-8FA5-E3F37023AAFA}"/>
              </a:ext>
            </a:extLst>
          </p:cNvPr>
          <p:cNvSpPr>
            <a:spLocks noGrp="1"/>
          </p:cNvSpPr>
          <p:nvPr>
            <p:ph type="body" sz="quarter" idx="18" hasCustomPrompt="1"/>
          </p:nvPr>
        </p:nvSpPr>
        <p:spPr>
          <a:xfrm>
            <a:off x="566161" y="2937952"/>
            <a:ext cx="4986343" cy="289154"/>
          </a:xfrm>
        </p:spPr>
        <p:txBody>
          <a:bodyPr lIns="0">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AVENIR NEXT LT PRO, 18 </a:t>
            </a:r>
            <a:r>
              <a:rPr lang="en-US" dirty="0" err="1"/>
              <a:t>pt</a:t>
            </a:r>
            <a:r>
              <a:rPr lang="en-US" dirty="0"/>
              <a:t>, ORANGE, caps</a:t>
            </a:r>
          </a:p>
        </p:txBody>
      </p:sp>
      <p:sp>
        <p:nvSpPr>
          <p:cNvPr id="21" name="Text Placeholder 24">
            <a:extLst>
              <a:ext uri="{FF2B5EF4-FFF2-40B4-BE49-F238E27FC236}">
                <a16:creationId xmlns:a16="http://schemas.microsoft.com/office/drawing/2014/main" id="{1BB5E753-B1BD-644A-BEA7-D1C057963347}"/>
              </a:ext>
            </a:extLst>
          </p:cNvPr>
          <p:cNvSpPr>
            <a:spLocks noGrp="1"/>
          </p:cNvSpPr>
          <p:nvPr>
            <p:ph type="body" sz="quarter" idx="20" hasCustomPrompt="1"/>
          </p:nvPr>
        </p:nvSpPr>
        <p:spPr>
          <a:xfrm>
            <a:off x="566161" y="4704128"/>
            <a:ext cx="4986343" cy="289154"/>
          </a:xfrm>
        </p:spPr>
        <p:txBody>
          <a:bodyPr lIns="0">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AVENIR NEXT LT PRO, 18 </a:t>
            </a:r>
            <a:r>
              <a:rPr lang="en-US" dirty="0" err="1"/>
              <a:t>pt</a:t>
            </a:r>
            <a:r>
              <a:rPr lang="en-US" dirty="0"/>
              <a:t>, ORANGE,  caps</a:t>
            </a:r>
          </a:p>
        </p:txBody>
      </p:sp>
      <p:sp>
        <p:nvSpPr>
          <p:cNvPr id="11" name="Picture Placeholder 10">
            <a:extLst>
              <a:ext uri="{FF2B5EF4-FFF2-40B4-BE49-F238E27FC236}">
                <a16:creationId xmlns:a16="http://schemas.microsoft.com/office/drawing/2014/main" id="{ACF35426-043E-41D9-8136-35C72F246585}"/>
              </a:ext>
            </a:extLst>
          </p:cNvPr>
          <p:cNvSpPr>
            <a:spLocks noGrp="1"/>
          </p:cNvSpPr>
          <p:nvPr>
            <p:ph type="pic" sz="quarter" idx="21"/>
          </p:nvPr>
        </p:nvSpPr>
        <p:spPr>
          <a:xfrm>
            <a:off x="5855395" y="1028700"/>
            <a:ext cx="6336605" cy="5143500"/>
          </a:xfrm>
        </p:spPr>
        <p:txBody>
          <a:bodyPr/>
          <a:lstStyle>
            <a:lvl1pPr>
              <a:buClr>
                <a:srgbClr val="E86100"/>
              </a:buClr>
              <a:defRPr/>
            </a:lvl1pPr>
            <a:lvl5pPr>
              <a:defRPr/>
            </a:lvl5pPr>
          </a:lstStyle>
          <a:p>
            <a:r>
              <a:rPr lang="en-US" dirty="0"/>
              <a:t>Click icon to add picture</a:t>
            </a:r>
          </a:p>
        </p:txBody>
      </p:sp>
      <p:sp>
        <p:nvSpPr>
          <p:cNvPr id="22" name="Text Placeholder 2">
            <a:extLst>
              <a:ext uri="{FF2B5EF4-FFF2-40B4-BE49-F238E27FC236}">
                <a16:creationId xmlns:a16="http://schemas.microsoft.com/office/drawing/2014/main" id="{B11489ED-BE02-461B-9580-EECB49FA0048}"/>
              </a:ext>
            </a:extLst>
          </p:cNvPr>
          <p:cNvSpPr>
            <a:spLocks noGrp="1"/>
          </p:cNvSpPr>
          <p:nvPr>
            <p:ph idx="1" hasCustomPrompt="1"/>
          </p:nvPr>
        </p:nvSpPr>
        <p:spPr>
          <a:xfrm>
            <a:off x="566161" y="4998118"/>
            <a:ext cx="4986343" cy="971298"/>
          </a:xfrm>
          <a:prstGeom prst="rect">
            <a:avLst/>
          </a:prstGeom>
        </p:spPr>
        <p:txBody>
          <a:bodyPr vert="horz" lIns="0" tIns="45720" rIns="91440" bIns="45720" rtlCol="0">
            <a:noAutofit/>
          </a:bodyPr>
          <a:lstStyle>
            <a:lvl1pPr>
              <a:spcAft>
                <a:spcPts val="600"/>
              </a:spcAft>
              <a:buClr>
                <a:schemeClr val="accent2"/>
              </a:buClr>
              <a:defRPr sz="1200">
                <a:solidFill>
                  <a:srgbClr val="404040"/>
                </a:solidFill>
              </a:defRPr>
            </a:lvl1pPr>
            <a:lvl2pPr marL="457200">
              <a:spcAft>
                <a:spcPts val="600"/>
              </a:spcAft>
              <a:buClr>
                <a:srgbClr val="E87722"/>
              </a:buClr>
              <a:defRPr sz="1000"/>
            </a:lvl2pPr>
            <a:lvl3pPr marL="685800">
              <a:spcAft>
                <a:spcPts val="600"/>
              </a:spcAft>
              <a:buClr>
                <a:srgbClr val="E87722"/>
              </a:buClr>
              <a:defRPr sz="800"/>
            </a:lvl3pPr>
            <a:lvl4pPr marL="1371600" indent="0">
              <a:buNone/>
              <a:defRPr/>
            </a:lvl4pPr>
            <a:lvl5pPr marL="1828800" indent="0">
              <a:buNone/>
              <a:defRPr/>
            </a:lvl5pPr>
          </a:lstStyle>
          <a:p>
            <a:pPr lvl="0"/>
            <a:r>
              <a:rPr lang="en-US" dirty="0"/>
              <a:t>Edit master text styles</a:t>
            </a:r>
          </a:p>
        </p:txBody>
      </p:sp>
      <p:sp>
        <p:nvSpPr>
          <p:cNvPr id="24" name="Text Placeholder 2">
            <a:extLst>
              <a:ext uri="{FF2B5EF4-FFF2-40B4-BE49-F238E27FC236}">
                <a16:creationId xmlns:a16="http://schemas.microsoft.com/office/drawing/2014/main" id="{5BA05F4C-A354-3943-98EB-C2A9D1A0DD0C}"/>
              </a:ext>
            </a:extLst>
          </p:cNvPr>
          <p:cNvSpPr>
            <a:spLocks noGrp="1"/>
          </p:cNvSpPr>
          <p:nvPr>
            <p:ph idx="22" hasCustomPrompt="1"/>
          </p:nvPr>
        </p:nvSpPr>
        <p:spPr>
          <a:xfrm>
            <a:off x="566161" y="3233325"/>
            <a:ext cx="4986343" cy="965079"/>
          </a:xfrm>
          <a:prstGeom prst="rect">
            <a:avLst/>
          </a:prstGeom>
        </p:spPr>
        <p:txBody>
          <a:bodyPr vert="horz" lIns="0" tIns="45720" rIns="91440" bIns="45720" rtlCol="0">
            <a:noAutofit/>
          </a:bodyPr>
          <a:lstStyle>
            <a:lvl1pPr marL="228600" marR="0" indent="-228600" algn="l" defTabSz="914400" rtl="0" eaLnBrk="1" fontAlgn="auto" latinLnBrk="0" hangingPunct="1">
              <a:lnSpc>
                <a:spcPct val="90000"/>
              </a:lnSpc>
              <a:spcBef>
                <a:spcPts val="0"/>
              </a:spcBef>
              <a:spcAft>
                <a:spcPts val="600"/>
              </a:spcAft>
              <a:buClr>
                <a:schemeClr val="accent2"/>
              </a:buClr>
              <a:buSzTx/>
              <a:buFont typeface="Wingdings" pitchFamily="2" charset="2"/>
              <a:buChar char="§"/>
              <a:tabLst/>
              <a:defRPr sz="1200">
                <a:solidFill>
                  <a:srgbClr val="404040"/>
                </a:solidFill>
              </a:defRPr>
            </a:lvl1pPr>
            <a:lvl2pPr marL="457200" indent="-228600">
              <a:lnSpc>
                <a:spcPct val="90000"/>
              </a:lnSpc>
              <a:spcAft>
                <a:spcPts val="600"/>
              </a:spcAft>
              <a:buClr>
                <a:srgbClr val="E87722"/>
              </a:buClr>
              <a:buFont typeface="System Font Regular"/>
              <a:buChar char="–"/>
              <a:defRPr sz="1000"/>
            </a:lvl2pPr>
            <a:lvl3pPr marL="685800">
              <a:lnSpc>
                <a:spcPct val="90000"/>
              </a:lnSpc>
              <a:spcAft>
                <a:spcPts val="600"/>
              </a:spcAft>
              <a:buClr>
                <a:srgbClr val="E87722"/>
              </a:buClr>
              <a:defRPr sz="800"/>
            </a:lvl3pPr>
            <a:lvl4pPr marL="1371600" indent="0">
              <a:buNone/>
              <a:defRPr/>
            </a:lvl4pPr>
            <a:lvl5pPr marL="1828800" indent="0">
              <a:buNone/>
              <a:defRPr/>
            </a:lvl5pPr>
          </a:lstStyle>
          <a:p>
            <a:pPr lvl="0"/>
            <a:r>
              <a:rPr lang="en-US" dirty="0"/>
              <a:t>Content – Avenir Next LT Pro, Regular, 12 </a:t>
            </a:r>
            <a:r>
              <a:rPr lang="en-US" dirty="0" err="1"/>
              <a:t>pt</a:t>
            </a:r>
            <a:r>
              <a:rPr lang="en-US" dirty="0"/>
              <a:t>, gray font, sentence case, which is capitalizing only the first letter of the first word and any proper nouns and names/titles</a:t>
            </a:r>
          </a:p>
        </p:txBody>
      </p:sp>
      <p:sp>
        <p:nvSpPr>
          <p:cNvPr id="25" name="Text Placeholder 2">
            <a:extLst>
              <a:ext uri="{FF2B5EF4-FFF2-40B4-BE49-F238E27FC236}">
                <a16:creationId xmlns:a16="http://schemas.microsoft.com/office/drawing/2014/main" id="{9DD0AA8E-45BF-F34D-8DB1-265D438DB3B3}"/>
              </a:ext>
            </a:extLst>
          </p:cNvPr>
          <p:cNvSpPr>
            <a:spLocks noGrp="1"/>
          </p:cNvSpPr>
          <p:nvPr>
            <p:ph idx="23" hasCustomPrompt="1"/>
          </p:nvPr>
        </p:nvSpPr>
        <p:spPr>
          <a:xfrm>
            <a:off x="566162" y="1483397"/>
            <a:ext cx="4986342" cy="965079"/>
          </a:xfrm>
          <a:prstGeom prst="rect">
            <a:avLst/>
          </a:prstGeom>
        </p:spPr>
        <p:txBody>
          <a:bodyPr vert="horz" lIns="0" tIns="45720" rIns="91440" bIns="45720" rtlCol="0">
            <a:noAutofit/>
          </a:bodyPr>
          <a:lstStyle>
            <a:lvl1pPr marL="228600" marR="0" indent="-228600" algn="l" defTabSz="914400" rtl="0" eaLnBrk="1" fontAlgn="auto" latinLnBrk="0" hangingPunct="1">
              <a:lnSpc>
                <a:spcPct val="90000"/>
              </a:lnSpc>
              <a:spcBef>
                <a:spcPts val="0"/>
              </a:spcBef>
              <a:spcAft>
                <a:spcPts val="600"/>
              </a:spcAft>
              <a:buClr>
                <a:schemeClr val="accent2"/>
              </a:buClr>
              <a:buSzTx/>
              <a:buFont typeface="Wingdings" pitchFamily="2" charset="2"/>
              <a:buChar char="§"/>
              <a:tabLst/>
              <a:defRPr sz="1200">
                <a:solidFill>
                  <a:srgbClr val="404040"/>
                </a:solidFill>
              </a:defRPr>
            </a:lvl1pPr>
            <a:lvl2pPr marL="457200" indent="-228600">
              <a:lnSpc>
                <a:spcPct val="90000"/>
              </a:lnSpc>
              <a:spcAft>
                <a:spcPts val="600"/>
              </a:spcAft>
              <a:buFont typeface="System Font Regular"/>
              <a:buChar char="–"/>
              <a:defRPr sz="1000"/>
            </a:lvl2pPr>
            <a:lvl3pPr marL="685800">
              <a:lnSpc>
                <a:spcPct val="90000"/>
              </a:lnSpc>
              <a:spcAft>
                <a:spcPts val="600"/>
              </a:spcAft>
              <a:defRPr sz="800"/>
            </a:lvl3pPr>
            <a:lvl4pPr marL="1371600" indent="0">
              <a:buNone/>
              <a:defRPr/>
            </a:lvl4pPr>
            <a:lvl5pPr marL="1828800" indent="0">
              <a:buNone/>
              <a:defRPr/>
            </a:lvl5pPr>
          </a:lstStyle>
          <a:p>
            <a:r>
              <a:rPr lang="en-US" dirty="0"/>
              <a:t>To change the photo and maintain size/shape, delete existing photo, click the picture icon in the center of the placeholder, locate/select a photo from your file options that appear, click Insert.  </a:t>
            </a:r>
          </a:p>
        </p:txBody>
      </p:sp>
      <p:sp>
        <p:nvSpPr>
          <p:cNvPr id="18" name="Slide Number Placeholder 5">
            <a:extLst>
              <a:ext uri="{FF2B5EF4-FFF2-40B4-BE49-F238E27FC236}">
                <a16:creationId xmlns:a16="http://schemas.microsoft.com/office/drawing/2014/main" id="{D00C9A79-590D-3740-9D9C-FAE5808E2F76}"/>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20" name="Footer Placeholder 4">
            <a:extLst>
              <a:ext uri="{FF2B5EF4-FFF2-40B4-BE49-F238E27FC236}">
                <a16:creationId xmlns:a16="http://schemas.microsoft.com/office/drawing/2014/main" id="{E433437D-68BB-A743-957B-73822A8B9BD9}"/>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dirty="0"/>
          </a:p>
        </p:txBody>
      </p:sp>
      <p:sp>
        <p:nvSpPr>
          <p:cNvPr id="3" name="Title 2">
            <a:extLst>
              <a:ext uri="{FF2B5EF4-FFF2-40B4-BE49-F238E27FC236}">
                <a16:creationId xmlns:a16="http://schemas.microsoft.com/office/drawing/2014/main" id="{A60512B7-F392-E2B6-A86A-BC05CE6C1CFF}"/>
              </a:ext>
            </a:extLst>
          </p:cNvPr>
          <p:cNvSpPr>
            <a:spLocks noGrp="1"/>
          </p:cNvSpPr>
          <p:nvPr>
            <p:ph type="title" hasCustomPrompt="1"/>
          </p:nvPr>
        </p:nvSpPr>
        <p:spPr>
          <a:xfrm>
            <a:off x="417341" y="338459"/>
            <a:ext cx="11357316" cy="566800"/>
          </a:xfrm>
        </p:spPr>
        <p:txBody>
          <a:bodyPr/>
          <a:lstStyle/>
          <a:p>
            <a:r>
              <a:rPr lang="en-US" dirty="0"/>
              <a:t>TITLE — avenir NEXT LT PRO, DEMI, 28 PT, DARK BLUE, caps</a:t>
            </a:r>
          </a:p>
        </p:txBody>
      </p:sp>
    </p:spTree>
    <p:extLst>
      <p:ext uri="{BB962C8B-B14F-4D97-AF65-F5344CB8AC3E}">
        <p14:creationId xmlns:p14="http://schemas.microsoft.com/office/powerpoint/2010/main" val="1608660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80">
          <p15:clr>
            <a:srgbClr val="FBAE40"/>
          </p15:clr>
        </p15:guide>
        <p15:guide id="2" pos="7464">
          <p15:clr>
            <a:srgbClr val="FBAE40"/>
          </p15:clr>
        </p15:guide>
        <p15:guide id="3" pos="816" userDrawn="1">
          <p15:clr>
            <a:srgbClr val="FBAE40"/>
          </p15:clr>
        </p15:guide>
        <p15:guide id="5" orient="horz" pos="408">
          <p15:clr>
            <a:srgbClr val="FBAE40"/>
          </p15:clr>
        </p15:guide>
        <p15:guide id="6" pos="3576">
          <p15:clr>
            <a:srgbClr val="FBAE40"/>
          </p15:clr>
        </p15:guide>
        <p15:guide id="7" pos="3672">
          <p15:clr>
            <a:srgbClr val="FBAE40"/>
          </p15:clr>
        </p15:guide>
        <p15:guide id="8" orient="horz" pos="648">
          <p15:clr>
            <a:srgbClr val="FBAE40"/>
          </p15:clr>
        </p15:guide>
        <p15:guide id="9" orient="horz" pos="3888">
          <p15:clr>
            <a:srgbClr val="FBAE40"/>
          </p15:clr>
        </p15:guide>
        <p15:guide id="10" orient="horz" pos="1752">
          <p15:clr>
            <a:srgbClr val="FBAE40"/>
          </p15:clr>
        </p15:guide>
        <p15:guide id="11" orient="horz" pos="2712">
          <p15:clr>
            <a:srgbClr val="FBAE40"/>
          </p15:clr>
        </p15:guide>
        <p15:guide id="12" orient="horz" pos="2784">
          <p15:clr>
            <a:srgbClr val="FBAE40"/>
          </p15:clr>
        </p15:guide>
        <p15:guide id="14" orient="horz" pos="4224">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 Columns w/ icons (Dark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E6F6BC3-8DCD-DC42-9A6F-F00456312432}"/>
              </a:ext>
            </a:extLst>
          </p:cNvPr>
          <p:cNvSpPr/>
          <p:nvPr userDrawn="1"/>
        </p:nvSpPr>
        <p:spPr>
          <a:xfrm>
            <a:off x="1978933" y="1497558"/>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29" name="Straight Connector 28">
            <a:extLst>
              <a:ext uri="{FF2B5EF4-FFF2-40B4-BE49-F238E27FC236}">
                <a16:creationId xmlns:a16="http://schemas.microsoft.com/office/drawing/2014/main" id="{50CE64D7-553E-A347-BF9D-990DEE2BCF41}"/>
              </a:ext>
            </a:extLst>
          </p:cNvPr>
          <p:cNvCxnSpPr/>
          <p:nvPr userDrawn="1"/>
        </p:nvCxnSpPr>
        <p:spPr>
          <a:xfrm>
            <a:off x="3298192" y="3698246"/>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BE59F21-E382-3743-8CD3-05F9897F4987}"/>
              </a:ext>
            </a:extLst>
          </p:cNvPr>
          <p:cNvCxnSpPr>
            <a:cxnSpLocks/>
          </p:cNvCxnSpPr>
          <p:nvPr userDrawn="1"/>
        </p:nvCxnSpPr>
        <p:spPr>
          <a:xfrm>
            <a:off x="2368189" y="3946441"/>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80EA38F-9E16-744A-8B06-EFD4E8F2D16F}"/>
              </a:ext>
            </a:extLst>
          </p:cNvPr>
          <p:cNvSpPr/>
          <p:nvPr userDrawn="1"/>
        </p:nvSpPr>
        <p:spPr>
          <a:xfrm>
            <a:off x="4753538" y="1497558"/>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C76EA18B-18FB-AE4F-9382-286B4311D2FE}"/>
              </a:ext>
            </a:extLst>
          </p:cNvPr>
          <p:cNvCxnSpPr>
            <a:cxnSpLocks/>
          </p:cNvCxnSpPr>
          <p:nvPr userDrawn="1"/>
        </p:nvCxnSpPr>
        <p:spPr>
          <a:xfrm>
            <a:off x="5142794" y="3946441"/>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91B44169-B61C-BB4D-90CD-0A42012245B1}"/>
              </a:ext>
            </a:extLst>
          </p:cNvPr>
          <p:cNvSpPr/>
          <p:nvPr userDrawn="1"/>
        </p:nvSpPr>
        <p:spPr>
          <a:xfrm>
            <a:off x="7525757" y="1497558"/>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F7792A3D-7A48-484F-9FD8-5891CD965BA2}"/>
              </a:ext>
            </a:extLst>
          </p:cNvPr>
          <p:cNvCxnSpPr>
            <a:cxnSpLocks/>
          </p:cNvCxnSpPr>
          <p:nvPr userDrawn="1"/>
        </p:nvCxnSpPr>
        <p:spPr>
          <a:xfrm>
            <a:off x="7915013" y="3946441"/>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E6704091-F1CC-324B-964E-406BF87F70ED}"/>
              </a:ext>
            </a:extLst>
          </p:cNvPr>
          <p:cNvSpPr>
            <a:spLocks noChangeAspect="1"/>
          </p:cNvSpPr>
          <p:nvPr userDrawn="1"/>
        </p:nvSpPr>
        <p:spPr>
          <a:xfrm>
            <a:off x="5121997" y="1796323"/>
            <a:ext cx="1901923" cy="1901923"/>
          </a:xfrm>
          <a:prstGeom prst="ellipse">
            <a:avLst/>
          </a:prstGeom>
          <a:solidFill>
            <a:srgbClr val="0B234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3" name="Oval 22">
            <a:extLst>
              <a:ext uri="{FF2B5EF4-FFF2-40B4-BE49-F238E27FC236}">
                <a16:creationId xmlns:a16="http://schemas.microsoft.com/office/drawing/2014/main" id="{E6FC4102-7C30-6C4A-A003-572E35494090}"/>
              </a:ext>
            </a:extLst>
          </p:cNvPr>
          <p:cNvSpPr>
            <a:spLocks noChangeAspect="1"/>
          </p:cNvSpPr>
          <p:nvPr/>
        </p:nvSpPr>
        <p:spPr>
          <a:xfrm>
            <a:off x="2347231" y="1799120"/>
            <a:ext cx="1901923" cy="1901923"/>
          </a:xfrm>
          <a:prstGeom prst="ellipse">
            <a:avLst/>
          </a:prstGeom>
          <a:solidFill>
            <a:srgbClr val="0B234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4" name="Oval 23">
            <a:extLst>
              <a:ext uri="{FF2B5EF4-FFF2-40B4-BE49-F238E27FC236}">
                <a16:creationId xmlns:a16="http://schemas.microsoft.com/office/drawing/2014/main" id="{1C4CB017-60FC-5142-83B0-57F68278BFBF}"/>
              </a:ext>
            </a:extLst>
          </p:cNvPr>
          <p:cNvSpPr>
            <a:spLocks noChangeAspect="1"/>
          </p:cNvSpPr>
          <p:nvPr/>
        </p:nvSpPr>
        <p:spPr>
          <a:xfrm>
            <a:off x="2520952" y="1972841"/>
            <a:ext cx="1554480" cy="1554480"/>
          </a:xfrm>
          <a:prstGeom prst="ellipse">
            <a:avLst/>
          </a:prstGeom>
          <a:solidFill>
            <a:schemeClr val="bg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7" name="Oval 26">
            <a:extLst>
              <a:ext uri="{FF2B5EF4-FFF2-40B4-BE49-F238E27FC236}">
                <a16:creationId xmlns:a16="http://schemas.microsoft.com/office/drawing/2014/main" id="{2407EE9A-02BF-6043-8A49-66DF664707E7}"/>
              </a:ext>
            </a:extLst>
          </p:cNvPr>
          <p:cNvSpPr>
            <a:spLocks noChangeAspect="1"/>
          </p:cNvSpPr>
          <p:nvPr userDrawn="1"/>
        </p:nvSpPr>
        <p:spPr>
          <a:xfrm>
            <a:off x="7894213" y="1796323"/>
            <a:ext cx="1901923" cy="1901923"/>
          </a:xfrm>
          <a:prstGeom prst="ellipse">
            <a:avLst/>
          </a:prstGeom>
          <a:solidFill>
            <a:srgbClr val="0B234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30" name="Oval 29">
            <a:extLst>
              <a:ext uri="{FF2B5EF4-FFF2-40B4-BE49-F238E27FC236}">
                <a16:creationId xmlns:a16="http://schemas.microsoft.com/office/drawing/2014/main" id="{D12028D0-06C4-A042-9237-3AE2D20BAD51}"/>
              </a:ext>
            </a:extLst>
          </p:cNvPr>
          <p:cNvSpPr>
            <a:spLocks noChangeAspect="1"/>
          </p:cNvSpPr>
          <p:nvPr/>
        </p:nvSpPr>
        <p:spPr>
          <a:xfrm>
            <a:off x="8067934" y="1970044"/>
            <a:ext cx="1554480" cy="1554480"/>
          </a:xfrm>
          <a:prstGeom prst="ellipse">
            <a:avLst/>
          </a:prstGeom>
          <a:solidFill>
            <a:schemeClr val="bg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33" name="Text Placeholder 24">
            <a:extLst>
              <a:ext uri="{FF2B5EF4-FFF2-40B4-BE49-F238E27FC236}">
                <a16:creationId xmlns:a16="http://schemas.microsoft.com/office/drawing/2014/main" id="{700C541E-16A7-7948-A657-916C3FDE8A2D}"/>
              </a:ext>
            </a:extLst>
          </p:cNvPr>
          <p:cNvSpPr>
            <a:spLocks noGrp="1"/>
          </p:cNvSpPr>
          <p:nvPr userDrawn="1">
            <p:ph type="body" sz="quarter" idx="16" hasCustomPrompt="1"/>
          </p:nvPr>
        </p:nvSpPr>
        <p:spPr>
          <a:xfrm>
            <a:off x="2112150" y="4188495"/>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Content – AVENIR NEXT LT PRO, REG,    16 </a:t>
            </a:r>
            <a:r>
              <a:rPr lang="en-US" dirty="0" err="1"/>
              <a:t>pt</a:t>
            </a:r>
            <a:r>
              <a:rPr lang="en-US" dirty="0"/>
              <a:t>, GRAY, CAPS</a:t>
            </a:r>
          </a:p>
        </p:txBody>
      </p:sp>
      <p:sp>
        <p:nvSpPr>
          <p:cNvPr id="34" name="Text Placeholder 24">
            <a:extLst>
              <a:ext uri="{FF2B5EF4-FFF2-40B4-BE49-F238E27FC236}">
                <a16:creationId xmlns:a16="http://schemas.microsoft.com/office/drawing/2014/main" id="{C6632954-4CD9-AC4E-873D-4EB8E3074714}"/>
              </a:ext>
            </a:extLst>
          </p:cNvPr>
          <p:cNvSpPr>
            <a:spLocks noGrp="1"/>
          </p:cNvSpPr>
          <p:nvPr userDrawn="1">
            <p:ph type="body" sz="quarter" idx="17" hasCustomPrompt="1"/>
          </p:nvPr>
        </p:nvSpPr>
        <p:spPr>
          <a:xfrm>
            <a:off x="4909958" y="4188495"/>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Content – AVENIR NEXT LT PRO, REG,    16 </a:t>
            </a:r>
            <a:r>
              <a:rPr lang="en-US" dirty="0" err="1"/>
              <a:t>pt</a:t>
            </a:r>
            <a:r>
              <a:rPr lang="en-US" dirty="0"/>
              <a:t>, GRAY, CAPS</a:t>
            </a:r>
          </a:p>
        </p:txBody>
      </p:sp>
      <p:sp>
        <p:nvSpPr>
          <p:cNvPr id="39" name="Text Placeholder 24">
            <a:extLst>
              <a:ext uri="{FF2B5EF4-FFF2-40B4-BE49-F238E27FC236}">
                <a16:creationId xmlns:a16="http://schemas.microsoft.com/office/drawing/2014/main" id="{47FCF07A-3FC5-C64E-BBD7-7A1019EE2490}"/>
              </a:ext>
            </a:extLst>
          </p:cNvPr>
          <p:cNvSpPr>
            <a:spLocks noGrp="1"/>
          </p:cNvSpPr>
          <p:nvPr userDrawn="1">
            <p:ph type="body" sz="quarter" idx="18" hasCustomPrompt="1"/>
          </p:nvPr>
        </p:nvSpPr>
        <p:spPr>
          <a:xfrm>
            <a:off x="7676245" y="4188495"/>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Content – AVENIR NEXT LT PRO, REG,    16 </a:t>
            </a:r>
            <a:r>
              <a:rPr lang="en-US" dirty="0" err="1"/>
              <a:t>pt</a:t>
            </a:r>
            <a:r>
              <a:rPr lang="en-US" dirty="0"/>
              <a:t>, GRAY, CAPS</a:t>
            </a:r>
          </a:p>
        </p:txBody>
      </p:sp>
      <p:sp>
        <p:nvSpPr>
          <p:cNvPr id="32" name="Oval 31">
            <a:extLst>
              <a:ext uri="{FF2B5EF4-FFF2-40B4-BE49-F238E27FC236}">
                <a16:creationId xmlns:a16="http://schemas.microsoft.com/office/drawing/2014/main" id="{9F0C2A2F-44BD-FF40-8445-274D308A0861}"/>
              </a:ext>
            </a:extLst>
          </p:cNvPr>
          <p:cNvSpPr>
            <a:spLocks noChangeAspect="1"/>
          </p:cNvSpPr>
          <p:nvPr userDrawn="1"/>
        </p:nvSpPr>
        <p:spPr>
          <a:xfrm>
            <a:off x="5295718" y="1970044"/>
            <a:ext cx="1554480" cy="1554480"/>
          </a:xfrm>
          <a:prstGeom prst="ellipse">
            <a:avLst/>
          </a:prstGeom>
          <a:solidFill>
            <a:schemeClr val="bg1"/>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35" name="Picture Placeholder 7">
            <a:extLst>
              <a:ext uri="{FF2B5EF4-FFF2-40B4-BE49-F238E27FC236}">
                <a16:creationId xmlns:a16="http://schemas.microsoft.com/office/drawing/2014/main" id="{9F87CD6C-63F4-C84A-8065-26C3EF5C174D}"/>
              </a:ext>
            </a:extLst>
          </p:cNvPr>
          <p:cNvSpPr>
            <a:spLocks noGrp="1"/>
          </p:cNvSpPr>
          <p:nvPr>
            <p:ph type="pic" sz="quarter" idx="20" hasCustomPrompt="1"/>
          </p:nvPr>
        </p:nvSpPr>
        <p:spPr>
          <a:xfrm>
            <a:off x="2520952" y="1972841"/>
            <a:ext cx="1554480" cy="1554481"/>
          </a:xfrm>
          <a:prstGeom prst="ellipse">
            <a:avLst/>
          </a:prstGeom>
          <a:solidFill>
            <a:srgbClr val="0C2340"/>
          </a:solidFill>
        </p:spPr>
        <p:txBody>
          <a:bodyPr anchor="ctr">
            <a:normAutofit/>
          </a:bodyPr>
          <a:lstStyle>
            <a:lvl1pPr marL="0" indent="0" algn="ctr">
              <a:buNone/>
              <a:defRPr sz="1600">
                <a:solidFill>
                  <a:srgbClr val="FFFFFF"/>
                </a:solidFill>
              </a:defRPr>
            </a:lvl1pPr>
          </a:lstStyle>
          <a:p>
            <a:r>
              <a:rPr lang="en-US" dirty="0"/>
              <a:t>Insert Photo or Icon Here</a:t>
            </a:r>
          </a:p>
        </p:txBody>
      </p:sp>
      <p:sp>
        <p:nvSpPr>
          <p:cNvPr id="36" name="Picture Placeholder 7">
            <a:extLst>
              <a:ext uri="{FF2B5EF4-FFF2-40B4-BE49-F238E27FC236}">
                <a16:creationId xmlns:a16="http://schemas.microsoft.com/office/drawing/2014/main" id="{0D504FA1-522A-7F4F-87EB-C4D1DE46E621}"/>
              </a:ext>
            </a:extLst>
          </p:cNvPr>
          <p:cNvSpPr>
            <a:spLocks noGrp="1"/>
          </p:cNvSpPr>
          <p:nvPr>
            <p:ph type="pic" sz="quarter" idx="21" hasCustomPrompt="1"/>
          </p:nvPr>
        </p:nvSpPr>
        <p:spPr>
          <a:xfrm>
            <a:off x="5295718" y="1970044"/>
            <a:ext cx="1554480" cy="1554481"/>
          </a:xfrm>
          <a:prstGeom prst="ellipse">
            <a:avLst/>
          </a:prstGeom>
          <a:solidFill>
            <a:srgbClr val="0C2340"/>
          </a:solidFill>
        </p:spPr>
        <p:txBody>
          <a:bodyPr anchor="ctr">
            <a:normAutofit/>
          </a:bodyPr>
          <a:lstStyle>
            <a:lvl1pPr marL="0" indent="0" algn="ctr">
              <a:buNone/>
              <a:defRPr sz="1600">
                <a:solidFill>
                  <a:srgbClr val="FFFFFF"/>
                </a:solidFill>
              </a:defRPr>
            </a:lvl1pPr>
          </a:lstStyle>
          <a:p>
            <a:r>
              <a:rPr lang="en-US" dirty="0"/>
              <a:t>Insert Photo or Icon Here</a:t>
            </a:r>
          </a:p>
        </p:txBody>
      </p:sp>
      <p:sp>
        <p:nvSpPr>
          <p:cNvPr id="37" name="Picture Placeholder 7">
            <a:extLst>
              <a:ext uri="{FF2B5EF4-FFF2-40B4-BE49-F238E27FC236}">
                <a16:creationId xmlns:a16="http://schemas.microsoft.com/office/drawing/2014/main" id="{B6C0E8E8-FD78-B148-9097-AC22A7BE5F7E}"/>
              </a:ext>
            </a:extLst>
          </p:cNvPr>
          <p:cNvSpPr>
            <a:spLocks noGrp="1"/>
          </p:cNvSpPr>
          <p:nvPr>
            <p:ph type="pic" sz="quarter" idx="22" hasCustomPrompt="1"/>
          </p:nvPr>
        </p:nvSpPr>
        <p:spPr>
          <a:xfrm>
            <a:off x="8067934" y="1970044"/>
            <a:ext cx="1554480" cy="1554481"/>
          </a:xfrm>
          <a:prstGeom prst="ellipse">
            <a:avLst/>
          </a:prstGeom>
          <a:solidFill>
            <a:srgbClr val="0C2340"/>
          </a:solidFill>
        </p:spPr>
        <p:txBody>
          <a:bodyPr anchor="ctr">
            <a:normAutofit/>
          </a:bodyPr>
          <a:lstStyle>
            <a:lvl1pPr marL="0" indent="0" algn="ctr">
              <a:buNone/>
              <a:defRPr sz="1600">
                <a:solidFill>
                  <a:srgbClr val="FFFFFF"/>
                </a:solidFill>
              </a:defRPr>
            </a:lvl1pPr>
          </a:lstStyle>
          <a:p>
            <a:r>
              <a:rPr lang="en-US" dirty="0"/>
              <a:t>Insert Photo or Icon Here</a:t>
            </a:r>
          </a:p>
        </p:txBody>
      </p:sp>
      <p:cxnSp>
        <p:nvCxnSpPr>
          <p:cNvPr id="8" name="Straight Connector 7">
            <a:extLst>
              <a:ext uri="{FF2B5EF4-FFF2-40B4-BE49-F238E27FC236}">
                <a16:creationId xmlns:a16="http://schemas.microsoft.com/office/drawing/2014/main" id="{F833174B-0E31-7648-819C-BB44E7BEEA82}"/>
              </a:ext>
            </a:extLst>
          </p:cNvPr>
          <p:cNvCxnSpPr/>
          <p:nvPr userDrawn="1"/>
        </p:nvCxnSpPr>
        <p:spPr>
          <a:xfrm>
            <a:off x="8839200" y="3698246"/>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0AE0E21-18AF-A748-AC8A-27B7834B7B49}"/>
              </a:ext>
            </a:extLst>
          </p:cNvPr>
          <p:cNvCxnSpPr/>
          <p:nvPr userDrawn="1"/>
        </p:nvCxnSpPr>
        <p:spPr>
          <a:xfrm>
            <a:off x="6072958" y="3698246"/>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sp>
        <p:nvSpPr>
          <p:cNvPr id="31" name="Slide Number Placeholder 5">
            <a:extLst>
              <a:ext uri="{FF2B5EF4-FFF2-40B4-BE49-F238E27FC236}">
                <a16:creationId xmlns:a16="http://schemas.microsoft.com/office/drawing/2014/main" id="{D05F5668-9431-7542-A05F-9999F7E29047}"/>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38" name="Footer Placeholder 4">
            <a:extLst>
              <a:ext uri="{FF2B5EF4-FFF2-40B4-BE49-F238E27FC236}">
                <a16:creationId xmlns:a16="http://schemas.microsoft.com/office/drawing/2014/main" id="{DAB19935-33C1-AA45-8BB5-FC2BE9106AE6}"/>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dirty="0"/>
          </a:p>
        </p:txBody>
      </p:sp>
      <p:sp>
        <p:nvSpPr>
          <p:cNvPr id="3" name="Title 2">
            <a:extLst>
              <a:ext uri="{FF2B5EF4-FFF2-40B4-BE49-F238E27FC236}">
                <a16:creationId xmlns:a16="http://schemas.microsoft.com/office/drawing/2014/main" id="{8F6BD397-0E40-E919-0BBC-B4AB622EBF86}"/>
              </a:ext>
            </a:extLst>
          </p:cNvPr>
          <p:cNvSpPr>
            <a:spLocks noGrp="1"/>
          </p:cNvSpPr>
          <p:nvPr>
            <p:ph type="title" hasCustomPrompt="1"/>
          </p:nvPr>
        </p:nvSpPr>
        <p:spPr/>
        <p:txBody>
          <a:bodyPr/>
          <a:lstStyle/>
          <a:p>
            <a:r>
              <a:rPr lang="en-US" dirty="0"/>
              <a:t>TITLE — avenir NEXT LT PRO, DEMI, 28 PT, DARK BLUE, caps</a:t>
            </a:r>
          </a:p>
        </p:txBody>
      </p:sp>
    </p:spTree>
    <p:extLst>
      <p:ext uri="{BB962C8B-B14F-4D97-AF65-F5344CB8AC3E}">
        <p14:creationId xmlns:p14="http://schemas.microsoft.com/office/powerpoint/2010/main" val="3594713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1248">
          <p15:clr>
            <a:srgbClr val="FBAE40"/>
          </p15:clr>
        </p15:guide>
        <p15:guide id="3" pos="216">
          <p15:clr>
            <a:srgbClr val="FBAE40"/>
          </p15:clr>
        </p15:guide>
        <p15:guide id="4" pos="7464">
          <p15:clr>
            <a:srgbClr val="FBAE40"/>
          </p15:clr>
        </p15:guide>
        <p15:guide id="6" pos="6408">
          <p15:clr>
            <a:srgbClr val="FBAE40"/>
          </p15:clr>
        </p15:guide>
        <p15:guide id="7" pos="816" userDrawn="1">
          <p15:clr>
            <a:srgbClr val="FBAE40"/>
          </p15:clr>
        </p15:guide>
        <p15:guide id="8" pos="6936">
          <p15:clr>
            <a:srgbClr val="FBAE40"/>
          </p15:clr>
        </p15:guide>
        <p15:guide id="9" orient="horz" pos="408">
          <p15:clr>
            <a:srgbClr val="FBAE40"/>
          </p15:clr>
        </p15:guide>
        <p15:guide id="10" orient="horz" pos="840">
          <p15:clr>
            <a:srgbClr val="FBAE40"/>
          </p15:clr>
        </p15:guide>
        <p15:guide id="11" orient="horz" pos="3168">
          <p15:clr>
            <a:srgbClr val="FBAE40"/>
          </p15:clr>
        </p15:guide>
        <p15:guide id="12" orient="horz" pos="4224">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 Columns w/ icons (Oran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E6F6BC3-8DCD-DC42-9A6F-F00456312432}"/>
              </a:ext>
            </a:extLst>
          </p:cNvPr>
          <p:cNvSpPr/>
          <p:nvPr userDrawn="1"/>
        </p:nvSpPr>
        <p:spPr>
          <a:xfrm>
            <a:off x="1978933" y="1497558"/>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29" name="Straight Connector 28">
            <a:extLst>
              <a:ext uri="{FF2B5EF4-FFF2-40B4-BE49-F238E27FC236}">
                <a16:creationId xmlns:a16="http://schemas.microsoft.com/office/drawing/2014/main" id="{50CE64D7-553E-A347-BF9D-990DEE2BCF41}"/>
              </a:ext>
            </a:extLst>
          </p:cNvPr>
          <p:cNvCxnSpPr/>
          <p:nvPr userDrawn="1"/>
        </p:nvCxnSpPr>
        <p:spPr>
          <a:xfrm>
            <a:off x="3298192" y="3698246"/>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BE59F21-E382-3743-8CD3-05F9897F4987}"/>
              </a:ext>
            </a:extLst>
          </p:cNvPr>
          <p:cNvCxnSpPr>
            <a:cxnSpLocks/>
          </p:cNvCxnSpPr>
          <p:nvPr userDrawn="1"/>
        </p:nvCxnSpPr>
        <p:spPr>
          <a:xfrm>
            <a:off x="2368189" y="3946441"/>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80EA38F-9E16-744A-8B06-EFD4E8F2D16F}"/>
              </a:ext>
            </a:extLst>
          </p:cNvPr>
          <p:cNvSpPr/>
          <p:nvPr userDrawn="1"/>
        </p:nvSpPr>
        <p:spPr>
          <a:xfrm>
            <a:off x="4753538" y="1497558"/>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C76EA18B-18FB-AE4F-9382-286B4311D2FE}"/>
              </a:ext>
            </a:extLst>
          </p:cNvPr>
          <p:cNvCxnSpPr>
            <a:cxnSpLocks/>
          </p:cNvCxnSpPr>
          <p:nvPr userDrawn="1"/>
        </p:nvCxnSpPr>
        <p:spPr>
          <a:xfrm>
            <a:off x="5142794" y="3946441"/>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91B44169-B61C-BB4D-90CD-0A42012245B1}"/>
              </a:ext>
            </a:extLst>
          </p:cNvPr>
          <p:cNvSpPr/>
          <p:nvPr userDrawn="1"/>
        </p:nvSpPr>
        <p:spPr>
          <a:xfrm>
            <a:off x="7525757" y="1497558"/>
            <a:ext cx="2638840" cy="3695383"/>
          </a:xfrm>
          <a:prstGeom prst="rect">
            <a:avLst/>
          </a:prstGeom>
          <a:solidFill>
            <a:schemeClr val="tx2">
              <a:lumMod val="20000"/>
              <a:lumOff val="80000"/>
              <a:alpha val="75000"/>
            </a:schemeClr>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F7792A3D-7A48-484F-9FD8-5891CD965BA2}"/>
              </a:ext>
            </a:extLst>
          </p:cNvPr>
          <p:cNvCxnSpPr>
            <a:cxnSpLocks/>
          </p:cNvCxnSpPr>
          <p:nvPr userDrawn="1"/>
        </p:nvCxnSpPr>
        <p:spPr>
          <a:xfrm>
            <a:off x="7915013" y="3946441"/>
            <a:ext cx="1860329" cy="0"/>
          </a:xfrm>
          <a:prstGeom prst="line">
            <a:avLst/>
          </a:prstGeom>
          <a:ln w="44450" cap="rnd">
            <a:solidFill>
              <a:srgbClr val="C8C8C8"/>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E6704091-F1CC-324B-964E-406BF87F70ED}"/>
              </a:ext>
            </a:extLst>
          </p:cNvPr>
          <p:cNvSpPr>
            <a:spLocks noChangeAspect="1"/>
          </p:cNvSpPr>
          <p:nvPr userDrawn="1"/>
        </p:nvSpPr>
        <p:spPr>
          <a:xfrm>
            <a:off x="5121997" y="1796323"/>
            <a:ext cx="1901923" cy="1901923"/>
          </a:xfrm>
          <a:prstGeom prst="ellipse">
            <a:avLst/>
          </a:prstGeom>
          <a:solidFill>
            <a:srgbClr val="E86100"/>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3" name="Oval 22">
            <a:extLst>
              <a:ext uri="{FF2B5EF4-FFF2-40B4-BE49-F238E27FC236}">
                <a16:creationId xmlns:a16="http://schemas.microsoft.com/office/drawing/2014/main" id="{E6FC4102-7C30-6C4A-A003-572E35494090}"/>
              </a:ext>
            </a:extLst>
          </p:cNvPr>
          <p:cNvSpPr>
            <a:spLocks noChangeAspect="1"/>
          </p:cNvSpPr>
          <p:nvPr/>
        </p:nvSpPr>
        <p:spPr>
          <a:xfrm>
            <a:off x="2347231" y="1799120"/>
            <a:ext cx="1901923" cy="1901923"/>
          </a:xfrm>
          <a:prstGeom prst="ellipse">
            <a:avLst/>
          </a:prstGeom>
          <a:solidFill>
            <a:srgbClr val="E86100"/>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4" name="Oval 23">
            <a:extLst>
              <a:ext uri="{FF2B5EF4-FFF2-40B4-BE49-F238E27FC236}">
                <a16:creationId xmlns:a16="http://schemas.microsoft.com/office/drawing/2014/main" id="{1C4CB017-60FC-5142-83B0-57F68278BFBF}"/>
              </a:ext>
            </a:extLst>
          </p:cNvPr>
          <p:cNvSpPr>
            <a:spLocks noChangeAspect="1"/>
          </p:cNvSpPr>
          <p:nvPr/>
        </p:nvSpPr>
        <p:spPr>
          <a:xfrm>
            <a:off x="2520952" y="1972841"/>
            <a:ext cx="1554480" cy="1554480"/>
          </a:xfrm>
          <a:prstGeom prst="ellipse">
            <a:avLst/>
          </a:prstGeom>
          <a:solidFill>
            <a:schemeClr val="accent2"/>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7" name="Oval 26">
            <a:extLst>
              <a:ext uri="{FF2B5EF4-FFF2-40B4-BE49-F238E27FC236}">
                <a16:creationId xmlns:a16="http://schemas.microsoft.com/office/drawing/2014/main" id="{2407EE9A-02BF-6043-8A49-66DF664707E7}"/>
              </a:ext>
            </a:extLst>
          </p:cNvPr>
          <p:cNvSpPr>
            <a:spLocks noChangeAspect="1"/>
          </p:cNvSpPr>
          <p:nvPr userDrawn="1"/>
        </p:nvSpPr>
        <p:spPr>
          <a:xfrm>
            <a:off x="7894213" y="1796323"/>
            <a:ext cx="1901923" cy="1901923"/>
          </a:xfrm>
          <a:prstGeom prst="ellipse">
            <a:avLst/>
          </a:prstGeom>
          <a:solidFill>
            <a:srgbClr val="E86100"/>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30" name="Oval 29">
            <a:extLst>
              <a:ext uri="{FF2B5EF4-FFF2-40B4-BE49-F238E27FC236}">
                <a16:creationId xmlns:a16="http://schemas.microsoft.com/office/drawing/2014/main" id="{D12028D0-06C4-A042-9237-3AE2D20BAD51}"/>
              </a:ext>
            </a:extLst>
          </p:cNvPr>
          <p:cNvSpPr>
            <a:spLocks noChangeAspect="1"/>
          </p:cNvSpPr>
          <p:nvPr/>
        </p:nvSpPr>
        <p:spPr>
          <a:xfrm>
            <a:off x="8067934" y="1970044"/>
            <a:ext cx="1554480" cy="1554480"/>
          </a:xfrm>
          <a:prstGeom prst="ellipse">
            <a:avLst/>
          </a:prstGeom>
          <a:solidFill>
            <a:schemeClr val="accent2"/>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32" name="Oval 31">
            <a:extLst>
              <a:ext uri="{FF2B5EF4-FFF2-40B4-BE49-F238E27FC236}">
                <a16:creationId xmlns:a16="http://schemas.microsoft.com/office/drawing/2014/main" id="{9F0C2A2F-44BD-FF40-8445-274D308A0861}"/>
              </a:ext>
            </a:extLst>
          </p:cNvPr>
          <p:cNvSpPr>
            <a:spLocks noChangeAspect="1"/>
          </p:cNvSpPr>
          <p:nvPr userDrawn="1"/>
        </p:nvSpPr>
        <p:spPr>
          <a:xfrm>
            <a:off x="5295718" y="1970044"/>
            <a:ext cx="1554480" cy="1554480"/>
          </a:xfrm>
          <a:prstGeom prst="ellipse">
            <a:avLst/>
          </a:prstGeom>
          <a:solidFill>
            <a:schemeClr val="accent2"/>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35" name="Picture Placeholder 7">
            <a:extLst>
              <a:ext uri="{FF2B5EF4-FFF2-40B4-BE49-F238E27FC236}">
                <a16:creationId xmlns:a16="http://schemas.microsoft.com/office/drawing/2014/main" id="{9F87CD6C-63F4-C84A-8065-26C3EF5C174D}"/>
              </a:ext>
            </a:extLst>
          </p:cNvPr>
          <p:cNvSpPr>
            <a:spLocks noGrp="1"/>
          </p:cNvSpPr>
          <p:nvPr>
            <p:ph type="pic" sz="quarter" idx="20" hasCustomPrompt="1"/>
          </p:nvPr>
        </p:nvSpPr>
        <p:spPr>
          <a:xfrm>
            <a:off x="2520952" y="1972841"/>
            <a:ext cx="1554480" cy="1554481"/>
          </a:xfrm>
          <a:prstGeom prst="ellipse">
            <a:avLst/>
          </a:prstGeom>
          <a:solidFill>
            <a:srgbClr val="E86100"/>
          </a:solidFill>
        </p:spPr>
        <p:txBody>
          <a:bodyPr anchor="ctr">
            <a:normAutofit/>
          </a:bodyPr>
          <a:lstStyle>
            <a:lvl1pPr marL="0" indent="0" algn="ctr">
              <a:buNone/>
              <a:defRPr sz="1600">
                <a:solidFill>
                  <a:srgbClr val="FFFFFF"/>
                </a:solidFill>
              </a:defRPr>
            </a:lvl1pPr>
          </a:lstStyle>
          <a:p>
            <a:r>
              <a:rPr lang="en-US" dirty="0"/>
              <a:t>Insert Photo or Icon Here</a:t>
            </a:r>
          </a:p>
        </p:txBody>
      </p:sp>
      <p:sp>
        <p:nvSpPr>
          <p:cNvPr id="36" name="Picture Placeholder 7">
            <a:extLst>
              <a:ext uri="{FF2B5EF4-FFF2-40B4-BE49-F238E27FC236}">
                <a16:creationId xmlns:a16="http://schemas.microsoft.com/office/drawing/2014/main" id="{0D504FA1-522A-7F4F-87EB-C4D1DE46E621}"/>
              </a:ext>
            </a:extLst>
          </p:cNvPr>
          <p:cNvSpPr>
            <a:spLocks noGrp="1"/>
          </p:cNvSpPr>
          <p:nvPr>
            <p:ph type="pic" sz="quarter" idx="21" hasCustomPrompt="1"/>
          </p:nvPr>
        </p:nvSpPr>
        <p:spPr>
          <a:xfrm>
            <a:off x="5295718" y="1970044"/>
            <a:ext cx="1554480" cy="1554481"/>
          </a:xfrm>
          <a:prstGeom prst="ellipse">
            <a:avLst/>
          </a:prstGeom>
          <a:solidFill>
            <a:srgbClr val="E86100"/>
          </a:solidFill>
        </p:spPr>
        <p:txBody>
          <a:bodyPr anchor="ctr">
            <a:normAutofit/>
          </a:bodyPr>
          <a:lstStyle>
            <a:lvl1pPr marL="0" indent="0" algn="ctr">
              <a:buNone/>
              <a:defRPr sz="1600">
                <a:solidFill>
                  <a:srgbClr val="FFFFFF"/>
                </a:solidFill>
              </a:defRPr>
            </a:lvl1pPr>
          </a:lstStyle>
          <a:p>
            <a:r>
              <a:rPr lang="en-US" dirty="0"/>
              <a:t>Insert Photo or Icon Here</a:t>
            </a:r>
          </a:p>
        </p:txBody>
      </p:sp>
      <p:sp>
        <p:nvSpPr>
          <p:cNvPr id="37" name="Picture Placeholder 7">
            <a:extLst>
              <a:ext uri="{FF2B5EF4-FFF2-40B4-BE49-F238E27FC236}">
                <a16:creationId xmlns:a16="http://schemas.microsoft.com/office/drawing/2014/main" id="{B6C0E8E8-FD78-B148-9097-AC22A7BE5F7E}"/>
              </a:ext>
            </a:extLst>
          </p:cNvPr>
          <p:cNvSpPr>
            <a:spLocks noGrp="1"/>
          </p:cNvSpPr>
          <p:nvPr>
            <p:ph type="pic" sz="quarter" idx="22" hasCustomPrompt="1"/>
          </p:nvPr>
        </p:nvSpPr>
        <p:spPr>
          <a:xfrm>
            <a:off x="8067934" y="1970044"/>
            <a:ext cx="1554480" cy="1554481"/>
          </a:xfrm>
          <a:prstGeom prst="ellipse">
            <a:avLst/>
          </a:prstGeom>
          <a:solidFill>
            <a:srgbClr val="E86100"/>
          </a:solidFill>
        </p:spPr>
        <p:txBody>
          <a:bodyPr anchor="ctr">
            <a:normAutofit/>
          </a:bodyPr>
          <a:lstStyle>
            <a:lvl1pPr marL="0" indent="0" algn="ctr">
              <a:buNone/>
              <a:defRPr sz="1600">
                <a:solidFill>
                  <a:srgbClr val="FFFFFF"/>
                </a:solidFill>
              </a:defRPr>
            </a:lvl1pPr>
          </a:lstStyle>
          <a:p>
            <a:r>
              <a:rPr lang="en-US" dirty="0"/>
              <a:t>Insert Photo or Icon Here</a:t>
            </a:r>
          </a:p>
        </p:txBody>
      </p:sp>
      <p:cxnSp>
        <p:nvCxnSpPr>
          <p:cNvPr id="8" name="Straight Connector 7">
            <a:extLst>
              <a:ext uri="{FF2B5EF4-FFF2-40B4-BE49-F238E27FC236}">
                <a16:creationId xmlns:a16="http://schemas.microsoft.com/office/drawing/2014/main" id="{F833174B-0E31-7648-819C-BB44E7BEEA82}"/>
              </a:ext>
            </a:extLst>
          </p:cNvPr>
          <p:cNvCxnSpPr/>
          <p:nvPr userDrawn="1"/>
        </p:nvCxnSpPr>
        <p:spPr>
          <a:xfrm>
            <a:off x="8839200" y="3698246"/>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0AE0E21-18AF-A748-AC8A-27B7834B7B49}"/>
              </a:ext>
            </a:extLst>
          </p:cNvPr>
          <p:cNvCxnSpPr/>
          <p:nvPr userDrawn="1"/>
        </p:nvCxnSpPr>
        <p:spPr>
          <a:xfrm>
            <a:off x="6072958" y="3698246"/>
            <a:ext cx="0" cy="248195"/>
          </a:xfrm>
          <a:prstGeom prst="line">
            <a:avLst/>
          </a:prstGeom>
          <a:ln w="44450">
            <a:solidFill>
              <a:srgbClr val="C8C8C8"/>
            </a:solidFill>
          </a:ln>
        </p:spPr>
        <p:style>
          <a:lnRef idx="1">
            <a:schemeClr val="accent1"/>
          </a:lnRef>
          <a:fillRef idx="0">
            <a:schemeClr val="accent1"/>
          </a:fillRef>
          <a:effectRef idx="0">
            <a:schemeClr val="accent1"/>
          </a:effectRef>
          <a:fontRef idx="minor">
            <a:schemeClr val="tx1"/>
          </a:fontRef>
        </p:style>
      </p:cxnSp>
      <p:sp>
        <p:nvSpPr>
          <p:cNvPr id="31" name="Slide Number Placeholder 5">
            <a:extLst>
              <a:ext uri="{FF2B5EF4-FFF2-40B4-BE49-F238E27FC236}">
                <a16:creationId xmlns:a16="http://schemas.microsoft.com/office/drawing/2014/main" id="{2C171AD9-9BE1-E945-9767-8780DD4E794E}"/>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38" name="Footer Placeholder 4">
            <a:extLst>
              <a:ext uri="{FF2B5EF4-FFF2-40B4-BE49-F238E27FC236}">
                <a16:creationId xmlns:a16="http://schemas.microsoft.com/office/drawing/2014/main" id="{1A9D6AB5-0BDC-5A4C-9196-2600241D1508}"/>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dirty="0"/>
          </a:p>
        </p:txBody>
      </p:sp>
      <p:sp>
        <p:nvSpPr>
          <p:cNvPr id="2" name="Text Placeholder 24">
            <a:extLst>
              <a:ext uri="{FF2B5EF4-FFF2-40B4-BE49-F238E27FC236}">
                <a16:creationId xmlns:a16="http://schemas.microsoft.com/office/drawing/2014/main" id="{5A772E17-2817-8F89-E115-E087101C64DC}"/>
              </a:ext>
            </a:extLst>
          </p:cNvPr>
          <p:cNvSpPr>
            <a:spLocks noGrp="1"/>
          </p:cNvSpPr>
          <p:nvPr>
            <p:ph type="body" sz="quarter" idx="16" hasCustomPrompt="1"/>
          </p:nvPr>
        </p:nvSpPr>
        <p:spPr>
          <a:xfrm>
            <a:off x="2112150" y="4188495"/>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Content – AVENIR NEXT LT PRO, REG,    16 </a:t>
            </a:r>
            <a:r>
              <a:rPr lang="en-US" dirty="0" err="1"/>
              <a:t>pt</a:t>
            </a:r>
            <a:r>
              <a:rPr lang="en-US" dirty="0"/>
              <a:t>, GRAY, CAPS</a:t>
            </a:r>
          </a:p>
        </p:txBody>
      </p:sp>
      <p:sp>
        <p:nvSpPr>
          <p:cNvPr id="3" name="Text Placeholder 24">
            <a:extLst>
              <a:ext uri="{FF2B5EF4-FFF2-40B4-BE49-F238E27FC236}">
                <a16:creationId xmlns:a16="http://schemas.microsoft.com/office/drawing/2014/main" id="{A25B7AD8-69A6-7DD7-FAA8-F39067B21F9D}"/>
              </a:ext>
            </a:extLst>
          </p:cNvPr>
          <p:cNvSpPr>
            <a:spLocks noGrp="1"/>
          </p:cNvSpPr>
          <p:nvPr>
            <p:ph type="body" sz="quarter" idx="17" hasCustomPrompt="1"/>
          </p:nvPr>
        </p:nvSpPr>
        <p:spPr>
          <a:xfrm>
            <a:off x="4909958" y="4188495"/>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Content – AVENIR NEXT LT PRO, REG,    16 </a:t>
            </a:r>
            <a:r>
              <a:rPr lang="en-US" dirty="0" err="1"/>
              <a:t>pt</a:t>
            </a:r>
            <a:r>
              <a:rPr lang="en-US" dirty="0"/>
              <a:t>, GRAY, CAPS</a:t>
            </a:r>
          </a:p>
        </p:txBody>
      </p:sp>
      <p:sp>
        <p:nvSpPr>
          <p:cNvPr id="4" name="Text Placeholder 24">
            <a:extLst>
              <a:ext uri="{FF2B5EF4-FFF2-40B4-BE49-F238E27FC236}">
                <a16:creationId xmlns:a16="http://schemas.microsoft.com/office/drawing/2014/main" id="{C2E1886E-8B36-96A8-18C4-04A86AB20991}"/>
              </a:ext>
            </a:extLst>
          </p:cNvPr>
          <p:cNvSpPr>
            <a:spLocks noGrp="1"/>
          </p:cNvSpPr>
          <p:nvPr>
            <p:ph type="body" sz="quarter" idx="18" hasCustomPrompt="1"/>
          </p:nvPr>
        </p:nvSpPr>
        <p:spPr>
          <a:xfrm>
            <a:off x="7676245" y="4188495"/>
            <a:ext cx="2372083" cy="724969"/>
          </a:xfrm>
        </p:spPr>
        <p:txBody>
          <a:bodyPr>
            <a:noAutofit/>
          </a:bodyPr>
          <a:lstStyle>
            <a:lvl1pPr marL="0" indent="0" algn="ctr">
              <a:buNone/>
              <a:defRPr sz="1600" cap="all" baseline="0">
                <a:solidFill>
                  <a:srgbClr val="63656A"/>
                </a:solidFill>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Content – AVENIR NEXT LT PRO, REG,    16 </a:t>
            </a:r>
            <a:r>
              <a:rPr lang="en-US" dirty="0" err="1"/>
              <a:t>pt</a:t>
            </a:r>
            <a:r>
              <a:rPr lang="en-US" dirty="0"/>
              <a:t>, GRAY, CAPS</a:t>
            </a:r>
          </a:p>
        </p:txBody>
      </p:sp>
      <p:sp>
        <p:nvSpPr>
          <p:cNvPr id="6" name="Title 5">
            <a:extLst>
              <a:ext uri="{FF2B5EF4-FFF2-40B4-BE49-F238E27FC236}">
                <a16:creationId xmlns:a16="http://schemas.microsoft.com/office/drawing/2014/main" id="{0B1B8CFF-A83B-3FE4-617F-B84BE4353B59}"/>
              </a:ext>
            </a:extLst>
          </p:cNvPr>
          <p:cNvSpPr>
            <a:spLocks noGrp="1"/>
          </p:cNvSpPr>
          <p:nvPr>
            <p:ph type="title" hasCustomPrompt="1"/>
          </p:nvPr>
        </p:nvSpPr>
        <p:spPr/>
        <p:txBody>
          <a:bodyPr/>
          <a:lstStyle/>
          <a:p>
            <a:r>
              <a:rPr lang="en-US" dirty="0"/>
              <a:t>TITLE — avenir NEXT LT PRO, DEMI, 28 PT, dark BLUE, CAPS</a:t>
            </a:r>
          </a:p>
        </p:txBody>
      </p:sp>
    </p:spTree>
    <p:extLst>
      <p:ext uri="{BB962C8B-B14F-4D97-AF65-F5344CB8AC3E}">
        <p14:creationId xmlns:p14="http://schemas.microsoft.com/office/powerpoint/2010/main" val="2671041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1248">
          <p15:clr>
            <a:srgbClr val="FBAE40"/>
          </p15:clr>
        </p15:guide>
        <p15:guide id="3" pos="216">
          <p15:clr>
            <a:srgbClr val="FBAE40"/>
          </p15:clr>
        </p15:guide>
        <p15:guide id="4" pos="7464">
          <p15:clr>
            <a:srgbClr val="FBAE40"/>
          </p15:clr>
        </p15:guide>
        <p15:guide id="6" pos="6408">
          <p15:clr>
            <a:srgbClr val="FBAE40"/>
          </p15:clr>
        </p15:guide>
        <p15:guide id="7" pos="816" userDrawn="1">
          <p15:clr>
            <a:srgbClr val="FBAE40"/>
          </p15:clr>
        </p15:guide>
        <p15:guide id="8" pos="6936">
          <p15:clr>
            <a:srgbClr val="FBAE40"/>
          </p15:clr>
        </p15:guide>
        <p15:guide id="9" orient="horz" pos="408">
          <p15:clr>
            <a:srgbClr val="FBAE40"/>
          </p15:clr>
        </p15:guide>
        <p15:guide id="10" orient="horz" pos="840">
          <p15:clr>
            <a:srgbClr val="FBAE40"/>
          </p15:clr>
        </p15:guide>
        <p15:guide id="11" orient="horz" pos="3168">
          <p15:clr>
            <a:srgbClr val="FBAE40"/>
          </p15:clr>
        </p15:guide>
        <p15:guide id="12" orient="horz" pos="422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FE5AC97A-CBAB-B440-8B71-F2E3BA9F220C}"/>
              </a:ext>
            </a:extLst>
          </p:cNvPr>
          <p:cNvSpPr>
            <a:spLocks noGrp="1"/>
          </p:cNvSpPr>
          <p:nvPr>
            <p:ph type="body" sz="quarter" idx="13" hasCustomPrompt="1"/>
          </p:nvPr>
        </p:nvSpPr>
        <p:spPr>
          <a:xfrm>
            <a:off x="1773210" y="631976"/>
            <a:ext cx="9998798" cy="350772"/>
          </a:xfrm>
        </p:spPr>
        <p:txBody>
          <a:bodyPr anchor="t">
            <a:noAutofit/>
          </a:bodyPr>
          <a:lstStyle>
            <a:lvl1pPr marL="0" indent="0">
              <a:buNone/>
              <a:defRPr sz="1800" b="1" i="0" cap="all" baseline="0">
                <a:solidFill>
                  <a:schemeClr val="accent2"/>
                </a:solidFill>
                <a:latin typeface="Avenir Next LT Pro Demi"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r>
              <a:rPr lang="en-US" dirty="0"/>
              <a:t>Subhead — Avenir NEXT LT PRO, DEMI, 18 </a:t>
            </a:r>
            <a:r>
              <a:rPr lang="en-US" dirty="0" err="1"/>
              <a:t>pt</a:t>
            </a:r>
            <a:r>
              <a:rPr lang="en-US" dirty="0"/>
              <a:t>, ORANGE, ALL CAPS</a:t>
            </a:r>
          </a:p>
        </p:txBody>
      </p:sp>
      <p:sp>
        <p:nvSpPr>
          <p:cNvPr id="4" name="Slide Number Placeholder 3">
            <a:extLst>
              <a:ext uri="{FF2B5EF4-FFF2-40B4-BE49-F238E27FC236}">
                <a16:creationId xmlns:a16="http://schemas.microsoft.com/office/drawing/2014/main" id="{8843B946-D2E2-D646-AFE9-A127CD1C19EF}"/>
              </a:ext>
            </a:extLst>
          </p:cNvPr>
          <p:cNvSpPr>
            <a:spLocks noGrp="1"/>
          </p:cNvSpPr>
          <p:nvPr>
            <p:ph type="sldNum" sz="quarter" idx="14"/>
          </p:nvPr>
        </p:nvSpPr>
        <p:spPr/>
        <p:txBody>
          <a:bodyPr/>
          <a:lstStyle/>
          <a:p>
            <a:fld id="{9564885F-477D-A14D-B2C1-5ECAF755F313}" type="slidenum">
              <a:rPr lang="en-US" smtClean="0"/>
              <a:pPr/>
              <a:t>‹#›</a:t>
            </a:fld>
            <a:endParaRPr lang="en-US" spc="400" dirty="0"/>
          </a:p>
        </p:txBody>
      </p:sp>
      <p:sp>
        <p:nvSpPr>
          <p:cNvPr id="7" name="Footer Placeholder 6">
            <a:extLst>
              <a:ext uri="{FF2B5EF4-FFF2-40B4-BE49-F238E27FC236}">
                <a16:creationId xmlns:a16="http://schemas.microsoft.com/office/drawing/2014/main" id="{74CC990C-4EF5-D644-8DBC-E0234D61CCAF}"/>
              </a:ext>
            </a:extLst>
          </p:cNvPr>
          <p:cNvSpPr>
            <a:spLocks noGrp="1"/>
          </p:cNvSpPr>
          <p:nvPr>
            <p:ph type="ftr" sz="quarter" idx="15"/>
          </p:nvPr>
        </p:nvSpPr>
        <p:spPr/>
        <p:txBody>
          <a:bodyPr/>
          <a:lstStyle/>
          <a:p>
            <a:endParaRPr lang="en-US" dirty="0"/>
          </a:p>
        </p:txBody>
      </p:sp>
      <p:sp>
        <p:nvSpPr>
          <p:cNvPr id="2" name="Title 1">
            <a:extLst>
              <a:ext uri="{FF2B5EF4-FFF2-40B4-BE49-F238E27FC236}">
                <a16:creationId xmlns:a16="http://schemas.microsoft.com/office/drawing/2014/main" id="{D2B0CEC4-5AA2-384C-A2A4-9C0672E515B3}"/>
              </a:ext>
            </a:extLst>
          </p:cNvPr>
          <p:cNvSpPr>
            <a:spLocks noGrp="1"/>
          </p:cNvSpPr>
          <p:nvPr>
            <p:ph type="title" hasCustomPrompt="1"/>
          </p:nvPr>
        </p:nvSpPr>
        <p:spPr/>
        <p:txBody>
          <a:bodyPr/>
          <a:lstStyle/>
          <a:p>
            <a:r>
              <a:rPr lang="en-US" dirty="0"/>
              <a:t>TITLE — avenir NEXT LT PRO, DEMI, 28 PT, dark blue</a:t>
            </a:r>
          </a:p>
        </p:txBody>
      </p:sp>
    </p:spTree>
    <p:extLst>
      <p:ext uri="{BB962C8B-B14F-4D97-AF65-F5344CB8AC3E}">
        <p14:creationId xmlns:p14="http://schemas.microsoft.com/office/powerpoint/2010/main" val="2109958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216" userDrawn="1">
          <p15:clr>
            <a:srgbClr val="FBAE40"/>
          </p15:clr>
        </p15:guide>
        <p15:guide id="4" pos="7464" userDrawn="1">
          <p15:clr>
            <a:srgbClr val="FBAE40"/>
          </p15:clr>
        </p15:guide>
        <p15:guide id="5" orient="horz" pos="408" userDrawn="1">
          <p15:clr>
            <a:srgbClr val="FBAE40"/>
          </p15:clr>
        </p15:guide>
        <p15:guide id="6" orient="horz" pos="4224" userDrawn="1">
          <p15:clr>
            <a:srgbClr val="FBAE40"/>
          </p15:clr>
        </p15:guide>
        <p15:guide id="7" orient="horz" pos="648" userDrawn="1">
          <p15:clr>
            <a:srgbClr val="FBAE40"/>
          </p15:clr>
        </p15:guide>
        <p15:guide id="8" orient="horz" pos="3888"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Slide (Dark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625F42-3CCD-8846-90C7-1997F4801CFF}"/>
              </a:ext>
            </a:extLst>
          </p:cNvPr>
          <p:cNvSpPr/>
          <p:nvPr userDrawn="1"/>
        </p:nvSpPr>
        <p:spPr>
          <a:xfrm>
            <a:off x="0" y="0"/>
            <a:ext cx="1224627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9246B1FB-BAF8-FA45-B481-0B89CB03162E}"/>
              </a:ext>
            </a:extLst>
          </p:cNvPr>
          <p:cNvSpPr>
            <a:spLocks noGrp="1"/>
          </p:cNvSpPr>
          <p:nvPr>
            <p:ph type="ctrTitle" hasCustomPrompt="1"/>
          </p:nvPr>
        </p:nvSpPr>
        <p:spPr>
          <a:xfrm>
            <a:off x="375921" y="1058039"/>
            <a:ext cx="11473180" cy="1104467"/>
          </a:xfrm>
        </p:spPr>
        <p:txBody>
          <a:bodyPr anchor="t">
            <a:noAutofit/>
          </a:bodyPr>
          <a:lstStyle>
            <a:lvl1pPr algn="l">
              <a:defRPr sz="3600" b="1" i="0" baseline="0">
                <a:solidFill>
                  <a:srgbClr val="FFFFFF"/>
                </a:solidFill>
                <a:latin typeface="Avenir Next LT Pro Demi" panose="020B0504020202020204" pitchFamily="34" charset="77"/>
              </a:defRPr>
            </a:lvl1pPr>
          </a:lstStyle>
          <a:p>
            <a:r>
              <a:rPr lang="en-US" dirty="0"/>
              <a:t>avenir NEXT LT PRO, DEMI, 36 PT, white, CAPS</a:t>
            </a:r>
          </a:p>
        </p:txBody>
      </p:sp>
      <p:sp>
        <p:nvSpPr>
          <p:cNvPr id="20" name="Text Placeholder 12">
            <a:extLst>
              <a:ext uri="{FF2B5EF4-FFF2-40B4-BE49-F238E27FC236}">
                <a16:creationId xmlns:a16="http://schemas.microsoft.com/office/drawing/2014/main" id="{D809FA8D-C5E0-8A45-AC78-C35B57903C6B}"/>
              </a:ext>
            </a:extLst>
          </p:cNvPr>
          <p:cNvSpPr>
            <a:spLocks noGrp="1"/>
          </p:cNvSpPr>
          <p:nvPr>
            <p:ph type="body" sz="quarter" idx="10" hasCustomPrompt="1"/>
          </p:nvPr>
        </p:nvSpPr>
        <p:spPr>
          <a:xfrm>
            <a:off x="395748" y="2535607"/>
            <a:ext cx="5754522" cy="617537"/>
          </a:xfrm>
        </p:spPr>
        <p:txBody>
          <a:bodyPr anchor="b">
            <a:noAutofit/>
          </a:bodyPr>
          <a:lstStyle>
            <a:lvl1pPr marL="0" indent="0">
              <a:buNone/>
              <a:defRPr sz="1800" b="1">
                <a:solidFill>
                  <a:srgbClr val="E86100"/>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Presenter Name — Avenir Next LT Pro, Demi, 18 PT</a:t>
            </a:r>
          </a:p>
        </p:txBody>
      </p:sp>
      <p:sp>
        <p:nvSpPr>
          <p:cNvPr id="21" name="Text Placeholder 12">
            <a:extLst>
              <a:ext uri="{FF2B5EF4-FFF2-40B4-BE49-F238E27FC236}">
                <a16:creationId xmlns:a16="http://schemas.microsoft.com/office/drawing/2014/main" id="{3C029147-EE5B-B745-9D78-D1F5CAE55137}"/>
              </a:ext>
            </a:extLst>
          </p:cNvPr>
          <p:cNvSpPr>
            <a:spLocks noGrp="1"/>
          </p:cNvSpPr>
          <p:nvPr>
            <p:ph type="body" sz="quarter" idx="11" hasCustomPrompt="1"/>
          </p:nvPr>
        </p:nvSpPr>
        <p:spPr>
          <a:xfrm>
            <a:off x="399093" y="3160093"/>
            <a:ext cx="5754522" cy="216352"/>
          </a:xfrm>
        </p:spPr>
        <p:txBody>
          <a:bodyPr anchor="t">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1400" b="0">
                <a:solidFill>
                  <a:srgbClr val="FFFFFF"/>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Presenter Title — Avenir Next LT Pro, Regular, 14 PT</a:t>
            </a:r>
          </a:p>
        </p:txBody>
      </p:sp>
      <p:sp>
        <p:nvSpPr>
          <p:cNvPr id="22" name="Text Placeholder 12">
            <a:extLst>
              <a:ext uri="{FF2B5EF4-FFF2-40B4-BE49-F238E27FC236}">
                <a16:creationId xmlns:a16="http://schemas.microsoft.com/office/drawing/2014/main" id="{25AAC3EB-82FB-5748-9FDC-C5514A0939C6}"/>
              </a:ext>
            </a:extLst>
          </p:cNvPr>
          <p:cNvSpPr>
            <a:spLocks noGrp="1"/>
          </p:cNvSpPr>
          <p:nvPr>
            <p:ph type="body" sz="quarter" idx="13" hasCustomPrompt="1"/>
          </p:nvPr>
        </p:nvSpPr>
        <p:spPr>
          <a:xfrm>
            <a:off x="399093" y="3548103"/>
            <a:ext cx="5754522" cy="228050"/>
          </a:xfrm>
        </p:spPr>
        <p:txBody>
          <a:bodyPr anchor="t">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1100" b="0">
                <a:solidFill>
                  <a:srgbClr val="FFFFFF"/>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marL="0" marR="0" lvl="0" indent="0" algn="l" defTabSz="914400" rtl="0" eaLnBrk="1" fontAlgn="auto" latinLnBrk="0" hangingPunct="1">
              <a:lnSpc>
                <a:spcPct val="90000"/>
              </a:lnSpc>
              <a:spcBef>
                <a:spcPts val="0"/>
              </a:spcBef>
              <a:spcAft>
                <a:spcPts val="1200"/>
              </a:spcAft>
              <a:buClr>
                <a:schemeClr val="tx2"/>
              </a:buClr>
              <a:buSzTx/>
              <a:buFont typeface="Wingdings" charset="2"/>
              <a:buNone/>
              <a:tabLst/>
              <a:defRPr/>
            </a:pPr>
            <a:r>
              <a:rPr lang="en-US" dirty="0"/>
              <a:t>Date — Avenir Next LT Pro, Regular, 11 PT</a:t>
            </a:r>
          </a:p>
        </p:txBody>
      </p:sp>
      <p:sp>
        <p:nvSpPr>
          <p:cNvPr id="4" name="Rectangle 3">
            <a:extLst>
              <a:ext uri="{FF2B5EF4-FFF2-40B4-BE49-F238E27FC236}">
                <a16:creationId xmlns:a16="http://schemas.microsoft.com/office/drawing/2014/main" id="{F8D20EC8-EA8E-EB48-A86A-7EAA2B743411}"/>
              </a:ext>
            </a:extLst>
          </p:cNvPr>
          <p:cNvSpPr/>
          <p:nvPr userDrawn="1"/>
        </p:nvSpPr>
        <p:spPr>
          <a:xfrm>
            <a:off x="5272600" y="6603030"/>
            <a:ext cx="5827531" cy="184666"/>
          </a:xfrm>
          <a:prstGeom prst="rect">
            <a:avLst/>
          </a:prstGeom>
        </p:spPr>
        <p:txBody>
          <a:bodyPr wrap="square">
            <a:spAutoFit/>
          </a:bodyPr>
          <a:lstStyle/>
          <a:p>
            <a:r>
              <a:rPr lang="en-US" sz="600" kern="1200" spc="100" baseline="0" noProof="0" dirty="0">
                <a:solidFill>
                  <a:schemeClr val="bg1">
                    <a:lumMod val="65000"/>
                  </a:schemeClr>
                </a:solidFill>
                <a:latin typeface="Arial" charset="0"/>
                <a:ea typeface="Arial" charset="0"/>
                <a:cs typeface="Arial" charset="0"/>
              </a:rPr>
              <a:t>FOOTER</a:t>
            </a:r>
            <a:endParaRPr lang="en-US" sz="600" dirty="0"/>
          </a:p>
        </p:txBody>
      </p:sp>
      <p:pic>
        <p:nvPicPr>
          <p:cNvPr id="30" name="Picture 29" descr="A close up of a sign&#10;&#10;Description automatically generated">
            <a:extLst>
              <a:ext uri="{FF2B5EF4-FFF2-40B4-BE49-F238E27FC236}">
                <a16:creationId xmlns:a16="http://schemas.microsoft.com/office/drawing/2014/main" id="{AA8345BB-E3AD-4E44-8F60-93D8076FCA21}"/>
              </a:ext>
            </a:extLst>
          </p:cNvPr>
          <p:cNvPicPr>
            <a:picLocks noChangeAspect="1"/>
          </p:cNvPicPr>
          <p:nvPr userDrawn="1"/>
        </p:nvPicPr>
        <p:blipFill>
          <a:blip r:embed="rId2"/>
          <a:stretch>
            <a:fillRect/>
          </a:stretch>
        </p:blipFill>
        <p:spPr>
          <a:xfrm>
            <a:off x="10815870" y="5639233"/>
            <a:ext cx="1104467" cy="1104467"/>
          </a:xfrm>
          <a:prstGeom prst="rect">
            <a:avLst/>
          </a:prstGeom>
        </p:spPr>
      </p:pic>
      <p:pic>
        <p:nvPicPr>
          <p:cNvPr id="6" name="Picture 5" descr="A picture containing light, drawing&#10;&#10;Description automatically generated">
            <a:extLst>
              <a:ext uri="{FF2B5EF4-FFF2-40B4-BE49-F238E27FC236}">
                <a16:creationId xmlns:a16="http://schemas.microsoft.com/office/drawing/2014/main" id="{951AEEEE-2203-DD4E-8F70-8D432C5AFAF5}"/>
              </a:ext>
            </a:extLst>
          </p:cNvPr>
          <p:cNvPicPr>
            <a:picLocks noChangeAspect="1"/>
          </p:cNvPicPr>
          <p:nvPr userDrawn="1"/>
        </p:nvPicPr>
        <p:blipFill rotWithShape="1">
          <a:blip r:embed="rId3"/>
          <a:srcRect l="3407" r="4370" b="27945"/>
          <a:stretch/>
        </p:blipFill>
        <p:spPr>
          <a:xfrm>
            <a:off x="0" y="3725177"/>
            <a:ext cx="12246270" cy="3139772"/>
          </a:xfrm>
          <a:prstGeom prst="rect">
            <a:avLst/>
          </a:prstGeom>
        </p:spPr>
      </p:pic>
      <p:pic>
        <p:nvPicPr>
          <p:cNvPr id="11" name="Picture 10">
            <a:extLst>
              <a:ext uri="{FF2B5EF4-FFF2-40B4-BE49-F238E27FC236}">
                <a16:creationId xmlns:a16="http://schemas.microsoft.com/office/drawing/2014/main" id="{723C0440-4F42-194F-8021-7C37ADF302FF}"/>
              </a:ext>
            </a:extLst>
          </p:cNvPr>
          <p:cNvPicPr>
            <a:picLocks noChangeAspect="1"/>
          </p:cNvPicPr>
          <p:nvPr userDrawn="1"/>
        </p:nvPicPr>
        <p:blipFill rotWithShape="1">
          <a:blip r:embed="rId4">
            <a:extLst>
              <a:ext uri="{96DAC541-7B7A-43D3-8B79-37D633B846F1}">
                <asvg:svgBlip xmlns:asvg="http://schemas.microsoft.com/office/drawing/2016/SVG/main" xmlns="" r:embed="rId5"/>
              </a:ext>
            </a:extLst>
          </a:blip>
          <a:srcRect l="-638" r="-638" b="-4136"/>
          <a:stretch/>
        </p:blipFill>
        <p:spPr>
          <a:xfrm>
            <a:off x="5375730" y="5468614"/>
            <a:ext cx="1440539" cy="985350"/>
          </a:xfrm>
          <a:prstGeom prst="rect">
            <a:avLst/>
          </a:prstGeom>
        </p:spPr>
      </p:pic>
    </p:spTree>
    <p:extLst>
      <p:ext uri="{BB962C8B-B14F-4D97-AF65-F5344CB8AC3E}">
        <p14:creationId xmlns:p14="http://schemas.microsoft.com/office/powerpoint/2010/main" val="1999495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08">
          <p15:clr>
            <a:srgbClr val="FBAE40"/>
          </p15:clr>
        </p15:guide>
        <p15:guide id="2" pos="3312">
          <p15:clr>
            <a:srgbClr val="FBAE40"/>
          </p15:clr>
        </p15:guide>
        <p15:guide id="3" pos="7464">
          <p15:clr>
            <a:srgbClr val="FBAE40"/>
          </p15:clr>
        </p15:guide>
        <p15:guide id="4" orient="horz" pos="3336">
          <p15:clr>
            <a:srgbClr val="FBAE40"/>
          </p15:clr>
        </p15:guide>
        <p15:guide id="5" orient="horz" pos="672">
          <p15:clr>
            <a:srgbClr val="FBAE40"/>
          </p15:clr>
        </p15:guide>
        <p15:guide id="6" orient="horz" pos="3000">
          <p15:clr>
            <a:srgbClr val="FBAE40"/>
          </p15:clr>
        </p15:guide>
        <p15:guide id="7" orient="horz" pos="2160">
          <p15:clr>
            <a:srgbClr val="FBAE40"/>
          </p15:clr>
        </p15:guide>
        <p15:guide id="8" orient="horz" pos="4248">
          <p15:clr>
            <a:srgbClr val="FBAE40"/>
          </p15:clr>
        </p15:guide>
        <p15:guide id="9" pos="2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le Slide (Oran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625F42-3CCD-8846-90C7-1997F4801CFF}"/>
              </a:ext>
            </a:extLst>
          </p:cNvPr>
          <p:cNvSpPr/>
          <p:nvPr userDrawn="1"/>
        </p:nvSpPr>
        <p:spPr>
          <a:xfrm>
            <a:off x="0" y="0"/>
            <a:ext cx="12246270" cy="6858000"/>
          </a:xfrm>
          <a:prstGeom prst="rect">
            <a:avLst/>
          </a:prstGeom>
          <a:solidFill>
            <a:srgbClr val="E86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9246B1FB-BAF8-FA45-B481-0B89CB03162E}"/>
              </a:ext>
            </a:extLst>
          </p:cNvPr>
          <p:cNvSpPr>
            <a:spLocks noGrp="1"/>
          </p:cNvSpPr>
          <p:nvPr>
            <p:ph type="ctrTitle" hasCustomPrompt="1"/>
          </p:nvPr>
        </p:nvSpPr>
        <p:spPr>
          <a:xfrm>
            <a:off x="375921" y="1058039"/>
            <a:ext cx="11473180" cy="1104467"/>
          </a:xfrm>
        </p:spPr>
        <p:txBody>
          <a:bodyPr anchor="t">
            <a:noAutofit/>
          </a:bodyPr>
          <a:lstStyle>
            <a:lvl1pPr algn="l">
              <a:defRPr sz="3600" baseline="0">
                <a:solidFill>
                  <a:schemeClr val="bg1"/>
                </a:solidFill>
              </a:defRPr>
            </a:lvl1pPr>
          </a:lstStyle>
          <a:p>
            <a:r>
              <a:rPr lang="en-US" dirty="0"/>
              <a:t>INSERT TITLE OF PRESENTATION HERE</a:t>
            </a:r>
          </a:p>
        </p:txBody>
      </p:sp>
      <p:sp>
        <p:nvSpPr>
          <p:cNvPr id="20" name="Text Placeholder 12">
            <a:extLst>
              <a:ext uri="{FF2B5EF4-FFF2-40B4-BE49-F238E27FC236}">
                <a16:creationId xmlns:a16="http://schemas.microsoft.com/office/drawing/2014/main" id="{D809FA8D-C5E0-8A45-AC78-C35B57903C6B}"/>
              </a:ext>
            </a:extLst>
          </p:cNvPr>
          <p:cNvSpPr>
            <a:spLocks noGrp="1"/>
          </p:cNvSpPr>
          <p:nvPr>
            <p:ph type="body" sz="quarter" idx="10" hasCustomPrompt="1"/>
          </p:nvPr>
        </p:nvSpPr>
        <p:spPr>
          <a:xfrm>
            <a:off x="395748" y="2535607"/>
            <a:ext cx="5754522" cy="617537"/>
          </a:xfrm>
        </p:spPr>
        <p:txBody>
          <a:bodyPr anchor="b">
            <a:noAutofit/>
          </a:bodyPr>
          <a:lstStyle>
            <a:lvl1pPr marL="0" indent="0">
              <a:buNone/>
              <a:defRPr sz="18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Presenter Name</a:t>
            </a:r>
          </a:p>
        </p:txBody>
      </p:sp>
      <p:sp>
        <p:nvSpPr>
          <p:cNvPr id="21" name="Text Placeholder 12">
            <a:extLst>
              <a:ext uri="{FF2B5EF4-FFF2-40B4-BE49-F238E27FC236}">
                <a16:creationId xmlns:a16="http://schemas.microsoft.com/office/drawing/2014/main" id="{3C029147-EE5B-B745-9D78-D1F5CAE55137}"/>
              </a:ext>
            </a:extLst>
          </p:cNvPr>
          <p:cNvSpPr>
            <a:spLocks noGrp="1"/>
          </p:cNvSpPr>
          <p:nvPr>
            <p:ph type="body" sz="quarter" idx="11" hasCustomPrompt="1"/>
          </p:nvPr>
        </p:nvSpPr>
        <p:spPr>
          <a:xfrm>
            <a:off x="399093" y="3117565"/>
            <a:ext cx="5754522" cy="216352"/>
          </a:xfrm>
        </p:spPr>
        <p:txBody>
          <a:bodyPr anchor="t">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1400" b="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r>
              <a:rPr lang="en-US" dirty="0"/>
              <a:t>Presenter Title</a:t>
            </a:r>
          </a:p>
        </p:txBody>
      </p:sp>
      <p:sp>
        <p:nvSpPr>
          <p:cNvPr id="22" name="Text Placeholder 12">
            <a:extLst>
              <a:ext uri="{FF2B5EF4-FFF2-40B4-BE49-F238E27FC236}">
                <a16:creationId xmlns:a16="http://schemas.microsoft.com/office/drawing/2014/main" id="{25AAC3EB-82FB-5748-9FDC-C5514A0939C6}"/>
              </a:ext>
            </a:extLst>
          </p:cNvPr>
          <p:cNvSpPr>
            <a:spLocks noGrp="1"/>
          </p:cNvSpPr>
          <p:nvPr>
            <p:ph type="body" sz="quarter" idx="13" hasCustomPrompt="1"/>
          </p:nvPr>
        </p:nvSpPr>
        <p:spPr>
          <a:xfrm>
            <a:off x="399093" y="3466823"/>
            <a:ext cx="5754522" cy="228050"/>
          </a:xfrm>
        </p:spPr>
        <p:txBody>
          <a:bodyPr anchor="t">
            <a:noAutofit/>
          </a:bodyPr>
          <a:lstStyle>
            <a:lvl1pPr marL="0" marR="0" indent="0" algn="l" defTabSz="914400" rtl="0" eaLnBrk="1" fontAlgn="auto" latinLnBrk="0" hangingPunct="1">
              <a:lnSpc>
                <a:spcPct val="90000"/>
              </a:lnSpc>
              <a:spcBef>
                <a:spcPts val="0"/>
              </a:spcBef>
              <a:spcAft>
                <a:spcPts val="1200"/>
              </a:spcAft>
              <a:buClr>
                <a:schemeClr val="tx2"/>
              </a:buClr>
              <a:buSzTx/>
              <a:buFont typeface="Wingdings" charset="2"/>
              <a:buNone/>
              <a:tabLst/>
              <a:defRPr sz="1100" b="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marL="0" marR="0" lvl="0" indent="0" algn="l" defTabSz="914400" rtl="0" eaLnBrk="1" fontAlgn="auto" latinLnBrk="0" hangingPunct="1">
              <a:lnSpc>
                <a:spcPct val="90000"/>
              </a:lnSpc>
              <a:spcBef>
                <a:spcPts val="0"/>
              </a:spcBef>
              <a:spcAft>
                <a:spcPts val="1200"/>
              </a:spcAft>
              <a:buClr>
                <a:schemeClr val="tx2"/>
              </a:buClr>
              <a:buSzTx/>
              <a:buFont typeface="Wingdings" charset="2"/>
              <a:buNone/>
              <a:tabLst/>
              <a:defRPr/>
            </a:pPr>
            <a:r>
              <a:rPr lang="en-US" dirty="0"/>
              <a:t>Date</a:t>
            </a:r>
          </a:p>
        </p:txBody>
      </p:sp>
      <p:sp>
        <p:nvSpPr>
          <p:cNvPr id="4" name="Rectangle 3">
            <a:extLst>
              <a:ext uri="{FF2B5EF4-FFF2-40B4-BE49-F238E27FC236}">
                <a16:creationId xmlns:a16="http://schemas.microsoft.com/office/drawing/2014/main" id="{F8D20EC8-EA8E-EB48-A86A-7EAA2B743411}"/>
              </a:ext>
            </a:extLst>
          </p:cNvPr>
          <p:cNvSpPr/>
          <p:nvPr userDrawn="1"/>
        </p:nvSpPr>
        <p:spPr>
          <a:xfrm>
            <a:off x="5272600" y="6603030"/>
            <a:ext cx="5827531" cy="184666"/>
          </a:xfrm>
          <a:prstGeom prst="rect">
            <a:avLst/>
          </a:prstGeom>
        </p:spPr>
        <p:txBody>
          <a:bodyPr wrap="square">
            <a:spAutoFit/>
          </a:bodyPr>
          <a:lstStyle/>
          <a:p>
            <a:r>
              <a:rPr lang="en-US" sz="600" kern="1200" spc="100" baseline="0" noProof="0" dirty="0">
                <a:solidFill>
                  <a:schemeClr val="bg1">
                    <a:lumMod val="65000"/>
                  </a:schemeClr>
                </a:solidFill>
                <a:latin typeface="Arial" charset="0"/>
                <a:ea typeface="Arial" charset="0"/>
                <a:cs typeface="Arial" charset="0"/>
              </a:rPr>
              <a:t>FOOTER</a:t>
            </a:r>
            <a:endParaRPr lang="en-US" sz="600" dirty="0"/>
          </a:p>
        </p:txBody>
      </p:sp>
      <p:pic>
        <p:nvPicPr>
          <p:cNvPr id="30" name="Picture 29" descr="A close up of a sign&#10;&#10;Description automatically generated">
            <a:extLst>
              <a:ext uri="{FF2B5EF4-FFF2-40B4-BE49-F238E27FC236}">
                <a16:creationId xmlns:a16="http://schemas.microsoft.com/office/drawing/2014/main" id="{AA8345BB-E3AD-4E44-8F60-93D8076FCA21}"/>
              </a:ext>
            </a:extLst>
          </p:cNvPr>
          <p:cNvPicPr>
            <a:picLocks noChangeAspect="1"/>
          </p:cNvPicPr>
          <p:nvPr userDrawn="1"/>
        </p:nvPicPr>
        <p:blipFill>
          <a:blip r:embed="rId2"/>
          <a:stretch>
            <a:fillRect/>
          </a:stretch>
        </p:blipFill>
        <p:spPr>
          <a:xfrm>
            <a:off x="10815870" y="5639233"/>
            <a:ext cx="1104467" cy="1104467"/>
          </a:xfrm>
          <a:prstGeom prst="rect">
            <a:avLst/>
          </a:prstGeom>
        </p:spPr>
      </p:pic>
      <p:pic>
        <p:nvPicPr>
          <p:cNvPr id="10" name="Picture 9" descr="A picture containing light, drawing&#10;&#10;Description automatically generated">
            <a:extLst>
              <a:ext uri="{FF2B5EF4-FFF2-40B4-BE49-F238E27FC236}">
                <a16:creationId xmlns:a16="http://schemas.microsoft.com/office/drawing/2014/main" id="{06B9A911-4C44-D04B-A6AC-48BEB9E92860}"/>
              </a:ext>
            </a:extLst>
          </p:cNvPr>
          <p:cNvPicPr>
            <a:picLocks noChangeAspect="1"/>
          </p:cNvPicPr>
          <p:nvPr userDrawn="1"/>
        </p:nvPicPr>
        <p:blipFill rotWithShape="1">
          <a:blip r:embed="rId3"/>
          <a:srcRect l="3407" r="4370" b="27945"/>
          <a:stretch/>
        </p:blipFill>
        <p:spPr>
          <a:xfrm>
            <a:off x="0" y="3725177"/>
            <a:ext cx="12246270" cy="3139772"/>
          </a:xfrm>
          <a:prstGeom prst="rect">
            <a:avLst/>
          </a:prstGeom>
        </p:spPr>
      </p:pic>
      <p:pic>
        <p:nvPicPr>
          <p:cNvPr id="12" name="Picture 11">
            <a:extLst>
              <a:ext uri="{FF2B5EF4-FFF2-40B4-BE49-F238E27FC236}">
                <a16:creationId xmlns:a16="http://schemas.microsoft.com/office/drawing/2014/main" id="{05EC4291-2ABB-9942-8524-4850217E535F}"/>
              </a:ext>
            </a:extLst>
          </p:cNvPr>
          <p:cNvPicPr>
            <a:picLocks noChangeAspect="1"/>
          </p:cNvPicPr>
          <p:nvPr userDrawn="1"/>
        </p:nvPicPr>
        <p:blipFill>
          <a:blip r:embed="rId4">
            <a:extLst>
              <a:ext uri="{96DAC541-7B7A-43D3-8B79-37D633B846F1}">
                <asvg:svgBlip xmlns:asvg="http://schemas.microsoft.com/office/drawing/2016/SVG/main" xmlns="" r:embed="rId5"/>
              </a:ext>
            </a:extLst>
          </a:blip>
          <a:srcRect t="401" b="401"/>
          <a:stretch/>
        </p:blipFill>
        <p:spPr>
          <a:xfrm>
            <a:off x="5667697" y="5781991"/>
            <a:ext cx="821437" cy="706204"/>
          </a:xfrm>
          <a:prstGeom prst="rect">
            <a:avLst/>
          </a:prstGeom>
        </p:spPr>
      </p:pic>
    </p:spTree>
    <p:extLst>
      <p:ext uri="{BB962C8B-B14F-4D97-AF65-F5344CB8AC3E}">
        <p14:creationId xmlns:p14="http://schemas.microsoft.com/office/powerpoint/2010/main" val="680622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08">
          <p15:clr>
            <a:srgbClr val="FBAE40"/>
          </p15:clr>
        </p15:guide>
        <p15:guide id="2" pos="3312">
          <p15:clr>
            <a:srgbClr val="FBAE40"/>
          </p15:clr>
        </p15:guide>
        <p15:guide id="3" pos="7464">
          <p15:clr>
            <a:srgbClr val="FBAE40"/>
          </p15:clr>
        </p15:guide>
        <p15:guide id="4" orient="horz" pos="3336">
          <p15:clr>
            <a:srgbClr val="FBAE40"/>
          </p15:clr>
        </p15:guide>
        <p15:guide id="5" orient="horz" pos="672">
          <p15:clr>
            <a:srgbClr val="FBAE40"/>
          </p15:clr>
        </p15:guide>
        <p15:guide id="6" orient="horz" pos="3000">
          <p15:clr>
            <a:srgbClr val="FBAE40"/>
          </p15:clr>
        </p15:guide>
        <p15:guide id="7" orient="horz" pos="2160">
          <p15:clr>
            <a:srgbClr val="FBAE40"/>
          </p15:clr>
        </p15:guide>
        <p15:guide id="8" orient="horz" pos="4248">
          <p15:clr>
            <a:srgbClr val="FBAE40"/>
          </p15:clr>
        </p15:guide>
        <p15:guide id="9" pos="2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ivider + Vertical logo (Dark Blue)">
    <p:spTree>
      <p:nvGrpSpPr>
        <p:cNvPr id="1" name=""/>
        <p:cNvGrpSpPr/>
        <p:nvPr/>
      </p:nvGrpSpPr>
      <p:grpSpPr>
        <a:xfrm>
          <a:off x="0" y="0"/>
          <a:ext cx="0" cy="0"/>
          <a:chOff x="0" y="0"/>
          <a:chExt cx="0" cy="0"/>
        </a:xfrm>
      </p:grpSpPr>
      <p:pic>
        <p:nvPicPr>
          <p:cNvPr id="4" name="Picture 3" descr="A picture containing dark, light, night sky&#10;&#10;Description automatically generated">
            <a:extLst>
              <a:ext uri="{FF2B5EF4-FFF2-40B4-BE49-F238E27FC236}">
                <a16:creationId xmlns:a16="http://schemas.microsoft.com/office/drawing/2014/main" id="{1404BF1D-7F8C-A943-8261-12AB3FB817A6}"/>
              </a:ext>
            </a:extLst>
          </p:cNvPr>
          <p:cNvPicPr>
            <a:picLocks noChangeAspect="1"/>
          </p:cNvPicPr>
          <p:nvPr userDrawn="1"/>
        </p:nvPicPr>
        <p:blipFill>
          <a:blip r:embed="rId2"/>
          <a:stretch>
            <a:fillRect/>
          </a:stretch>
        </p:blipFill>
        <p:spPr>
          <a:xfrm rot="5400000">
            <a:off x="-759922" y="-1288870"/>
            <a:ext cx="5299364" cy="6858000"/>
          </a:xfrm>
          <a:prstGeom prst="rect">
            <a:avLst/>
          </a:prstGeom>
        </p:spPr>
      </p:pic>
      <p:sp>
        <p:nvSpPr>
          <p:cNvPr id="12" name="Title 1">
            <a:extLst>
              <a:ext uri="{FF2B5EF4-FFF2-40B4-BE49-F238E27FC236}">
                <a16:creationId xmlns:a16="http://schemas.microsoft.com/office/drawing/2014/main" id="{2742C97D-1546-4CBF-A61E-725EA7022285}"/>
              </a:ext>
            </a:extLst>
          </p:cNvPr>
          <p:cNvSpPr>
            <a:spLocks noGrp="1"/>
          </p:cNvSpPr>
          <p:nvPr>
            <p:ph type="ctrTitle" hasCustomPrompt="1"/>
          </p:nvPr>
        </p:nvSpPr>
        <p:spPr>
          <a:xfrm>
            <a:off x="2426875" y="1595366"/>
            <a:ext cx="7607596" cy="2387600"/>
          </a:xfrm>
        </p:spPr>
        <p:txBody>
          <a:bodyPr anchor="b">
            <a:noAutofit/>
          </a:bodyPr>
          <a:lstStyle>
            <a:lvl1pPr algn="l">
              <a:defRPr sz="3600">
                <a:solidFill>
                  <a:schemeClr val="bg1"/>
                </a:solidFill>
              </a:defRPr>
            </a:lvl1pPr>
          </a:lstStyle>
          <a:p>
            <a:r>
              <a:rPr lang="en-US" dirty="0"/>
              <a:t>DIVIDER — AVENIR NEXT LT PRO DEMI, 36 PT, Dark blue, caps</a:t>
            </a:r>
          </a:p>
        </p:txBody>
      </p:sp>
      <p:sp>
        <p:nvSpPr>
          <p:cNvPr id="13" name="Subtitle 2">
            <a:extLst>
              <a:ext uri="{FF2B5EF4-FFF2-40B4-BE49-F238E27FC236}">
                <a16:creationId xmlns:a16="http://schemas.microsoft.com/office/drawing/2014/main" id="{347B2A29-479D-4F15-874B-92AAFE7F8216}"/>
              </a:ext>
            </a:extLst>
          </p:cNvPr>
          <p:cNvSpPr>
            <a:spLocks noGrp="1"/>
          </p:cNvSpPr>
          <p:nvPr>
            <p:ph type="subTitle" idx="1" hasCustomPrompt="1"/>
          </p:nvPr>
        </p:nvSpPr>
        <p:spPr>
          <a:xfrm>
            <a:off x="2426875" y="4140312"/>
            <a:ext cx="7607596" cy="827881"/>
          </a:xfrm>
        </p:spPr>
        <p:txBody>
          <a:bodyPr>
            <a:noAutofit/>
          </a:bodyPr>
          <a:lstStyle>
            <a:lvl1pPr marL="0" indent="0" algn="l">
              <a:buNone/>
              <a:defRPr lang="en-US" sz="1800" b="1" i="0" kern="1200" cap="all" spc="0" baseline="0" dirty="0">
                <a:solidFill>
                  <a:schemeClr val="accent2"/>
                </a:solidFill>
                <a:latin typeface="Avenir Next LT Pro Demi" panose="020B0504020202020204" pitchFamily="34" charset="77"/>
                <a:ea typeface="Avenir Next LT Pro Demi" panose="020B0504020202020204" pitchFamily="34" charset="77"/>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 AVENIR NEXT LT PRO, DEMI, 18 PT, orange, CAPS</a:t>
            </a:r>
          </a:p>
        </p:txBody>
      </p:sp>
      <p:pic>
        <p:nvPicPr>
          <p:cNvPr id="3" name="Picture 2" descr="Logo&#10;&#10;Description automatically generated">
            <a:extLst>
              <a:ext uri="{FF2B5EF4-FFF2-40B4-BE49-F238E27FC236}">
                <a16:creationId xmlns:a16="http://schemas.microsoft.com/office/drawing/2014/main" id="{045685C6-F867-AEEE-995E-CF415D3BF345}"/>
              </a:ext>
            </a:extLst>
          </p:cNvPr>
          <p:cNvPicPr>
            <a:picLocks noChangeAspect="1"/>
          </p:cNvPicPr>
          <p:nvPr userDrawn="1"/>
        </p:nvPicPr>
        <p:blipFill>
          <a:blip r:embed="rId3"/>
          <a:stretch>
            <a:fillRect/>
          </a:stretch>
        </p:blipFill>
        <p:spPr>
          <a:xfrm>
            <a:off x="10397222" y="5513130"/>
            <a:ext cx="1329340" cy="887670"/>
          </a:xfrm>
          <a:prstGeom prst="rect">
            <a:avLst/>
          </a:prstGeom>
        </p:spPr>
      </p:pic>
    </p:spTree>
    <p:extLst>
      <p:ext uri="{BB962C8B-B14F-4D97-AF65-F5344CB8AC3E}">
        <p14:creationId xmlns:p14="http://schemas.microsoft.com/office/powerpoint/2010/main" val="3658471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1512" userDrawn="1">
          <p15:clr>
            <a:srgbClr val="FBAE40"/>
          </p15:clr>
        </p15:guide>
        <p15:guide id="3" pos="7176" userDrawn="1">
          <p15:clr>
            <a:srgbClr val="FBAE40"/>
          </p15:clr>
        </p15:guide>
        <p15:guide id="4" pos="216" userDrawn="1">
          <p15:clr>
            <a:srgbClr val="FBAE40"/>
          </p15:clr>
        </p15:guide>
        <p15:guide id="5" pos="7464" userDrawn="1">
          <p15:clr>
            <a:srgbClr val="FBAE40"/>
          </p15:clr>
        </p15:guide>
        <p15:guide id="6" orient="horz" pos="4176" userDrawn="1">
          <p15:clr>
            <a:srgbClr val="FBAE40"/>
          </p15:clr>
        </p15:guide>
        <p15:guide id="7" orient="horz" pos="2784"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ivider + Horizontal Logo (Dark Blue)">
    <p:spTree>
      <p:nvGrpSpPr>
        <p:cNvPr id="1" name=""/>
        <p:cNvGrpSpPr/>
        <p:nvPr/>
      </p:nvGrpSpPr>
      <p:grpSpPr>
        <a:xfrm>
          <a:off x="0" y="0"/>
          <a:ext cx="0" cy="0"/>
          <a:chOff x="0" y="0"/>
          <a:chExt cx="0" cy="0"/>
        </a:xfrm>
      </p:grpSpPr>
      <p:pic>
        <p:nvPicPr>
          <p:cNvPr id="4" name="Picture 3" descr="A picture containing dark, light, night sky&#10;&#10;Description automatically generated">
            <a:extLst>
              <a:ext uri="{FF2B5EF4-FFF2-40B4-BE49-F238E27FC236}">
                <a16:creationId xmlns:a16="http://schemas.microsoft.com/office/drawing/2014/main" id="{1404BF1D-7F8C-A943-8261-12AB3FB817A6}"/>
              </a:ext>
            </a:extLst>
          </p:cNvPr>
          <p:cNvPicPr>
            <a:picLocks noChangeAspect="1"/>
          </p:cNvPicPr>
          <p:nvPr userDrawn="1"/>
        </p:nvPicPr>
        <p:blipFill>
          <a:blip r:embed="rId2"/>
          <a:stretch>
            <a:fillRect/>
          </a:stretch>
        </p:blipFill>
        <p:spPr>
          <a:xfrm rot="5400000">
            <a:off x="-759922" y="-1288870"/>
            <a:ext cx="5299364" cy="6858000"/>
          </a:xfrm>
          <a:prstGeom prst="rect">
            <a:avLst/>
          </a:prstGeom>
        </p:spPr>
      </p:pic>
      <p:sp>
        <p:nvSpPr>
          <p:cNvPr id="12" name="Title 1">
            <a:extLst>
              <a:ext uri="{FF2B5EF4-FFF2-40B4-BE49-F238E27FC236}">
                <a16:creationId xmlns:a16="http://schemas.microsoft.com/office/drawing/2014/main" id="{2742C97D-1546-4CBF-A61E-725EA7022285}"/>
              </a:ext>
            </a:extLst>
          </p:cNvPr>
          <p:cNvSpPr>
            <a:spLocks noGrp="1"/>
          </p:cNvSpPr>
          <p:nvPr>
            <p:ph type="ctrTitle" hasCustomPrompt="1"/>
          </p:nvPr>
        </p:nvSpPr>
        <p:spPr>
          <a:xfrm>
            <a:off x="2426875" y="1595366"/>
            <a:ext cx="7607596" cy="2387600"/>
          </a:xfrm>
        </p:spPr>
        <p:txBody>
          <a:bodyPr anchor="b">
            <a:noAutofit/>
          </a:bodyPr>
          <a:lstStyle>
            <a:lvl1pPr algn="l">
              <a:defRPr sz="3600">
                <a:solidFill>
                  <a:schemeClr val="bg1"/>
                </a:solidFill>
              </a:defRPr>
            </a:lvl1pPr>
          </a:lstStyle>
          <a:p>
            <a:r>
              <a:rPr lang="en-US" dirty="0"/>
              <a:t>DIVIDER — AVENIR NEXT LT PRO DEMI, 36 PT, Dark blue, caps</a:t>
            </a:r>
          </a:p>
        </p:txBody>
      </p:sp>
      <p:sp>
        <p:nvSpPr>
          <p:cNvPr id="13" name="Subtitle 2">
            <a:extLst>
              <a:ext uri="{FF2B5EF4-FFF2-40B4-BE49-F238E27FC236}">
                <a16:creationId xmlns:a16="http://schemas.microsoft.com/office/drawing/2014/main" id="{347B2A29-479D-4F15-874B-92AAFE7F8216}"/>
              </a:ext>
            </a:extLst>
          </p:cNvPr>
          <p:cNvSpPr>
            <a:spLocks noGrp="1"/>
          </p:cNvSpPr>
          <p:nvPr>
            <p:ph type="subTitle" idx="1" hasCustomPrompt="1"/>
          </p:nvPr>
        </p:nvSpPr>
        <p:spPr>
          <a:xfrm>
            <a:off x="2426875" y="4140312"/>
            <a:ext cx="7607596" cy="827881"/>
          </a:xfrm>
        </p:spPr>
        <p:txBody>
          <a:bodyPr>
            <a:noAutofit/>
          </a:bodyPr>
          <a:lstStyle>
            <a:lvl1pPr marL="0" indent="0" algn="l">
              <a:buNone/>
              <a:defRPr lang="en-US" sz="1800" b="1" i="0" kern="1200" cap="all" spc="0" baseline="0" dirty="0">
                <a:solidFill>
                  <a:schemeClr val="accent2"/>
                </a:solidFill>
                <a:latin typeface="Avenir Next LT Pro Demi" panose="020B0504020202020204" pitchFamily="34" charset="77"/>
                <a:ea typeface="Avenir Next LT Pro Demi" panose="020B0504020202020204" pitchFamily="34" charset="77"/>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 AVENIR NEXT LT PRO, DEMI, 18 PT, orange, CAPS</a:t>
            </a:r>
          </a:p>
        </p:txBody>
      </p:sp>
      <p:pic>
        <p:nvPicPr>
          <p:cNvPr id="5" name="Picture 4" descr="Icon&#10;&#10;Description automatically generated">
            <a:extLst>
              <a:ext uri="{FF2B5EF4-FFF2-40B4-BE49-F238E27FC236}">
                <a16:creationId xmlns:a16="http://schemas.microsoft.com/office/drawing/2014/main" id="{04020BCF-D8A9-4821-8C19-5471D706D883}"/>
              </a:ext>
            </a:extLst>
          </p:cNvPr>
          <p:cNvPicPr>
            <a:picLocks noChangeAspect="1"/>
          </p:cNvPicPr>
          <p:nvPr userDrawn="1"/>
        </p:nvPicPr>
        <p:blipFill>
          <a:blip r:embed="rId3"/>
          <a:stretch>
            <a:fillRect/>
          </a:stretch>
        </p:blipFill>
        <p:spPr>
          <a:xfrm>
            <a:off x="9636503" y="5971222"/>
            <a:ext cx="2090059" cy="429578"/>
          </a:xfrm>
          <a:prstGeom prst="rect">
            <a:avLst/>
          </a:prstGeom>
        </p:spPr>
      </p:pic>
    </p:spTree>
    <p:extLst>
      <p:ext uri="{BB962C8B-B14F-4D97-AF65-F5344CB8AC3E}">
        <p14:creationId xmlns:p14="http://schemas.microsoft.com/office/powerpoint/2010/main" val="1140941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1512" userDrawn="1">
          <p15:clr>
            <a:srgbClr val="FBAE40"/>
          </p15:clr>
        </p15:guide>
        <p15:guide id="3" pos="7176" userDrawn="1">
          <p15:clr>
            <a:srgbClr val="FBAE40"/>
          </p15:clr>
        </p15:guide>
        <p15:guide id="4" pos="216" userDrawn="1">
          <p15:clr>
            <a:srgbClr val="FBAE40"/>
          </p15:clr>
        </p15:guide>
        <p15:guide id="5" pos="7464" userDrawn="1">
          <p15:clr>
            <a:srgbClr val="FBAE40"/>
          </p15:clr>
        </p15:guide>
        <p15:guide id="6" orient="horz" pos="4176" userDrawn="1">
          <p15:clr>
            <a:srgbClr val="FBAE40"/>
          </p15:clr>
        </p15:guide>
        <p15:guide id="7" orient="horz" pos="2784"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ivider (Orange)">
    <p:spTree>
      <p:nvGrpSpPr>
        <p:cNvPr id="1" name=""/>
        <p:cNvGrpSpPr/>
        <p:nvPr/>
      </p:nvGrpSpPr>
      <p:grpSpPr>
        <a:xfrm>
          <a:off x="0" y="0"/>
          <a:ext cx="0" cy="0"/>
          <a:chOff x="0" y="0"/>
          <a:chExt cx="0" cy="0"/>
        </a:xfrm>
      </p:grpSpPr>
      <p:pic>
        <p:nvPicPr>
          <p:cNvPr id="14" name="Picture 13" descr="A picture containing dark, light, night sky&#10;&#10;Description automatically generated">
            <a:extLst>
              <a:ext uri="{FF2B5EF4-FFF2-40B4-BE49-F238E27FC236}">
                <a16:creationId xmlns:a16="http://schemas.microsoft.com/office/drawing/2014/main" id="{72B09A68-5798-4340-9B8F-CC807289C73B}"/>
              </a:ext>
            </a:extLst>
          </p:cNvPr>
          <p:cNvPicPr>
            <a:picLocks noChangeAspect="1"/>
          </p:cNvPicPr>
          <p:nvPr userDrawn="1"/>
        </p:nvPicPr>
        <p:blipFill>
          <a:blip r:embed="rId2"/>
          <a:stretch>
            <a:fillRect/>
          </a:stretch>
        </p:blipFill>
        <p:spPr>
          <a:xfrm rot="5400000">
            <a:off x="-759922" y="-1288870"/>
            <a:ext cx="5299364" cy="6858000"/>
          </a:xfrm>
          <a:prstGeom prst="rect">
            <a:avLst/>
          </a:prstGeom>
        </p:spPr>
      </p:pic>
      <p:sp>
        <p:nvSpPr>
          <p:cNvPr id="2" name="Title 1">
            <a:extLst>
              <a:ext uri="{FF2B5EF4-FFF2-40B4-BE49-F238E27FC236}">
                <a16:creationId xmlns:a16="http://schemas.microsoft.com/office/drawing/2014/main" id="{AFADBBA8-BB2C-68E0-4966-C28408E7609F}"/>
              </a:ext>
            </a:extLst>
          </p:cNvPr>
          <p:cNvSpPr>
            <a:spLocks noGrp="1"/>
          </p:cNvSpPr>
          <p:nvPr>
            <p:ph type="ctrTitle" hasCustomPrompt="1"/>
          </p:nvPr>
        </p:nvSpPr>
        <p:spPr>
          <a:xfrm>
            <a:off x="2426875" y="1595366"/>
            <a:ext cx="7607596" cy="2387600"/>
          </a:xfrm>
        </p:spPr>
        <p:txBody>
          <a:bodyPr anchor="b">
            <a:noAutofit/>
          </a:bodyPr>
          <a:lstStyle>
            <a:lvl1pPr algn="l">
              <a:defRPr sz="3600">
                <a:solidFill>
                  <a:schemeClr val="accent2"/>
                </a:solidFill>
              </a:defRPr>
            </a:lvl1pPr>
          </a:lstStyle>
          <a:p>
            <a:r>
              <a:rPr lang="en-US" dirty="0"/>
              <a:t>DIVIDER — AVENIR NEXT LT PRO DEMI, 36 PT, Orange, caps</a:t>
            </a:r>
          </a:p>
        </p:txBody>
      </p:sp>
      <p:sp>
        <p:nvSpPr>
          <p:cNvPr id="4" name="Subtitle 2">
            <a:extLst>
              <a:ext uri="{FF2B5EF4-FFF2-40B4-BE49-F238E27FC236}">
                <a16:creationId xmlns:a16="http://schemas.microsoft.com/office/drawing/2014/main" id="{FB62AF44-2539-9ABA-5B94-BE413316B679}"/>
              </a:ext>
            </a:extLst>
          </p:cNvPr>
          <p:cNvSpPr>
            <a:spLocks noGrp="1"/>
          </p:cNvSpPr>
          <p:nvPr>
            <p:ph type="subTitle" idx="1" hasCustomPrompt="1"/>
          </p:nvPr>
        </p:nvSpPr>
        <p:spPr>
          <a:xfrm>
            <a:off x="2426875" y="4140312"/>
            <a:ext cx="7607596" cy="827881"/>
          </a:xfrm>
        </p:spPr>
        <p:txBody>
          <a:bodyPr>
            <a:noAutofit/>
          </a:bodyPr>
          <a:lstStyle>
            <a:lvl1pPr marL="0" indent="0" algn="l">
              <a:buNone/>
              <a:defRPr lang="en-US" sz="1800" b="1" i="0" kern="1200" cap="all" spc="0" baseline="0" dirty="0">
                <a:solidFill>
                  <a:schemeClr val="bg1"/>
                </a:solidFill>
                <a:latin typeface="Avenir Next LT Pro Demi" panose="020B0504020202020204" pitchFamily="34" charset="77"/>
                <a:ea typeface="Avenir Next LT Pro Demi" panose="020B0504020202020204" pitchFamily="34" charset="77"/>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 AVENIR NEXT LT PRO, DEMI, 18 PT, orange, CAPS</a:t>
            </a:r>
          </a:p>
        </p:txBody>
      </p:sp>
      <p:pic>
        <p:nvPicPr>
          <p:cNvPr id="5" name="Picture 4" descr="Icon&#10;&#10;Description automatically generated">
            <a:extLst>
              <a:ext uri="{FF2B5EF4-FFF2-40B4-BE49-F238E27FC236}">
                <a16:creationId xmlns:a16="http://schemas.microsoft.com/office/drawing/2014/main" id="{B352F245-2667-1F1A-FA45-A163EF1FE7E6}"/>
              </a:ext>
            </a:extLst>
          </p:cNvPr>
          <p:cNvPicPr>
            <a:picLocks noChangeAspect="1"/>
          </p:cNvPicPr>
          <p:nvPr userDrawn="1"/>
        </p:nvPicPr>
        <p:blipFill>
          <a:blip r:embed="rId3"/>
          <a:stretch>
            <a:fillRect/>
          </a:stretch>
        </p:blipFill>
        <p:spPr>
          <a:xfrm>
            <a:off x="9636503" y="5971222"/>
            <a:ext cx="2090059" cy="429578"/>
          </a:xfrm>
          <a:prstGeom prst="rect">
            <a:avLst/>
          </a:prstGeom>
        </p:spPr>
      </p:pic>
    </p:spTree>
    <p:extLst>
      <p:ext uri="{BB962C8B-B14F-4D97-AF65-F5344CB8AC3E}">
        <p14:creationId xmlns:p14="http://schemas.microsoft.com/office/powerpoint/2010/main" val="1252009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1512" userDrawn="1">
          <p15:clr>
            <a:srgbClr val="FBAE40"/>
          </p15:clr>
        </p15:guide>
        <p15:guide id="3" pos="7176">
          <p15:clr>
            <a:srgbClr val="FBAE40"/>
          </p15:clr>
        </p15:guide>
        <p15:guide id="4" pos="216">
          <p15:clr>
            <a:srgbClr val="FBAE40"/>
          </p15:clr>
        </p15:guide>
        <p15:guide id="5" pos="7464">
          <p15:clr>
            <a:srgbClr val="FBAE40"/>
          </p15:clr>
        </p15:guide>
        <p15:guide id="6" orient="horz" pos="4176">
          <p15:clr>
            <a:srgbClr val="FBAE40"/>
          </p15:clr>
        </p15:guide>
        <p15:guide id="7" orient="horz" pos="2784">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ivider_Image + Horizontal logo (Dark Blue)">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2742C97D-1546-4CBF-A61E-725EA7022285}"/>
              </a:ext>
            </a:extLst>
          </p:cNvPr>
          <p:cNvSpPr>
            <a:spLocks noGrp="1"/>
          </p:cNvSpPr>
          <p:nvPr>
            <p:ph type="ctrTitle" hasCustomPrompt="1"/>
          </p:nvPr>
        </p:nvSpPr>
        <p:spPr>
          <a:xfrm>
            <a:off x="5858359" y="2158268"/>
            <a:ext cx="6013188" cy="2387600"/>
          </a:xfrm>
        </p:spPr>
        <p:txBody>
          <a:bodyPr anchor="b">
            <a:noAutofit/>
          </a:bodyPr>
          <a:lstStyle>
            <a:lvl1pPr algn="l">
              <a:defRPr sz="3600">
                <a:solidFill>
                  <a:schemeClr val="bg1"/>
                </a:solidFill>
              </a:defRPr>
            </a:lvl1pPr>
          </a:lstStyle>
          <a:p>
            <a:r>
              <a:rPr lang="en-US" dirty="0"/>
              <a:t>TITLE or divider slide — AVENIR NEXT LT PRO, DEMI, 36 PT, Dark blue, all caps</a:t>
            </a:r>
          </a:p>
        </p:txBody>
      </p:sp>
      <p:sp>
        <p:nvSpPr>
          <p:cNvPr id="13" name="Subtitle 2">
            <a:extLst>
              <a:ext uri="{FF2B5EF4-FFF2-40B4-BE49-F238E27FC236}">
                <a16:creationId xmlns:a16="http://schemas.microsoft.com/office/drawing/2014/main" id="{347B2A29-479D-4F15-874B-92AAFE7F8216}"/>
              </a:ext>
            </a:extLst>
          </p:cNvPr>
          <p:cNvSpPr>
            <a:spLocks noGrp="1"/>
          </p:cNvSpPr>
          <p:nvPr>
            <p:ph type="subTitle" idx="1" hasCustomPrompt="1"/>
          </p:nvPr>
        </p:nvSpPr>
        <p:spPr>
          <a:xfrm>
            <a:off x="5858359" y="4703214"/>
            <a:ext cx="6013188" cy="827881"/>
          </a:xfrm>
        </p:spPr>
        <p:txBody>
          <a:bodyPr>
            <a:noAutofit/>
          </a:bodyPr>
          <a:lstStyle>
            <a:lvl1pPr marL="0" indent="0" algn="l">
              <a:buNone/>
              <a:defRPr lang="en-US" sz="1800" b="1" i="0" kern="1200" cap="all" spc="0" baseline="0" dirty="0">
                <a:solidFill>
                  <a:schemeClr val="accent2"/>
                </a:solidFill>
                <a:latin typeface="Avenir Next LT Pro Demi" panose="020B0504020202020204" pitchFamily="34" charset="77"/>
                <a:ea typeface="Avenir Next LT Pro Demi" panose="020B0504020202020204" pitchFamily="34" charset="77"/>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 AVENIR NEXT LT PRO, DEMI, 18 PT, orange, all CAPS</a:t>
            </a:r>
          </a:p>
        </p:txBody>
      </p:sp>
      <p:sp>
        <p:nvSpPr>
          <p:cNvPr id="72" name="Picture Placeholder 71">
            <a:extLst>
              <a:ext uri="{FF2B5EF4-FFF2-40B4-BE49-F238E27FC236}">
                <a16:creationId xmlns:a16="http://schemas.microsoft.com/office/drawing/2014/main" id="{AF88045B-87F0-0C87-2BCB-D7C92CB67D12}"/>
              </a:ext>
            </a:extLst>
          </p:cNvPr>
          <p:cNvSpPr>
            <a:spLocks noGrp="1"/>
          </p:cNvSpPr>
          <p:nvPr>
            <p:ph type="pic" sz="quarter" idx="10"/>
          </p:nvPr>
        </p:nvSpPr>
        <p:spPr>
          <a:xfrm>
            <a:off x="1" y="-139452"/>
            <a:ext cx="6837635" cy="6282114"/>
          </a:xfrm>
          <a:custGeom>
            <a:avLst/>
            <a:gdLst>
              <a:gd name="connsiteX0" fmla="*/ 395832 w 6837635"/>
              <a:gd name="connsiteY0" fmla="*/ 0 h 6282114"/>
              <a:gd name="connsiteX1" fmla="*/ 1884390 w 6837635"/>
              <a:gd name="connsiteY1" fmla="*/ 0 h 6282114"/>
              <a:gd name="connsiteX2" fmla="*/ 1884392 w 6837635"/>
              <a:gd name="connsiteY2" fmla="*/ 1 h 6282114"/>
              <a:gd name="connsiteX3" fmla="*/ 2661751 w 6837635"/>
              <a:gd name="connsiteY3" fmla="*/ 1 h 6282114"/>
              <a:gd name="connsiteX4" fmla="*/ 2661749 w 6837635"/>
              <a:gd name="connsiteY4" fmla="*/ 0 h 6282114"/>
              <a:gd name="connsiteX5" fmla="*/ 3133252 w 6837635"/>
              <a:gd name="connsiteY5" fmla="*/ 0 h 6282114"/>
              <a:gd name="connsiteX6" fmla="*/ 6837635 w 6837635"/>
              <a:gd name="connsiteY6" fmla="*/ 2207486 h 6282114"/>
              <a:gd name="connsiteX7" fmla="*/ 0 w 6837635"/>
              <a:gd name="connsiteY7" fmla="*/ 6282114 h 6282114"/>
              <a:gd name="connsiteX8" fmla="*/ 0 w 6837635"/>
              <a:gd name="connsiteY8" fmla="*/ 6001140 h 6282114"/>
              <a:gd name="connsiteX9" fmla="*/ 6366132 w 6837635"/>
              <a:gd name="connsiteY9" fmla="*/ 2207486 h 6282114"/>
              <a:gd name="connsiteX10" fmla="*/ 2895765 w 6837635"/>
              <a:gd name="connsiteY10" fmla="*/ 139453 h 6282114"/>
              <a:gd name="connsiteX11" fmla="*/ 2120526 w 6837635"/>
              <a:gd name="connsiteY11" fmla="*/ 139453 h 6282114"/>
              <a:gd name="connsiteX12" fmla="*/ 5622326 w 6837635"/>
              <a:gd name="connsiteY12" fmla="*/ 2207486 h 6282114"/>
              <a:gd name="connsiteX13" fmla="*/ 0 w 6837635"/>
              <a:gd name="connsiteY13" fmla="*/ 5527823 h 6282114"/>
              <a:gd name="connsiteX14" fmla="*/ 0 w 6837635"/>
              <a:gd name="connsiteY14" fmla="*/ 4648736 h 6282114"/>
              <a:gd name="connsiteX15" fmla="*/ 4133768 w 6837635"/>
              <a:gd name="connsiteY15" fmla="*/ 2207486 h 628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37635" h="6282114">
                <a:moveTo>
                  <a:pt x="395832" y="0"/>
                </a:moveTo>
                <a:lnTo>
                  <a:pt x="1884390" y="0"/>
                </a:lnTo>
                <a:lnTo>
                  <a:pt x="1884392" y="1"/>
                </a:lnTo>
                <a:lnTo>
                  <a:pt x="2661751" y="1"/>
                </a:lnTo>
                <a:lnTo>
                  <a:pt x="2661749" y="0"/>
                </a:lnTo>
                <a:lnTo>
                  <a:pt x="3133252" y="0"/>
                </a:lnTo>
                <a:lnTo>
                  <a:pt x="6837635" y="2207486"/>
                </a:lnTo>
                <a:lnTo>
                  <a:pt x="0" y="6282114"/>
                </a:lnTo>
                <a:lnTo>
                  <a:pt x="0" y="6001140"/>
                </a:lnTo>
                <a:lnTo>
                  <a:pt x="6366132" y="2207486"/>
                </a:lnTo>
                <a:lnTo>
                  <a:pt x="2895765" y="139453"/>
                </a:lnTo>
                <a:lnTo>
                  <a:pt x="2120526" y="139453"/>
                </a:lnTo>
                <a:lnTo>
                  <a:pt x="5622326" y="2207486"/>
                </a:lnTo>
                <a:lnTo>
                  <a:pt x="0" y="5527823"/>
                </a:lnTo>
                <a:lnTo>
                  <a:pt x="0" y="4648736"/>
                </a:lnTo>
                <a:lnTo>
                  <a:pt x="4133768" y="2207486"/>
                </a:lnTo>
                <a:close/>
              </a:path>
            </a:pathLst>
          </a:custGeom>
        </p:spPr>
        <p:txBody>
          <a:bodyPr wrap="square">
            <a:noAutofit/>
          </a:bodyPr>
          <a:lstStyle/>
          <a:p>
            <a:endParaRPr lang="en-US"/>
          </a:p>
        </p:txBody>
      </p:sp>
      <p:pic>
        <p:nvPicPr>
          <p:cNvPr id="3" name="Picture 2" descr="Logo&#10;&#10;Description automatically generated">
            <a:extLst>
              <a:ext uri="{FF2B5EF4-FFF2-40B4-BE49-F238E27FC236}">
                <a16:creationId xmlns:a16="http://schemas.microsoft.com/office/drawing/2014/main" id="{4B1726D9-414A-E41E-057C-94AE4E484B79}"/>
              </a:ext>
            </a:extLst>
          </p:cNvPr>
          <p:cNvPicPr>
            <a:picLocks noChangeAspect="1"/>
          </p:cNvPicPr>
          <p:nvPr userDrawn="1"/>
        </p:nvPicPr>
        <p:blipFill>
          <a:blip r:embed="rId2"/>
          <a:stretch>
            <a:fillRect/>
          </a:stretch>
        </p:blipFill>
        <p:spPr>
          <a:xfrm>
            <a:off x="10397222" y="5513130"/>
            <a:ext cx="1329340" cy="887670"/>
          </a:xfrm>
          <a:prstGeom prst="rect">
            <a:avLst/>
          </a:prstGeom>
        </p:spPr>
      </p:pic>
    </p:spTree>
    <p:extLst>
      <p:ext uri="{BB962C8B-B14F-4D97-AF65-F5344CB8AC3E}">
        <p14:creationId xmlns:p14="http://schemas.microsoft.com/office/powerpoint/2010/main" val="2782032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1512" userDrawn="1">
          <p15:clr>
            <a:srgbClr val="FBAE40"/>
          </p15:clr>
        </p15:guide>
        <p15:guide id="3" pos="7176" userDrawn="1">
          <p15:clr>
            <a:srgbClr val="FBAE40"/>
          </p15:clr>
        </p15:guide>
        <p15:guide id="4" pos="216" userDrawn="1">
          <p15:clr>
            <a:srgbClr val="FBAE40"/>
          </p15:clr>
        </p15:guide>
        <p15:guide id="5" pos="7464" userDrawn="1">
          <p15:clr>
            <a:srgbClr val="FBAE40"/>
          </p15:clr>
        </p15:guide>
        <p15:guide id="6" orient="horz" pos="4176" userDrawn="1">
          <p15:clr>
            <a:srgbClr val="FBAE40"/>
          </p15:clr>
        </p15:guide>
        <p15:guide id="7" orient="horz" pos="2784"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ivider_Image + Vertical logo (Dark Blue)">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2742C97D-1546-4CBF-A61E-725EA7022285}"/>
              </a:ext>
            </a:extLst>
          </p:cNvPr>
          <p:cNvSpPr>
            <a:spLocks noGrp="1"/>
          </p:cNvSpPr>
          <p:nvPr>
            <p:ph type="ctrTitle" hasCustomPrompt="1"/>
          </p:nvPr>
        </p:nvSpPr>
        <p:spPr>
          <a:xfrm>
            <a:off x="5858359" y="2391025"/>
            <a:ext cx="6013188" cy="2387600"/>
          </a:xfrm>
        </p:spPr>
        <p:txBody>
          <a:bodyPr anchor="b">
            <a:noAutofit/>
          </a:bodyPr>
          <a:lstStyle>
            <a:lvl1pPr algn="l">
              <a:defRPr sz="3600">
                <a:solidFill>
                  <a:srgbClr val="0B2341"/>
                </a:solidFill>
              </a:defRPr>
            </a:lvl1pPr>
          </a:lstStyle>
          <a:p>
            <a:r>
              <a:rPr lang="en-US" dirty="0"/>
              <a:t>TITLE or divider slide — AVENIR NEXT LT PRO, DEMI, 36 PT, Dark blue, all caps</a:t>
            </a:r>
          </a:p>
        </p:txBody>
      </p:sp>
      <p:sp>
        <p:nvSpPr>
          <p:cNvPr id="13" name="Subtitle 2">
            <a:extLst>
              <a:ext uri="{FF2B5EF4-FFF2-40B4-BE49-F238E27FC236}">
                <a16:creationId xmlns:a16="http://schemas.microsoft.com/office/drawing/2014/main" id="{347B2A29-479D-4F15-874B-92AAFE7F8216}"/>
              </a:ext>
            </a:extLst>
          </p:cNvPr>
          <p:cNvSpPr>
            <a:spLocks noGrp="1"/>
          </p:cNvSpPr>
          <p:nvPr>
            <p:ph type="subTitle" idx="1" hasCustomPrompt="1"/>
          </p:nvPr>
        </p:nvSpPr>
        <p:spPr>
          <a:xfrm>
            <a:off x="5858359" y="4935971"/>
            <a:ext cx="6013188" cy="827881"/>
          </a:xfrm>
        </p:spPr>
        <p:txBody>
          <a:bodyPr>
            <a:noAutofit/>
          </a:bodyPr>
          <a:lstStyle>
            <a:lvl1pPr marL="0" indent="0" algn="l">
              <a:buNone/>
              <a:defRPr lang="en-US" sz="1800" b="1" i="0" kern="1200" cap="all" spc="0" baseline="0" dirty="0">
                <a:solidFill>
                  <a:srgbClr val="E86100"/>
                </a:solidFill>
                <a:latin typeface="Avenir Next LT Pro Demi" panose="020B0504020202020204" pitchFamily="34" charset="77"/>
                <a:ea typeface="Avenir Next LT Pro Demi" panose="020B0504020202020204" pitchFamily="34" charset="77"/>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 AVENIR NEXT LT PRO, DEMI, 18 PT, orange, all CAPS</a:t>
            </a:r>
          </a:p>
        </p:txBody>
      </p:sp>
      <p:sp>
        <p:nvSpPr>
          <p:cNvPr id="3" name="Picture Placeholder 2">
            <a:extLst>
              <a:ext uri="{FF2B5EF4-FFF2-40B4-BE49-F238E27FC236}">
                <a16:creationId xmlns:a16="http://schemas.microsoft.com/office/drawing/2014/main" id="{76141FDD-EBCA-0F2D-C255-0C1B7FCB48EF}"/>
              </a:ext>
            </a:extLst>
          </p:cNvPr>
          <p:cNvSpPr>
            <a:spLocks noGrp="1"/>
          </p:cNvSpPr>
          <p:nvPr>
            <p:ph type="pic" sz="quarter" idx="10"/>
          </p:nvPr>
        </p:nvSpPr>
        <p:spPr>
          <a:xfrm>
            <a:off x="1" y="-139452"/>
            <a:ext cx="6837635" cy="6282114"/>
          </a:xfrm>
          <a:custGeom>
            <a:avLst/>
            <a:gdLst>
              <a:gd name="connsiteX0" fmla="*/ 395832 w 6837635"/>
              <a:gd name="connsiteY0" fmla="*/ 0 h 6282114"/>
              <a:gd name="connsiteX1" fmla="*/ 1884390 w 6837635"/>
              <a:gd name="connsiteY1" fmla="*/ 0 h 6282114"/>
              <a:gd name="connsiteX2" fmla="*/ 1884392 w 6837635"/>
              <a:gd name="connsiteY2" fmla="*/ 1 h 6282114"/>
              <a:gd name="connsiteX3" fmla="*/ 2661751 w 6837635"/>
              <a:gd name="connsiteY3" fmla="*/ 1 h 6282114"/>
              <a:gd name="connsiteX4" fmla="*/ 2661749 w 6837635"/>
              <a:gd name="connsiteY4" fmla="*/ 0 h 6282114"/>
              <a:gd name="connsiteX5" fmla="*/ 3133252 w 6837635"/>
              <a:gd name="connsiteY5" fmla="*/ 0 h 6282114"/>
              <a:gd name="connsiteX6" fmla="*/ 6837635 w 6837635"/>
              <a:gd name="connsiteY6" fmla="*/ 2207486 h 6282114"/>
              <a:gd name="connsiteX7" fmla="*/ 0 w 6837635"/>
              <a:gd name="connsiteY7" fmla="*/ 6282114 h 6282114"/>
              <a:gd name="connsiteX8" fmla="*/ 0 w 6837635"/>
              <a:gd name="connsiteY8" fmla="*/ 6001140 h 6282114"/>
              <a:gd name="connsiteX9" fmla="*/ 6366132 w 6837635"/>
              <a:gd name="connsiteY9" fmla="*/ 2207486 h 6282114"/>
              <a:gd name="connsiteX10" fmla="*/ 2895765 w 6837635"/>
              <a:gd name="connsiteY10" fmla="*/ 139453 h 6282114"/>
              <a:gd name="connsiteX11" fmla="*/ 2120526 w 6837635"/>
              <a:gd name="connsiteY11" fmla="*/ 139453 h 6282114"/>
              <a:gd name="connsiteX12" fmla="*/ 5622326 w 6837635"/>
              <a:gd name="connsiteY12" fmla="*/ 2207486 h 6282114"/>
              <a:gd name="connsiteX13" fmla="*/ 0 w 6837635"/>
              <a:gd name="connsiteY13" fmla="*/ 5527823 h 6282114"/>
              <a:gd name="connsiteX14" fmla="*/ 0 w 6837635"/>
              <a:gd name="connsiteY14" fmla="*/ 4648736 h 6282114"/>
              <a:gd name="connsiteX15" fmla="*/ 4133768 w 6837635"/>
              <a:gd name="connsiteY15" fmla="*/ 2207486 h 628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37635" h="6282114">
                <a:moveTo>
                  <a:pt x="395832" y="0"/>
                </a:moveTo>
                <a:lnTo>
                  <a:pt x="1884390" y="0"/>
                </a:lnTo>
                <a:lnTo>
                  <a:pt x="1884392" y="1"/>
                </a:lnTo>
                <a:lnTo>
                  <a:pt x="2661751" y="1"/>
                </a:lnTo>
                <a:lnTo>
                  <a:pt x="2661749" y="0"/>
                </a:lnTo>
                <a:lnTo>
                  <a:pt x="3133252" y="0"/>
                </a:lnTo>
                <a:lnTo>
                  <a:pt x="6837635" y="2207486"/>
                </a:lnTo>
                <a:lnTo>
                  <a:pt x="0" y="6282114"/>
                </a:lnTo>
                <a:lnTo>
                  <a:pt x="0" y="6001140"/>
                </a:lnTo>
                <a:lnTo>
                  <a:pt x="6366132" y="2207486"/>
                </a:lnTo>
                <a:lnTo>
                  <a:pt x="2895765" y="139453"/>
                </a:lnTo>
                <a:lnTo>
                  <a:pt x="2120526" y="139453"/>
                </a:lnTo>
                <a:lnTo>
                  <a:pt x="5622326" y="2207486"/>
                </a:lnTo>
                <a:lnTo>
                  <a:pt x="0" y="5527823"/>
                </a:lnTo>
                <a:lnTo>
                  <a:pt x="0" y="4648736"/>
                </a:lnTo>
                <a:lnTo>
                  <a:pt x="4133768" y="2207486"/>
                </a:lnTo>
                <a:close/>
              </a:path>
            </a:pathLst>
          </a:custGeom>
        </p:spPr>
        <p:txBody>
          <a:bodyPr wrap="square">
            <a:noAutofit/>
          </a:bodyPr>
          <a:lstStyle/>
          <a:p>
            <a:endParaRPr lang="en-US"/>
          </a:p>
        </p:txBody>
      </p:sp>
      <p:pic>
        <p:nvPicPr>
          <p:cNvPr id="4" name="Picture 3" descr="Icon&#10;&#10;Description automatically generated">
            <a:extLst>
              <a:ext uri="{FF2B5EF4-FFF2-40B4-BE49-F238E27FC236}">
                <a16:creationId xmlns:a16="http://schemas.microsoft.com/office/drawing/2014/main" id="{4B815A73-A0E1-664B-E59D-DCFF50D36038}"/>
              </a:ext>
            </a:extLst>
          </p:cNvPr>
          <p:cNvPicPr>
            <a:picLocks noChangeAspect="1"/>
          </p:cNvPicPr>
          <p:nvPr userDrawn="1"/>
        </p:nvPicPr>
        <p:blipFill>
          <a:blip r:embed="rId2"/>
          <a:stretch>
            <a:fillRect/>
          </a:stretch>
        </p:blipFill>
        <p:spPr>
          <a:xfrm>
            <a:off x="9636503" y="5971222"/>
            <a:ext cx="2090059" cy="429578"/>
          </a:xfrm>
          <a:prstGeom prst="rect">
            <a:avLst/>
          </a:prstGeom>
        </p:spPr>
      </p:pic>
    </p:spTree>
    <p:extLst>
      <p:ext uri="{BB962C8B-B14F-4D97-AF65-F5344CB8AC3E}">
        <p14:creationId xmlns:p14="http://schemas.microsoft.com/office/powerpoint/2010/main" val="1139386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1512" userDrawn="1">
          <p15:clr>
            <a:srgbClr val="FBAE40"/>
          </p15:clr>
        </p15:guide>
        <p15:guide id="3" pos="7176" userDrawn="1">
          <p15:clr>
            <a:srgbClr val="FBAE40"/>
          </p15:clr>
        </p15:guide>
        <p15:guide id="4" pos="216" userDrawn="1">
          <p15:clr>
            <a:srgbClr val="FBAE40"/>
          </p15:clr>
        </p15:guide>
        <p15:guide id="5" pos="7464" userDrawn="1">
          <p15:clr>
            <a:srgbClr val="FBAE40"/>
          </p15:clr>
        </p15:guide>
        <p15:guide id="6" orient="horz" pos="4176" userDrawn="1">
          <p15:clr>
            <a:srgbClr val="FBAE40"/>
          </p15:clr>
        </p15:guide>
        <p15:guide id="7" orient="horz" pos="2784"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Content With Icons (Orang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AD05ADA-E156-0643-B183-FFE72FA07362}"/>
              </a:ext>
            </a:extLst>
          </p:cNvPr>
          <p:cNvSpPr>
            <a:spLocks noGrp="1"/>
          </p:cNvSpPr>
          <p:nvPr>
            <p:ph type="sldNum" sz="quarter" idx="12"/>
          </p:nvPr>
        </p:nvSpPr>
        <p:spPr>
          <a:xfrm>
            <a:off x="616649" y="6395203"/>
            <a:ext cx="407541" cy="365125"/>
          </a:xfrm>
          <a:prstGeom prst="rect">
            <a:avLst/>
          </a:prstGeom>
        </p:spPr>
        <p:txBody>
          <a:bodyPr/>
          <a:lstStyle>
            <a:lvl1pPr algn="r">
              <a:defRPr>
                <a:solidFill>
                  <a:srgbClr val="999999"/>
                </a:solidFill>
              </a:defRPr>
            </a:lvl1pPr>
          </a:lstStyle>
          <a:p>
            <a:fld id="{9564885F-477D-A14D-B2C1-5ECAF755F313}" type="slidenum">
              <a:rPr lang="en-US" smtClean="0"/>
              <a:pPr/>
              <a:t>‹#›</a:t>
            </a:fld>
            <a:endParaRPr lang="en-US" dirty="0"/>
          </a:p>
        </p:txBody>
      </p:sp>
      <p:sp>
        <p:nvSpPr>
          <p:cNvPr id="19" name="Oval 18">
            <a:extLst>
              <a:ext uri="{FF2B5EF4-FFF2-40B4-BE49-F238E27FC236}">
                <a16:creationId xmlns:a16="http://schemas.microsoft.com/office/drawing/2014/main" id="{669E0A95-0C53-4047-82CE-0598CA3A5F7B}"/>
              </a:ext>
            </a:extLst>
          </p:cNvPr>
          <p:cNvSpPr>
            <a:spLocks noChangeAspect="1"/>
          </p:cNvSpPr>
          <p:nvPr userDrawn="1"/>
        </p:nvSpPr>
        <p:spPr>
          <a:xfrm>
            <a:off x="1325939" y="4092923"/>
            <a:ext cx="1901923" cy="1901923"/>
          </a:xfrm>
          <a:prstGeom prst="ellipse">
            <a:avLst/>
          </a:prstGeom>
          <a:solidFill>
            <a:srgbClr val="E86100"/>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0" name="Oval 19">
            <a:extLst>
              <a:ext uri="{FF2B5EF4-FFF2-40B4-BE49-F238E27FC236}">
                <a16:creationId xmlns:a16="http://schemas.microsoft.com/office/drawing/2014/main" id="{9EA5C336-9855-E141-918F-0E89EE827690}"/>
              </a:ext>
            </a:extLst>
          </p:cNvPr>
          <p:cNvSpPr>
            <a:spLocks noChangeAspect="1"/>
          </p:cNvSpPr>
          <p:nvPr userDrawn="1"/>
        </p:nvSpPr>
        <p:spPr>
          <a:xfrm>
            <a:off x="1325939" y="1600160"/>
            <a:ext cx="1901923" cy="1901923"/>
          </a:xfrm>
          <a:prstGeom prst="ellipse">
            <a:avLst/>
          </a:prstGeom>
          <a:solidFill>
            <a:srgbClr val="E86100"/>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1" name="Oval 20">
            <a:extLst>
              <a:ext uri="{FF2B5EF4-FFF2-40B4-BE49-F238E27FC236}">
                <a16:creationId xmlns:a16="http://schemas.microsoft.com/office/drawing/2014/main" id="{29EA0B01-E266-E545-A750-4CBD0D03EDBD}"/>
              </a:ext>
            </a:extLst>
          </p:cNvPr>
          <p:cNvSpPr>
            <a:spLocks noChangeAspect="1"/>
          </p:cNvSpPr>
          <p:nvPr userDrawn="1"/>
        </p:nvSpPr>
        <p:spPr>
          <a:xfrm>
            <a:off x="1499660" y="1773881"/>
            <a:ext cx="1554480" cy="1554480"/>
          </a:xfrm>
          <a:prstGeom prst="ellipse">
            <a:avLst/>
          </a:prstGeom>
          <a:solidFill>
            <a:schemeClr val="accent3"/>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4" name="Oval 23">
            <a:extLst>
              <a:ext uri="{FF2B5EF4-FFF2-40B4-BE49-F238E27FC236}">
                <a16:creationId xmlns:a16="http://schemas.microsoft.com/office/drawing/2014/main" id="{5A7B65ED-5F59-074C-B2D7-9F9B76C45DA3}"/>
              </a:ext>
            </a:extLst>
          </p:cNvPr>
          <p:cNvSpPr>
            <a:spLocks noChangeAspect="1"/>
          </p:cNvSpPr>
          <p:nvPr userDrawn="1"/>
        </p:nvSpPr>
        <p:spPr>
          <a:xfrm>
            <a:off x="1499660" y="4266645"/>
            <a:ext cx="1554480" cy="1554480"/>
          </a:xfrm>
          <a:prstGeom prst="ellipse">
            <a:avLst/>
          </a:prstGeom>
          <a:solidFill>
            <a:schemeClr val="accent2"/>
          </a:solidFill>
          <a:ln w="57150">
            <a:noFill/>
          </a:ln>
          <a:effectLst/>
        </p:spPr>
        <p:style>
          <a:lnRef idx="1">
            <a:schemeClr val="accent1"/>
          </a:lnRef>
          <a:fillRef idx="3">
            <a:schemeClr val="accent1"/>
          </a:fillRef>
          <a:effectRef idx="2">
            <a:schemeClr val="accent1"/>
          </a:effectRef>
          <a:fontRef idx="minor">
            <a:schemeClr val="lt1"/>
          </a:fontRef>
        </p:style>
        <p:txBody>
          <a:bodyPr lIns="0" tIns="91440" rIns="0" bIns="91440" rtlCol="0" anchor="ctr"/>
          <a:lstStyle/>
          <a:p>
            <a:pPr algn="ctr"/>
            <a:endParaRPr lang="en-US" sz="1400" b="1" spc="300" dirty="0">
              <a:solidFill>
                <a:schemeClr val="bg1"/>
              </a:solidFill>
            </a:endParaRPr>
          </a:p>
        </p:txBody>
      </p:sp>
      <p:sp>
        <p:nvSpPr>
          <p:cNvPr id="25" name="Picture Placeholder 7">
            <a:extLst>
              <a:ext uri="{FF2B5EF4-FFF2-40B4-BE49-F238E27FC236}">
                <a16:creationId xmlns:a16="http://schemas.microsoft.com/office/drawing/2014/main" id="{064CEFBA-6629-6046-B591-5AF03121D1DC}"/>
              </a:ext>
            </a:extLst>
          </p:cNvPr>
          <p:cNvSpPr>
            <a:spLocks noGrp="1"/>
          </p:cNvSpPr>
          <p:nvPr>
            <p:ph type="pic" sz="quarter" idx="20" hasCustomPrompt="1"/>
          </p:nvPr>
        </p:nvSpPr>
        <p:spPr>
          <a:xfrm>
            <a:off x="1499660" y="1773881"/>
            <a:ext cx="1554480" cy="1554481"/>
          </a:xfrm>
          <a:prstGeom prst="ellipse">
            <a:avLst/>
          </a:prstGeom>
          <a:solidFill>
            <a:srgbClr val="E86100"/>
          </a:solidFill>
        </p:spPr>
        <p:txBody>
          <a:bodyPr anchor="ctr">
            <a:normAutofit/>
          </a:bodyPr>
          <a:lstStyle>
            <a:lvl1pPr marL="0" indent="0" algn="ctr">
              <a:buNone/>
              <a:defRPr sz="1600">
                <a:solidFill>
                  <a:srgbClr val="FFFFFF"/>
                </a:solidFill>
              </a:defRPr>
            </a:lvl1pPr>
          </a:lstStyle>
          <a:p>
            <a:r>
              <a:rPr lang="en-US" dirty="0"/>
              <a:t>Insert Photo or Icon Here</a:t>
            </a:r>
          </a:p>
        </p:txBody>
      </p:sp>
      <p:sp>
        <p:nvSpPr>
          <p:cNvPr id="26" name="Picture Placeholder 7">
            <a:extLst>
              <a:ext uri="{FF2B5EF4-FFF2-40B4-BE49-F238E27FC236}">
                <a16:creationId xmlns:a16="http://schemas.microsoft.com/office/drawing/2014/main" id="{267FBC05-7AF0-414F-977C-E66855B2438D}"/>
              </a:ext>
            </a:extLst>
          </p:cNvPr>
          <p:cNvSpPr>
            <a:spLocks noGrp="1"/>
          </p:cNvSpPr>
          <p:nvPr>
            <p:ph type="pic" sz="quarter" idx="21" hasCustomPrompt="1"/>
          </p:nvPr>
        </p:nvSpPr>
        <p:spPr>
          <a:xfrm>
            <a:off x="1499660" y="4266645"/>
            <a:ext cx="1554480" cy="1554481"/>
          </a:xfrm>
          <a:prstGeom prst="ellipse">
            <a:avLst/>
          </a:prstGeom>
          <a:solidFill>
            <a:srgbClr val="E86100"/>
          </a:solidFill>
        </p:spPr>
        <p:txBody>
          <a:bodyPr anchor="ctr">
            <a:normAutofit/>
          </a:bodyPr>
          <a:lstStyle>
            <a:lvl1pPr marL="0" indent="0" algn="ctr">
              <a:buNone/>
              <a:defRPr sz="1600">
                <a:solidFill>
                  <a:srgbClr val="FFFFFF"/>
                </a:solidFill>
              </a:defRPr>
            </a:lvl1pPr>
          </a:lstStyle>
          <a:p>
            <a:r>
              <a:rPr lang="en-US" dirty="0"/>
              <a:t>Insert Photo or Icon Here</a:t>
            </a:r>
          </a:p>
        </p:txBody>
      </p:sp>
      <p:sp>
        <p:nvSpPr>
          <p:cNvPr id="28" name="Content Placeholder 2">
            <a:extLst>
              <a:ext uri="{FF2B5EF4-FFF2-40B4-BE49-F238E27FC236}">
                <a16:creationId xmlns:a16="http://schemas.microsoft.com/office/drawing/2014/main" id="{3386FF98-DC36-3D48-893F-D61A2FC191D1}"/>
              </a:ext>
            </a:extLst>
          </p:cNvPr>
          <p:cNvSpPr>
            <a:spLocks noGrp="1"/>
          </p:cNvSpPr>
          <p:nvPr>
            <p:ph idx="1" hasCustomPrompt="1"/>
          </p:nvPr>
        </p:nvSpPr>
        <p:spPr>
          <a:xfrm>
            <a:off x="3771900" y="1600159"/>
            <a:ext cx="8077200" cy="1901923"/>
          </a:xfrm>
        </p:spPr>
        <p:txBody>
          <a:bodyPr anchor="ctr">
            <a:noAutofit/>
          </a:bodyPr>
          <a:lstStyle>
            <a:lvl1pPr marL="228600" indent="-228600">
              <a:spcAft>
                <a:spcPts val="600"/>
              </a:spcAft>
              <a:buClr>
                <a:srgbClr val="E86100"/>
              </a:buClr>
              <a:buFont typeface="Wingdings" pitchFamily="2" charset="2"/>
              <a:buChar char="§"/>
              <a:tabLst/>
              <a:defRPr sz="1800" b="1" i="0">
                <a:latin typeface="Avenir Next LT Pro Demi" panose="020B0504020202020204" pitchFamily="34" charset="77"/>
              </a:defRPr>
            </a:lvl1pPr>
            <a:lvl2pPr>
              <a:spcAft>
                <a:spcPts val="600"/>
              </a:spcAft>
              <a:defRPr sz="1600"/>
            </a:lvl2pPr>
            <a:lvl3pPr marL="914400" marR="0" indent="0" algn="l" defTabSz="914400" rtl="0" eaLnBrk="1" fontAlgn="auto" latinLnBrk="0" hangingPunct="1">
              <a:lnSpc>
                <a:spcPct val="90000"/>
              </a:lnSpc>
              <a:spcBef>
                <a:spcPts val="0"/>
              </a:spcBef>
              <a:spcAft>
                <a:spcPts val="600"/>
              </a:spcAft>
              <a:buClr>
                <a:schemeClr val="tx2"/>
              </a:buClr>
              <a:buSzTx/>
              <a:buFont typeface="Arial" panose="020B0604020202020204" pitchFamily="34" charset="0"/>
              <a:buNone/>
              <a:tabLst/>
              <a:defRPr sz="1400"/>
            </a:lvl3pPr>
            <a:lvl4pPr marL="13716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sz="1200"/>
            </a:lvl4pPr>
            <a:lvl5pPr marL="20574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5pPr>
          </a:lstStyle>
          <a:p>
            <a:pPr>
              <a:spcAft>
                <a:spcPts val="200"/>
              </a:spcAft>
            </a:pPr>
            <a:r>
              <a:rPr lang="en-US" dirty="0"/>
              <a:t>To insert an image</a:t>
            </a:r>
          </a:p>
          <a:p>
            <a:pPr lvl="1">
              <a:spcAft>
                <a:spcPts val="200"/>
              </a:spcAft>
            </a:pPr>
            <a:r>
              <a:rPr lang="en-US" dirty="0"/>
              <a:t>Click the center of the placeholder</a:t>
            </a:r>
          </a:p>
          <a:p>
            <a:pPr lvl="1">
              <a:spcAft>
                <a:spcPts val="200"/>
              </a:spcAft>
            </a:pPr>
            <a:r>
              <a:rPr lang="en-US" dirty="0"/>
              <a:t>From your computer’s file options that appear, select the image you want </a:t>
            </a:r>
          </a:p>
          <a:p>
            <a:pPr lvl="1">
              <a:spcAft>
                <a:spcPts val="200"/>
              </a:spcAft>
            </a:pPr>
            <a:r>
              <a:rPr lang="en-US" dirty="0"/>
              <a:t>Click Insert </a:t>
            </a:r>
          </a:p>
        </p:txBody>
      </p:sp>
      <p:sp>
        <p:nvSpPr>
          <p:cNvPr id="31" name="Content Placeholder 2">
            <a:extLst>
              <a:ext uri="{FF2B5EF4-FFF2-40B4-BE49-F238E27FC236}">
                <a16:creationId xmlns:a16="http://schemas.microsoft.com/office/drawing/2014/main" id="{25656F1B-7A31-2049-8171-C1264E2E1F1F}"/>
              </a:ext>
            </a:extLst>
          </p:cNvPr>
          <p:cNvSpPr>
            <a:spLocks noGrp="1"/>
          </p:cNvSpPr>
          <p:nvPr>
            <p:ph idx="22" hasCustomPrompt="1"/>
          </p:nvPr>
        </p:nvSpPr>
        <p:spPr>
          <a:xfrm>
            <a:off x="3771900" y="4092923"/>
            <a:ext cx="8077200" cy="1901923"/>
          </a:xfrm>
        </p:spPr>
        <p:txBody>
          <a:bodyPr anchor="ctr">
            <a:noAutofit/>
          </a:bodyPr>
          <a:lstStyle>
            <a:lvl1pPr>
              <a:spcAft>
                <a:spcPts val="600"/>
              </a:spcAft>
              <a:buClr>
                <a:srgbClr val="E86100"/>
              </a:buClr>
              <a:defRPr sz="1800" b="1" i="0">
                <a:latin typeface="Avenir Next LT Pro Demi" panose="020B0504020202020204" pitchFamily="34" charset="77"/>
              </a:defRPr>
            </a:lvl1pPr>
            <a:lvl2pPr>
              <a:spcAft>
                <a:spcPts val="600"/>
              </a:spcAft>
              <a:defRPr sz="1600"/>
            </a:lvl2pPr>
            <a:lvl3pPr marL="914400" marR="0" indent="0" algn="l" defTabSz="914400" rtl="0" eaLnBrk="1" fontAlgn="auto" latinLnBrk="0" hangingPunct="1">
              <a:lnSpc>
                <a:spcPct val="90000"/>
              </a:lnSpc>
              <a:spcBef>
                <a:spcPts val="0"/>
              </a:spcBef>
              <a:spcAft>
                <a:spcPts val="600"/>
              </a:spcAft>
              <a:buClr>
                <a:schemeClr val="tx2"/>
              </a:buClr>
              <a:buSzTx/>
              <a:buFont typeface="Arial" panose="020B0604020202020204" pitchFamily="34" charset="0"/>
              <a:buNone/>
              <a:tabLst/>
              <a:defRPr sz="1400"/>
            </a:lvl3pPr>
            <a:lvl4pPr marL="13716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sz="1200"/>
            </a:lvl4pPr>
            <a:lvl5pPr marL="20574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5pPr>
          </a:lstStyle>
          <a:p>
            <a:pPr>
              <a:spcAft>
                <a:spcPts val="200"/>
              </a:spcAft>
            </a:pPr>
            <a:r>
              <a:rPr lang="en-US" dirty="0"/>
              <a:t>To insert an image</a:t>
            </a:r>
          </a:p>
          <a:p>
            <a:pPr lvl="1">
              <a:spcAft>
                <a:spcPts val="200"/>
              </a:spcAft>
            </a:pPr>
            <a:r>
              <a:rPr lang="en-US" dirty="0"/>
              <a:t>Click the center of the placeholder</a:t>
            </a:r>
          </a:p>
          <a:p>
            <a:pPr lvl="1">
              <a:spcAft>
                <a:spcPts val="200"/>
              </a:spcAft>
            </a:pPr>
            <a:r>
              <a:rPr lang="en-US" dirty="0"/>
              <a:t>From your computer’s file options that appear, select the image you want </a:t>
            </a:r>
          </a:p>
          <a:p>
            <a:pPr lvl="1">
              <a:spcAft>
                <a:spcPts val="200"/>
              </a:spcAft>
            </a:pPr>
            <a:r>
              <a:rPr lang="en-US" dirty="0"/>
              <a:t>Click Insert </a:t>
            </a:r>
          </a:p>
        </p:txBody>
      </p:sp>
      <p:cxnSp>
        <p:nvCxnSpPr>
          <p:cNvPr id="32" name="Straight Connector 31">
            <a:extLst>
              <a:ext uri="{FF2B5EF4-FFF2-40B4-BE49-F238E27FC236}">
                <a16:creationId xmlns:a16="http://schemas.microsoft.com/office/drawing/2014/main" id="{3EF769BB-C4DC-104B-B5D4-C82338900C6B}"/>
              </a:ext>
            </a:extLst>
          </p:cNvPr>
          <p:cNvCxnSpPr>
            <a:cxnSpLocks/>
          </p:cNvCxnSpPr>
          <p:nvPr userDrawn="1"/>
        </p:nvCxnSpPr>
        <p:spPr>
          <a:xfrm flipV="1">
            <a:off x="3481796" y="1600160"/>
            <a:ext cx="0" cy="1901923"/>
          </a:xfrm>
          <a:prstGeom prst="line">
            <a:avLst/>
          </a:prstGeom>
          <a:ln w="44450" cap="rnd">
            <a:solidFill>
              <a:srgbClr val="E87722"/>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3470F226-232D-084B-9073-6353ACE15E65}"/>
              </a:ext>
            </a:extLst>
          </p:cNvPr>
          <p:cNvCxnSpPr>
            <a:cxnSpLocks/>
          </p:cNvCxnSpPr>
          <p:nvPr userDrawn="1"/>
        </p:nvCxnSpPr>
        <p:spPr>
          <a:xfrm flipV="1">
            <a:off x="3481796" y="4092923"/>
            <a:ext cx="0" cy="1901923"/>
          </a:xfrm>
          <a:prstGeom prst="line">
            <a:avLst/>
          </a:prstGeom>
          <a:ln w="44450" cap="rnd">
            <a:solidFill>
              <a:srgbClr val="E87722"/>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91A1A6BB-4B01-264F-9B2F-7150B4AF3CBE}"/>
              </a:ext>
            </a:extLst>
          </p:cNvPr>
          <p:cNvCxnSpPr>
            <a:cxnSpLocks/>
            <a:stCxn id="20" idx="6"/>
          </p:cNvCxnSpPr>
          <p:nvPr userDrawn="1"/>
        </p:nvCxnSpPr>
        <p:spPr>
          <a:xfrm>
            <a:off x="3227862" y="2551122"/>
            <a:ext cx="253934" cy="0"/>
          </a:xfrm>
          <a:prstGeom prst="line">
            <a:avLst/>
          </a:prstGeom>
          <a:ln w="44450">
            <a:solidFill>
              <a:srgbClr val="E8772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1E71469-9F27-A94E-9820-2F21B780DD54}"/>
              </a:ext>
            </a:extLst>
          </p:cNvPr>
          <p:cNvCxnSpPr>
            <a:cxnSpLocks/>
          </p:cNvCxnSpPr>
          <p:nvPr userDrawn="1"/>
        </p:nvCxnSpPr>
        <p:spPr>
          <a:xfrm>
            <a:off x="3227862" y="5043884"/>
            <a:ext cx="253934" cy="0"/>
          </a:xfrm>
          <a:prstGeom prst="line">
            <a:avLst/>
          </a:prstGeom>
          <a:ln w="44450">
            <a:solidFill>
              <a:srgbClr val="E87722"/>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7A828ABE-A104-1B47-BB4A-7979D868BD4A}"/>
              </a:ext>
            </a:extLst>
          </p:cNvPr>
          <p:cNvSpPr/>
          <p:nvPr userDrawn="1"/>
        </p:nvSpPr>
        <p:spPr>
          <a:xfrm>
            <a:off x="0" y="0"/>
            <a:ext cx="342900" cy="6858000"/>
          </a:xfrm>
          <a:prstGeom prst="rect">
            <a:avLst/>
          </a:prstGeom>
          <a:solidFill>
            <a:srgbClr val="0B2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9" name="Footer Placeholder 6">
            <a:extLst>
              <a:ext uri="{FF2B5EF4-FFF2-40B4-BE49-F238E27FC236}">
                <a16:creationId xmlns:a16="http://schemas.microsoft.com/office/drawing/2014/main" id="{A0CF961C-97BB-8F44-A598-7A4400817869}"/>
              </a:ext>
            </a:extLst>
          </p:cNvPr>
          <p:cNvSpPr>
            <a:spLocks noGrp="1"/>
          </p:cNvSpPr>
          <p:nvPr>
            <p:ph type="ftr" sz="quarter" idx="13"/>
          </p:nvPr>
        </p:nvSpPr>
        <p:spPr>
          <a:xfrm>
            <a:off x="1118203" y="6395203"/>
            <a:ext cx="6743700" cy="365125"/>
          </a:xfrm>
          <a:prstGeom prst="rect">
            <a:avLst/>
          </a:prstGeom>
        </p:spPr>
        <p:txBody>
          <a:bodyPr/>
          <a:lstStyle>
            <a:lvl1pPr>
              <a:defRPr>
                <a:solidFill>
                  <a:srgbClr val="999999"/>
                </a:solidFill>
              </a:defRPr>
            </a:lvl1pPr>
          </a:lstStyle>
          <a:p>
            <a:endParaRPr lang="en-US" dirty="0"/>
          </a:p>
        </p:txBody>
      </p:sp>
      <p:sp>
        <p:nvSpPr>
          <p:cNvPr id="2" name="Title 1">
            <a:extLst>
              <a:ext uri="{FF2B5EF4-FFF2-40B4-BE49-F238E27FC236}">
                <a16:creationId xmlns:a16="http://schemas.microsoft.com/office/drawing/2014/main" id="{B7C2D28E-8834-9183-4BA7-30DAC0A0EAB3}"/>
              </a:ext>
            </a:extLst>
          </p:cNvPr>
          <p:cNvSpPr>
            <a:spLocks noGrp="1"/>
          </p:cNvSpPr>
          <p:nvPr>
            <p:ph type="title" hasCustomPrompt="1"/>
          </p:nvPr>
        </p:nvSpPr>
        <p:spPr/>
        <p:txBody>
          <a:bodyPr/>
          <a:lstStyle>
            <a:lvl1pPr>
              <a:defRPr>
                <a:solidFill>
                  <a:schemeClr val="bg1"/>
                </a:solidFill>
              </a:defRPr>
            </a:lvl1pPr>
          </a:lstStyle>
          <a:p>
            <a:r>
              <a:rPr lang="en-US" dirty="0"/>
              <a:t>TITLE — avenir NEXT LT PRO, DEMI, 28 PT, DARK BLUE, caps</a:t>
            </a:r>
          </a:p>
        </p:txBody>
      </p:sp>
    </p:spTree>
    <p:extLst>
      <p:ext uri="{BB962C8B-B14F-4D97-AF65-F5344CB8AC3E}">
        <p14:creationId xmlns:p14="http://schemas.microsoft.com/office/powerpoint/2010/main" val="1709615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8" userDrawn="1">
          <p15:clr>
            <a:srgbClr val="FBAE40"/>
          </p15:clr>
        </p15:guide>
        <p15:guide id="2" pos="2376" userDrawn="1">
          <p15:clr>
            <a:srgbClr val="FBAE40"/>
          </p15:clr>
        </p15:guide>
        <p15:guide id="3" pos="7464" userDrawn="1">
          <p15:clr>
            <a:srgbClr val="FBAE40"/>
          </p15:clr>
        </p15:guide>
        <p15:guide id="4" orient="horz" pos="1008" userDrawn="1">
          <p15:clr>
            <a:srgbClr val="FBAE40"/>
          </p15:clr>
        </p15:guide>
        <p15:guide id="5" orient="horz" pos="2208" userDrawn="1">
          <p15:clr>
            <a:srgbClr val="FBAE40"/>
          </p15:clr>
        </p15:guide>
        <p15:guide id="6" orient="horz" pos="2568" userDrawn="1">
          <p15:clr>
            <a:srgbClr val="FBAE40"/>
          </p15:clr>
        </p15:guide>
        <p15:guide id="7" orient="horz" pos="4176" userDrawn="1">
          <p15:clr>
            <a:srgbClr val="FBAE40"/>
          </p15:clr>
        </p15:guide>
        <p15:guide id="8" pos="4056" userDrawn="1">
          <p15:clr>
            <a:srgbClr val="FBAE40"/>
          </p15:clr>
        </p15:guide>
        <p15:guide id="9" pos="3912" userDrawn="1">
          <p15:clr>
            <a:srgbClr val="FBAE40"/>
          </p15:clr>
        </p15:guide>
        <p15:guide id="10" pos="216" userDrawn="1">
          <p15:clr>
            <a:srgbClr val="FBAE40"/>
          </p15:clr>
        </p15:guide>
        <p15:guide id="11" orient="horz" pos="3792"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Dark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E6D621E-F4C4-464D-AD77-31F8A6F24240}"/>
              </a:ext>
            </a:extLst>
          </p:cNvPr>
          <p:cNvSpPr/>
          <p:nvPr userDrawn="1"/>
        </p:nvSpPr>
        <p:spPr>
          <a:xfrm>
            <a:off x="0" y="1"/>
            <a:ext cx="12192000" cy="6207301"/>
          </a:xfrm>
          <a:prstGeom prst="rect">
            <a:avLst/>
          </a:prstGeom>
          <a:solidFill>
            <a:srgbClr val="0B2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BB28AEC2-BB00-E14A-935A-51CB9E4A467E}"/>
              </a:ext>
            </a:extLst>
          </p:cNvPr>
          <p:cNvSpPr>
            <a:spLocks noGrp="1"/>
          </p:cNvSpPr>
          <p:nvPr>
            <p:ph idx="1" hasCustomPrompt="1"/>
          </p:nvPr>
        </p:nvSpPr>
        <p:spPr>
          <a:xfrm>
            <a:off x="417340" y="1316646"/>
            <a:ext cx="11357317" cy="4727693"/>
          </a:xfrm>
        </p:spPr>
        <p:txBody>
          <a:bodyPr>
            <a:noAutofit/>
          </a:bodyPr>
          <a:lstStyle>
            <a:lvl1pPr marL="228600" indent="-228600">
              <a:spcAft>
                <a:spcPts val="1200"/>
              </a:spcAft>
              <a:buClr>
                <a:srgbClr val="FFFFFF"/>
              </a:buClr>
              <a:buFont typeface="Wingdings" pitchFamily="2" charset="2"/>
              <a:buChar char="§"/>
              <a:tabLst/>
              <a:defRPr sz="1800">
                <a:solidFill>
                  <a:srgbClr val="FFFFFF"/>
                </a:solidFill>
              </a:defRPr>
            </a:lvl1pPr>
            <a:lvl2pPr marL="685800" indent="-228600">
              <a:spcAft>
                <a:spcPts val="1200"/>
              </a:spcAft>
              <a:buClr>
                <a:srgbClr val="FFFFFF"/>
              </a:buClr>
              <a:buFont typeface="System Font Regular"/>
              <a:buChar char="–"/>
              <a:defRPr sz="1600">
                <a:solidFill>
                  <a:srgbClr val="FFFFFF"/>
                </a:solidFill>
              </a:defRPr>
            </a:lvl2pPr>
            <a:lvl3pPr>
              <a:spcAft>
                <a:spcPts val="1200"/>
              </a:spcAft>
              <a:buClr>
                <a:srgbClr val="FFFFFF"/>
              </a:buClr>
              <a:defRPr sz="1400">
                <a:solidFill>
                  <a:srgbClr val="FFFFFF"/>
                </a:solidFill>
              </a:defRPr>
            </a:lvl3pPr>
            <a:lvl4pPr>
              <a:defRPr sz="1200">
                <a:solidFill>
                  <a:schemeClr val="bg1"/>
                </a:solidFill>
              </a:defRPr>
            </a:lvl4pPr>
            <a:lvl5pPr marL="18288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sz="1200">
                <a:solidFill>
                  <a:srgbClr val="FFFFFF"/>
                </a:solidFill>
              </a:defRPr>
            </a:lvl5pPr>
          </a:lstStyle>
          <a:p>
            <a:r>
              <a:rPr lang="en-US" dirty="0"/>
              <a:t>First level - white square bullets, Avenir Next LT Pro, Regular, 18 </a:t>
            </a:r>
            <a:r>
              <a:rPr lang="en-US" dirty="0" err="1"/>
              <a:t>pt</a:t>
            </a:r>
            <a:r>
              <a:rPr lang="en-US" dirty="0"/>
              <a:t>, white font, sentence case</a:t>
            </a:r>
          </a:p>
          <a:p>
            <a:r>
              <a:rPr lang="en-US" dirty="0"/>
              <a:t>Sentence case is capitalizing only the first letter of the first word and any proper nouns and names/titles.</a:t>
            </a:r>
          </a:p>
          <a:p>
            <a:pPr lvl="1"/>
            <a:r>
              <a:rPr lang="en-US" dirty="0"/>
              <a:t>Second level – white dashes, Avenir Next LT Pro, Regular, 16 </a:t>
            </a:r>
            <a:r>
              <a:rPr lang="en-US" dirty="0" err="1"/>
              <a:t>pt</a:t>
            </a:r>
            <a:r>
              <a:rPr lang="en-US" dirty="0"/>
              <a:t>, white font, sentence case</a:t>
            </a:r>
          </a:p>
          <a:p>
            <a:pPr lvl="2"/>
            <a:r>
              <a:rPr lang="en-US" dirty="0"/>
              <a:t>Third level – white circle bullets, Avenir Next LT Pro, Regular, 14 </a:t>
            </a:r>
            <a:r>
              <a:rPr lang="en-US" dirty="0" err="1"/>
              <a:t>pt</a:t>
            </a:r>
            <a:r>
              <a:rPr lang="en-US" dirty="0"/>
              <a:t>, white font, sentence case</a:t>
            </a:r>
          </a:p>
          <a:p>
            <a:r>
              <a:rPr lang="en-US" dirty="0"/>
              <a:t>If the title or text placeholders need alignment, go to the Home tab, click Reset in the Slides toolbar. </a:t>
            </a:r>
          </a:p>
          <a:p>
            <a:r>
              <a:rPr lang="en-US" dirty="0"/>
              <a:t>Use a period if the bullet is a complete sentence.</a:t>
            </a:r>
          </a:p>
          <a:p>
            <a:pPr marL="2057400" marR="0" lvl="4"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a:pPr>
            <a:endParaRPr lang="en-US" dirty="0"/>
          </a:p>
        </p:txBody>
      </p:sp>
      <p:sp>
        <p:nvSpPr>
          <p:cNvPr id="4" name="Slide Number Placeholder 3">
            <a:extLst>
              <a:ext uri="{FF2B5EF4-FFF2-40B4-BE49-F238E27FC236}">
                <a16:creationId xmlns:a16="http://schemas.microsoft.com/office/drawing/2014/main" id="{3B7F3347-194B-D44D-B0FD-79708A31E8BC}"/>
              </a:ext>
            </a:extLst>
          </p:cNvPr>
          <p:cNvSpPr>
            <a:spLocks noGrp="1"/>
          </p:cNvSpPr>
          <p:nvPr>
            <p:ph type="sldNum" sz="quarter" idx="12"/>
          </p:nvPr>
        </p:nvSpPr>
        <p:spPr>
          <a:xfrm>
            <a:off x="265591" y="6395203"/>
            <a:ext cx="318761" cy="365125"/>
          </a:xfrm>
          <a:prstGeom prst="rect">
            <a:avLst/>
          </a:prstGeom>
        </p:spPr>
        <p:txBody>
          <a:bodyPr/>
          <a:lstStyle>
            <a:lvl1pPr>
              <a:defRPr>
                <a:solidFill>
                  <a:srgbClr val="999999"/>
                </a:solidFill>
              </a:defRPr>
            </a:lvl1pPr>
          </a:lstStyle>
          <a:p>
            <a:fld id="{9564885F-477D-A14D-B2C1-5ECAF755F313}" type="slidenum">
              <a:rPr lang="en-US" smtClean="0"/>
              <a:pPr/>
              <a:t>‹#›</a:t>
            </a:fld>
            <a:endParaRPr lang="en-US" spc="400" dirty="0"/>
          </a:p>
        </p:txBody>
      </p:sp>
      <p:sp>
        <p:nvSpPr>
          <p:cNvPr id="7" name="Footer Placeholder 6">
            <a:extLst>
              <a:ext uri="{FF2B5EF4-FFF2-40B4-BE49-F238E27FC236}">
                <a16:creationId xmlns:a16="http://schemas.microsoft.com/office/drawing/2014/main" id="{FBB873B5-21A9-D842-BD7F-6D15957C257F}"/>
              </a:ext>
            </a:extLst>
          </p:cNvPr>
          <p:cNvSpPr>
            <a:spLocks noGrp="1"/>
          </p:cNvSpPr>
          <p:nvPr>
            <p:ph type="ftr" sz="quarter" idx="13"/>
          </p:nvPr>
        </p:nvSpPr>
        <p:spPr>
          <a:xfrm>
            <a:off x="661002" y="6395203"/>
            <a:ext cx="6743700" cy="365125"/>
          </a:xfrm>
          <a:prstGeom prst="rect">
            <a:avLst/>
          </a:prstGeom>
        </p:spPr>
        <p:txBody>
          <a:bodyPr/>
          <a:lstStyle>
            <a:lvl1pPr>
              <a:defRPr>
                <a:solidFill>
                  <a:srgbClr val="999999"/>
                </a:solidFill>
              </a:defRPr>
            </a:lvl1pPr>
          </a:lstStyle>
          <a:p>
            <a:endParaRPr lang="en-US" dirty="0"/>
          </a:p>
        </p:txBody>
      </p:sp>
      <p:sp>
        <p:nvSpPr>
          <p:cNvPr id="6" name="Title 5">
            <a:extLst>
              <a:ext uri="{FF2B5EF4-FFF2-40B4-BE49-F238E27FC236}">
                <a16:creationId xmlns:a16="http://schemas.microsoft.com/office/drawing/2014/main" id="{CF9ED658-7518-FA9A-4030-FCD0D646E0B3}"/>
              </a:ext>
            </a:extLst>
          </p:cNvPr>
          <p:cNvSpPr>
            <a:spLocks noGrp="1"/>
          </p:cNvSpPr>
          <p:nvPr>
            <p:ph type="title" hasCustomPrompt="1"/>
          </p:nvPr>
        </p:nvSpPr>
        <p:spPr/>
        <p:txBody>
          <a:bodyPr/>
          <a:lstStyle>
            <a:lvl1pPr>
              <a:defRPr>
                <a:solidFill>
                  <a:srgbClr val="FFFFFF"/>
                </a:solidFill>
              </a:defRPr>
            </a:lvl1pPr>
          </a:lstStyle>
          <a:p>
            <a:r>
              <a:rPr lang="en-US" dirty="0"/>
              <a:t>TITLE — avenir NEXT LT PRO, DEMI, 28 PT, white, caps</a:t>
            </a:r>
          </a:p>
        </p:txBody>
      </p:sp>
    </p:spTree>
    <p:extLst>
      <p:ext uri="{BB962C8B-B14F-4D97-AF65-F5344CB8AC3E}">
        <p14:creationId xmlns:p14="http://schemas.microsoft.com/office/powerpoint/2010/main" val="760057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8" userDrawn="1">
          <p15:clr>
            <a:srgbClr val="FBAE40"/>
          </p15:clr>
        </p15:guide>
        <p15:guide id="2" pos="7464" userDrawn="1">
          <p15:clr>
            <a:srgbClr val="FBAE40"/>
          </p15:clr>
        </p15:guide>
        <p15:guide id="5" pos="216" userDrawn="1">
          <p15:clr>
            <a:srgbClr val="FBAE40"/>
          </p15:clr>
        </p15:guide>
        <p15:guide id="8" orient="horz" pos="3888" userDrawn="1">
          <p15:clr>
            <a:srgbClr val="FBAE40"/>
          </p15:clr>
        </p15:guide>
        <p15:guide id="9" orient="horz" pos="4272"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Oran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E6D621E-F4C4-464D-AD77-31F8A6F24240}"/>
              </a:ext>
            </a:extLst>
          </p:cNvPr>
          <p:cNvSpPr/>
          <p:nvPr userDrawn="1"/>
        </p:nvSpPr>
        <p:spPr>
          <a:xfrm>
            <a:off x="0" y="1"/>
            <a:ext cx="12192000" cy="6207301"/>
          </a:xfrm>
          <a:prstGeom prst="rect">
            <a:avLst/>
          </a:prstGeom>
          <a:solidFill>
            <a:srgbClr val="E86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3B7F3347-194B-D44D-B0FD-79708A31E8BC}"/>
              </a:ext>
            </a:extLst>
          </p:cNvPr>
          <p:cNvSpPr>
            <a:spLocks noGrp="1"/>
          </p:cNvSpPr>
          <p:nvPr>
            <p:ph type="sldNum" sz="quarter" idx="12"/>
          </p:nvPr>
        </p:nvSpPr>
        <p:spPr>
          <a:xfrm>
            <a:off x="265591" y="6395203"/>
            <a:ext cx="318761" cy="365125"/>
          </a:xfrm>
          <a:prstGeom prst="rect">
            <a:avLst/>
          </a:prstGeom>
        </p:spPr>
        <p:txBody>
          <a:bodyPr/>
          <a:lstStyle>
            <a:lvl1pPr>
              <a:defRPr>
                <a:solidFill>
                  <a:srgbClr val="999999"/>
                </a:solidFill>
              </a:defRPr>
            </a:lvl1pPr>
          </a:lstStyle>
          <a:p>
            <a:fld id="{9564885F-477D-A14D-B2C1-5ECAF755F313}" type="slidenum">
              <a:rPr lang="en-US" smtClean="0"/>
              <a:pPr/>
              <a:t>‹#›</a:t>
            </a:fld>
            <a:endParaRPr lang="en-US" spc="400" dirty="0"/>
          </a:p>
        </p:txBody>
      </p:sp>
      <p:sp>
        <p:nvSpPr>
          <p:cNvPr id="14" name="Footer Placeholder 6">
            <a:extLst>
              <a:ext uri="{FF2B5EF4-FFF2-40B4-BE49-F238E27FC236}">
                <a16:creationId xmlns:a16="http://schemas.microsoft.com/office/drawing/2014/main" id="{BEA7F822-B616-3D4B-820A-AAC364B9D982}"/>
              </a:ext>
            </a:extLst>
          </p:cNvPr>
          <p:cNvSpPr>
            <a:spLocks noGrp="1"/>
          </p:cNvSpPr>
          <p:nvPr>
            <p:ph type="ftr" sz="quarter" idx="13"/>
          </p:nvPr>
        </p:nvSpPr>
        <p:spPr>
          <a:xfrm>
            <a:off x="661002" y="6395203"/>
            <a:ext cx="6743700" cy="365125"/>
          </a:xfrm>
          <a:prstGeom prst="rect">
            <a:avLst/>
          </a:prstGeom>
        </p:spPr>
        <p:txBody>
          <a:bodyPr/>
          <a:lstStyle>
            <a:lvl1pPr>
              <a:defRPr>
                <a:solidFill>
                  <a:srgbClr val="999999"/>
                </a:solidFill>
              </a:defRPr>
            </a:lvl1pPr>
          </a:lstStyle>
          <a:p>
            <a:endParaRPr lang="en-US" dirty="0"/>
          </a:p>
        </p:txBody>
      </p:sp>
      <p:sp>
        <p:nvSpPr>
          <p:cNvPr id="2" name="Title 1">
            <a:extLst>
              <a:ext uri="{FF2B5EF4-FFF2-40B4-BE49-F238E27FC236}">
                <a16:creationId xmlns:a16="http://schemas.microsoft.com/office/drawing/2014/main" id="{D1F1C435-283E-EC56-5C84-218C941F74B2}"/>
              </a:ext>
            </a:extLst>
          </p:cNvPr>
          <p:cNvSpPr>
            <a:spLocks noGrp="1"/>
          </p:cNvSpPr>
          <p:nvPr>
            <p:ph type="title" hasCustomPrompt="1"/>
          </p:nvPr>
        </p:nvSpPr>
        <p:spPr/>
        <p:txBody>
          <a:bodyPr/>
          <a:lstStyle>
            <a:lvl1pPr>
              <a:defRPr>
                <a:solidFill>
                  <a:schemeClr val="bg1"/>
                </a:solidFill>
              </a:defRPr>
            </a:lvl1pPr>
          </a:lstStyle>
          <a:p>
            <a:r>
              <a:rPr lang="en-US" dirty="0"/>
              <a:t>TITLE — avenir NEXT LT PRO, DEMI, 28 PT, DARK BLUE, caps</a:t>
            </a:r>
          </a:p>
        </p:txBody>
      </p:sp>
      <p:sp>
        <p:nvSpPr>
          <p:cNvPr id="3" name="Content Placeholder 2">
            <a:extLst>
              <a:ext uri="{FF2B5EF4-FFF2-40B4-BE49-F238E27FC236}">
                <a16:creationId xmlns:a16="http://schemas.microsoft.com/office/drawing/2014/main" id="{8111E8F7-C390-9F2F-8159-70E5095B4FE4}"/>
              </a:ext>
            </a:extLst>
          </p:cNvPr>
          <p:cNvSpPr>
            <a:spLocks noGrp="1"/>
          </p:cNvSpPr>
          <p:nvPr>
            <p:ph idx="1" hasCustomPrompt="1"/>
          </p:nvPr>
        </p:nvSpPr>
        <p:spPr>
          <a:xfrm>
            <a:off x="417340" y="1316646"/>
            <a:ext cx="11357317" cy="4727693"/>
          </a:xfrm>
        </p:spPr>
        <p:txBody>
          <a:bodyPr>
            <a:noAutofit/>
          </a:bodyPr>
          <a:lstStyle>
            <a:lvl1pPr marL="228600" indent="-228600">
              <a:spcAft>
                <a:spcPts val="1200"/>
              </a:spcAft>
              <a:buClr>
                <a:schemeClr val="bg1"/>
              </a:buClr>
              <a:buFont typeface="Wingdings" pitchFamily="2" charset="2"/>
              <a:buChar char="§"/>
              <a:tabLst/>
              <a:defRPr sz="1800">
                <a:solidFill>
                  <a:schemeClr val="bg1"/>
                </a:solidFill>
              </a:defRPr>
            </a:lvl1pPr>
            <a:lvl2pPr marL="685800" indent="-228600">
              <a:spcAft>
                <a:spcPts val="1200"/>
              </a:spcAft>
              <a:buClr>
                <a:schemeClr val="bg1"/>
              </a:buClr>
              <a:buFont typeface="System Font Regular"/>
              <a:buChar char="–"/>
              <a:defRPr sz="1600">
                <a:solidFill>
                  <a:schemeClr val="bg1"/>
                </a:solidFill>
              </a:defRPr>
            </a:lvl2pPr>
            <a:lvl3pPr>
              <a:spcAft>
                <a:spcPts val="1200"/>
              </a:spcAft>
              <a:buClrTx/>
              <a:defRPr sz="1400">
                <a:solidFill>
                  <a:schemeClr val="bg1"/>
                </a:solidFill>
              </a:defRPr>
            </a:lvl3pPr>
            <a:lvl4pPr>
              <a:defRPr sz="1200">
                <a:solidFill>
                  <a:schemeClr val="bg1"/>
                </a:solidFill>
              </a:defRPr>
            </a:lvl4pPr>
            <a:lvl5pPr marL="18288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sz="1200">
                <a:solidFill>
                  <a:schemeClr val="bg1"/>
                </a:solidFill>
              </a:defRPr>
            </a:lvl5pPr>
          </a:lstStyle>
          <a:p>
            <a:r>
              <a:rPr lang="en-US" dirty="0"/>
              <a:t>First level - white square bullets, Avenir Next LT Pro, Regular, 18 </a:t>
            </a:r>
            <a:r>
              <a:rPr lang="en-US" dirty="0" err="1"/>
              <a:t>pt</a:t>
            </a:r>
            <a:r>
              <a:rPr lang="en-US" dirty="0"/>
              <a:t>, dark blue font, sentence case</a:t>
            </a:r>
          </a:p>
          <a:p>
            <a:r>
              <a:rPr lang="en-US" dirty="0"/>
              <a:t>Sentence case is capitalizing only the first letter of the first word and any proper nouns and names/titles.</a:t>
            </a:r>
          </a:p>
          <a:p>
            <a:pPr lvl="1"/>
            <a:r>
              <a:rPr lang="en-US" dirty="0"/>
              <a:t>Second level – white dashes, Avenir Next LT Pro, Regular, 16 </a:t>
            </a:r>
            <a:r>
              <a:rPr lang="en-US" dirty="0" err="1"/>
              <a:t>pt</a:t>
            </a:r>
            <a:r>
              <a:rPr lang="en-US" dirty="0"/>
              <a:t>, white font, sentence case</a:t>
            </a:r>
          </a:p>
          <a:p>
            <a:pPr lvl="2"/>
            <a:r>
              <a:rPr lang="en-US" dirty="0"/>
              <a:t>Third level – white circle bullets, Avenir Next LT Pro, Regular, 14 </a:t>
            </a:r>
            <a:r>
              <a:rPr lang="en-US" dirty="0" err="1"/>
              <a:t>pt</a:t>
            </a:r>
            <a:r>
              <a:rPr lang="en-US" dirty="0"/>
              <a:t>, white font, sentence case</a:t>
            </a:r>
          </a:p>
          <a:p>
            <a:r>
              <a:rPr lang="en-US" dirty="0"/>
              <a:t>If the title or text placeholders need alignment, go to the Home tab, click Reset in the Slides toolbar. </a:t>
            </a:r>
          </a:p>
          <a:p>
            <a:r>
              <a:rPr lang="en-US" dirty="0"/>
              <a:t>Use a period if the bullet is a complete sentence.</a:t>
            </a:r>
          </a:p>
          <a:p>
            <a:pPr marL="2057400" marR="0" lvl="4"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a:pPr>
            <a:endParaRPr lang="en-US" dirty="0"/>
          </a:p>
        </p:txBody>
      </p:sp>
    </p:spTree>
    <p:extLst>
      <p:ext uri="{BB962C8B-B14F-4D97-AF65-F5344CB8AC3E}">
        <p14:creationId xmlns:p14="http://schemas.microsoft.com/office/powerpoint/2010/main" val="3194084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8">
          <p15:clr>
            <a:srgbClr val="FBAE40"/>
          </p15:clr>
        </p15:guide>
        <p15:guide id="2" pos="7464">
          <p15:clr>
            <a:srgbClr val="FBAE40"/>
          </p15:clr>
        </p15:guide>
        <p15:guide id="5" pos="216">
          <p15:clr>
            <a:srgbClr val="FBAE40"/>
          </p15:clr>
        </p15:guide>
        <p15:guide id="8" orient="horz" pos="3888">
          <p15:clr>
            <a:srgbClr val="FBAE40"/>
          </p15:clr>
        </p15:guide>
        <p15:guide id="9" orient="horz" pos="420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1118B86-D6FE-1E4C-B019-27D99F3393F7}"/>
              </a:ext>
            </a:extLst>
          </p:cNvPr>
          <p:cNvSpPr>
            <a:spLocks noGrp="1"/>
          </p:cNvSpPr>
          <p:nvPr>
            <p:ph type="sldNum" sz="quarter" idx="12"/>
          </p:nvPr>
        </p:nvSpPr>
        <p:spPr/>
        <p:txBody>
          <a:bodyPr/>
          <a:lstStyle/>
          <a:p>
            <a:fld id="{9564885F-477D-A14D-B2C1-5ECAF755F313}" type="slidenum">
              <a:rPr lang="en-US" smtClean="0"/>
              <a:pPr/>
              <a:t>‹#›</a:t>
            </a:fld>
            <a:endParaRPr lang="en-US" spc="400" dirty="0"/>
          </a:p>
        </p:txBody>
      </p:sp>
      <p:sp>
        <p:nvSpPr>
          <p:cNvPr id="3" name="Footer Placeholder 2">
            <a:extLst>
              <a:ext uri="{FF2B5EF4-FFF2-40B4-BE49-F238E27FC236}">
                <a16:creationId xmlns:a16="http://schemas.microsoft.com/office/drawing/2014/main" id="{F49CC5BD-BC74-FF42-A01E-5C226F511CA2}"/>
              </a:ext>
            </a:extLst>
          </p:cNvPr>
          <p:cNvSpPr>
            <a:spLocks noGrp="1"/>
          </p:cNvSpPr>
          <p:nvPr>
            <p:ph type="ftr" sz="quarter" idx="13"/>
          </p:nvPr>
        </p:nvSpPr>
        <p:spPr/>
        <p:txBody>
          <a:bodyPr/>
          <a:lstStyle/>
          <a:p>
            <a:endParaRPr lang="en-US" dirty="0"/>
          </a:p>
        </p:txBody>
      </p:sp>
      <p:sp>
        <p:nvSpPr>
          <p:cNvPr id="4" name="Title 3">
            <a:extLst>
              <a:ext uri="{FF2B5EF4-FFF2-40B4-BE49-F238E27FC236}">
                <a16:creationId xmlns:a16="http://schemas.microsoft.com/office/drawing/2014/main" id="{8F5E04D9-491F-F216-3A3C-6BEEF9C90716}"/>
              </a:ext>
            </a:extLst>
          </p:cNvPr>
          <p:cNvSpPr>
            <a:spLocks noGrp="1"/>
          </p:cNvSpPr>
          <p:nvPr>
            <p:ph type="title" hasCustomPrompt="1"/>
          </p:nvPr>
        </p:nvSpPr>
        <p:spPr/>
        <p:txBody>
          <a:bodyPr/>
          <a:lstStyle/>
          <a:p>
            <a:r>
              <a:rPr lang="en-US" dirty="0"/>
              <a:t>TITLE — avenir NEXT LT PRO, DEMI, 28 PT, dark BLUE, caps</a:t>
            </a:r>
          </a:p>
        </p:txBody>
      </p:sp>
    </p:spTree>
    <p:extLst>
      <p:ext uri="{BB962C8B-B14F-4D97-AF65-F5344CB8AC3E}">
        <p14:creationId xmlns:p14="http://schemas.microsoft.com/office/powerpoint/2010/main" val="1136774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216" userDrawn="1">
          <p15:clr>
            <a:srgbClr val="FBAE40"/>
          </p15:clr>
        </p15:guide>
        <p15:guide id="4" pos="7464" userDrawn="1">
          <p15:clr>
            <a:srgbClr val="FBAE40"/>
          </p15:clr>
        </p15:guide>
        <p15:guide id="5" orient="horz" pos="408" userDrawn="1">
          <p15:clr>
            <a:srgbClr val="FBAE40"/>
          </p15:clr>
        </p15:guide>
        <p15:guide id="6" orient="horz" pos="4224"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Full Dark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E6D621E-F4C4-464D-AD77-31F8A6F24240}"/>
              </a:ext>
            </a:extLst>
          </p:cNvPr>
          <p:cNvSpPr/>
          <p:nvPr userDrawn="1"/>
        </p:nvSpPr>
        <p:spPr>
          <a:xfrm>
            <a:off x="0" y="1"/>
            <a:ext cx="12192000" cy="6857999"/>
          </a:xfrm>
          <a:prstGeom prst="rect">
            <a:avLst/>
          </a:prstGeom>
          <a:solidFill>
            <a:srgbClr val="0B23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3B7F3347-194B-D44D-B0FD-79708A31E8BC}"/>
              </a:ext>
            </a:extLst>
          </p:cNvPr>
          <p:cNvSpPr>
            <a:spLocks noGrp="1"/>
          </p:cNvSpPr>
          <p:nvPr>
            <p:ph type="sldNum" sz="quarter" idx="12"/>
          </p:nvPr>
        </p:nvSpPr>
        <p:spPr>
          <a:xfrm>
            <a:off x="265591" y="6395203"/>
            <a:ext cx="318761" cy="365125"/>
          </a:xfrm>
          <a:prstGeom prst="rect">
            <a:avLst/>
          </a:prstGeom>
        </p:spPr>
        <p:txBody>
          <a:bodyPr/>
          <a:lstStyle>
            <a:lvl1pPr>
              <a:defRPr>
                <a:solidFill>
                  <a:srgbClr val="FFFFFF"/>
                </a:solidFill>
              </a:defRPr>
            </a:lvl1pPr>
          </a:lstStyle>
          <a:p>
            <a:fld id="{9564885F-477D-A14D-B2C1-5ECAF755F313}" type="slidenum">
              <a:rPr lang="en-LT" smtClean="0"/>
              <a:pPr/>
              <a:t>‹#›</a:t>
            </a:fld>
            <a:endParaRPr lang="en-LT" spc="400" dirty="0"/>
          </a:p>
        </p:txBody>
      </p:sp>
      <p:pic>
        <p:nvPicPr>
          <p:cNvPr id="6" name="Picture 5">
            <a:extLst>
              <a:ext uri="{FF2B5EF4-FFF2-40B4-BE49-F238E27FC236}">
                <a16:creationId xmlns:a16="http://schemas.microsoft.com/office/drawing/2014/main" id="{F65EE4A9-B904-344F-B48D-CC2525260B29}"/>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2598" t="1813" b="-11538"/>
          <a:stretch/>
        </p:blipFill>
        <p:spPr>
          <a:xfrm>
            <a:off x="11236960" y="6197533"/>
            <a:ext cx="600461" cy="562795"/>
          </a:xfrm>
          <a:prstGeom prst="rect">
            <a:avLst/>
          </a:prstGeom>
        </p:spPr>
      </p:pic>
      <p:sp>
        <p:nvSpPr>
          <p:cNvPr id="11" name="Footer Placeholder 6">
            <a:extLst>
              <a:ext uri="{FF2B5EF4-FFF2-40B4-BE49-F238E27FC236}">
                <a16:creationId xmlns:a16="http://schemas.microsoft.com/office/drawing/2014/main" id="{64D5BE1B-B83E-2449-B4A9-4CA84373DB0F}"/>
              </a:ext>
            </a:extLst>
          </p:cNvPr>
          <p:cNvSpPr>
            <a:spLocks noGrp="1"/>
          </p:cNvSpPr>
          <p:nvPr>
            <p:ph type="ftr" sz="quarter" idx="13"/>
          </p:nvPr>
        </p:nvSpPr>
        <p:spPr>
          <a:xfrm>
            <a:off x="661002" y="6395203"/>
            <a:ext cx="6743700" cy="365125"/>
          </a:xfrm>
          <a:prstGeom prst="rect">
            <a:avLst/>
          </a:prstGeom>
        </p:spPr>
        <p:txBody>
          <a:bodyPr/>
          <a:lstStyle>
            <a:lvl1pPr>
              <a:defRPr>
                <a:solidFill>
                  <a:srgbClr val="FFFFFF"/>
                </a:solidFill>
              </a:defRPr>
            </a:lvl1pPr>
          </a:lstStyle>
          <a:p>
            <a:endParaRPr lang="en-US" dirty="0"/>
          </a:p>
        </p:txBody>
      </p:sp>
      <p:sp>
        <p:nvSpPr>
          <p:cNvPr id="2" name="Title 1">
            <a:extLst>
              <a:ext uri="{FF2B5EF4-FFF2-40B4-BE49-F238E27FC236}">
                <a16:creationId xmlns:a16="http://schemas.microsoft.com/office/drawing/2014/main" id="{866EA023-30A8-EAD6-6284-D4D578BCC0AF}"/>
              </a:ext>
            </a:extLst>
          </p:cNvPr>
          <p:cNvSpPr>
            <a:spLocks noGrp="1"/>
          </p:cNvSpPr>
          <p:nvPr>
            <p:ph type="title" hasCustomPrompt="1"/>
          </p:nvPr>
        </p:nvSpPr>
        <p:spPr/>
        <p:txBody>
          <a:bodyPr/>
          <a:lstStyle>
            <a:lvl1pPr>
              <a:defRPr>
                <a:solidFill>
                  <a:srgbClr val="FFFFFF"/>
                </a:solidFill>
              </a:defRPr>
            </a:lvl1pPr>
          </a:lstStyle>
          <a:p>
            <a:r>
              <a:rPr lang="en-US" dirty="0"/>
              <a:t>TITLE — avenir NEXT LT PRO, DEMI, 28 PT, white, caps</a:t>
            </a:r>
          </a:p>
        </p:txBody>
      </p:sp>
      <p:sp>
        <p:nvSpPr>
          <p:cNvPr id="3" name="Content Placeholder 2">
            <a:extLst>
              <a:ext uri="{FF2B5EF4-FFF2-40B4-BE49-F238E27FC236}">
                <a16:creationId xmlns:a16="http://schemas.microsoft.com/office/drawing/2014/main" id="{98B416E2-F9AB-E2B7-99B8-A367FB2A521C}"/>
              </a:ext>
            </a:extLst>
          </p:cNvPr>
          <p:cNvSpPr>
            <a:spLocks noGrp="1"/>
          </p:cNvSpPr>
          <p:nvPr>
            <p:ph idx="1" hasCustomPrompt="1"/>
          </p:nvPr>
        </p:nvSpPr>
        <p:spPr>
          <a:xfrm>
            <a:off x="417340" y="1316646"/>
            <a:ext cx="11357317" cy="4727693"/>
          </a:xfrm>
        </p:spPr>
        <p:txBody>
          <a:bodyPr>
            <a:noAutofit/>
          </a:bodyPr>
          <a:lstStyle>
            <a:lvl1pPr marL="228600" indent="-228600">
              <a:spcAft>
                <a:spcPts val="1200"/>
              </a:spcAft>
              <a:buClr>
                <a:srgbClr val="FFFFFF"/>
              </a:buClr>
              <a:buFont typeface="Wingdings" pitchFamily="2" charset="2"/>
              <a:buChar char="§"/>
              <a:tabLst/>
              <a:defRPr sz="1800">
                <a:solidFill>
                  <a:srgbClr val="FFFFFF"/>
                </a:solidFill>
              </a:defRPr>
            </a:lvl1pPr>
            <a:lvl2pPr marL="685800" indent="-228600">
              <a:spcAft>
                <a:spcPts val="1200"/>
              </a:spcAft>
              <a:buClr>
                <a:srgbClr val="FFFFFF"/>
              </a:buClr>
              <a:buFont typeface="System Font Regular"/>
              <a:buChar char="–"/>
              <a:defRPr sz="1600">
                <a:solidFill>
                  <a:srgbClr val="FFFFFF"/>
                </a:solidFill>
              </a:defRPr>
            </a:lvl2pPr>
            <a:lvl3pPr>
              <a:spcAft>
                <a:spcPts val="1200"/>
              </a:spcAft>
              <a:buClr>
                <a:srgbClr val="FFFFFF"/>
              </a:buClr>
              <a:defRPr sz="1400">
                <a:solidFill>
                  <a:srgbClr val="FFFFFF"/>
                </a:solidFill>
              </a:defRPr>
            </a:lvl3pPr>
            <a:lvl4pPr>
              <a:defRPr sz="1200">
                <a:solidFill>
                  <a:schemeClr val="bg1"/>
                </a:solidFill>
              </a:defRPr>
            </a:lvl4pPr>
            <a:lvl5pPr marL="1828800" marR="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sz="1200">
                <a:solidFill>
                  <a:srgbClr val="FFFFFF"/>
                </a:solidFill>
              </a:defRPr>
            </a:lvl5pPr>
          </a:lstStyle>
          <a:p>
            <a:r>
              <a:rPr lang="en-US" dirty="0"/>
              <a:t>First level - white square bullets, Avenir Next LT Pro, Regular, 18 </a:t>
            </a:r>
            <a:r>
              <a:rPr lang="en-US" dirty="0" err="1"/>
              <a:t>pt</a:t>
            </a:r>
            <a:r>
              <a:rPr lang="en-US" dirty="0"/>
              <a:t>, white font, sentence case</a:t>
            </a:r>
          </a:p>
          <a:p>
            <a:r>
              <a:rPr lang="en-US" dirty="0"/>
              <a:t>Sentence case is capitalizing only the first letter of the first word and any proper nouns and names/titles.</a:t>
            </a:r>
          </a:p>
          <a:p>
            <a:pPr lvl="1"/>
            <a:r>
              <a:rPr lang="en-US" dirty="0"/>
              <a:t>Second level – white dashes, Avenir Next LT Pro, Regular, 16 </a:t>
            </a:r>
            <a:r>
              <a:rPr lang="en-US" dirty="0" err="1"/>
              <a:t>pt</a:t>
            </a:r>
            <a:r>
              <a:rPr lang="en-US" dirty="0"/>
              <a:t>, white font, sentence case</a:t>
            </a:r>
          </a:p>
          <a:p>
            <a:pPr lvl="2"/>
            <a:r>
              <a:rPr lang="en-US" dirty="0"/>
              <a:t>Third level – white circle bullets, Avenir Next LT Pro, Regular, 14 </a:t>
            </a:r>
            <a:r>
              <a:rPr lang="en-US" dirty="0" err="1"/>
              <a:t>pt</a:t>
            </a:r>
            <a:r>
              <a:rPr lang="en-US" dirty="0"/>
              <a:t>, white font, sentence case</a:t>
            </a:r>
          </a:p>
          <a:p>
            <a:r>
              <a:rPr lang="en-US" dirty="0"/>
              <a:t>If the title or text placeholders need alignment, go to the Home tab, click Reset in the Slides toolbar. </a:t>
            </a:r>
          </a:p>
          <a:p>
            <a:r>
              <a:rPr lang="en-US" dirty="0"/>
              <a:t>Use a period if the bullet is a complete sentence.</a:t>
            </a:r>
          </a:p>
          <a:p>
            <a:pPr marL="2057400" marR="0" lvl="4"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a:pPr>
            <a:endParaRPr lang="en-US" dirty="0"/>
          </a:p>
        </p:txBody>
      </p:sp>
    </p:spTree>
    <p:extLst>
      <p:ext uri="{BB962C8B-B14F-4D97-AF65-F5344CB8AC3E}">
        <p14:creationId xmlns:p14="http://schemas.microsoft.com/office/powerpoint/2010/main" val="3506864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8">
          <p15:clr>
            <a:srgbClr val="FBAE40"/>
          </p15:clr>
        </p15:guide>
        <p15:guide id="2" pos="7464">
          <p15:clr>
            <a:srgbClr val="FBAE40"/>
          </p15:clr>
        </p15:guide>
        <p15:guide id="5" pos="216">
          <p15:clr>
            <a:srgbClr val="FBAE40"/>
          </p15:clr>
        </p15:guide>
        <p15:guide id="8" orient="horz" pos="3888">
          <p15:clr>
            <a:srgbClr val="FBAE40"/>
          </p15:clr>
        </p15:guide>
        <p15:guide id="9" orient="horz" pos="4272"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itle Slide (Chevron)">
    <p:spTree>
      <p:nvGrpSpPr>
        <p:cNvPr id="1" name=""/>
        <p:cNvGrpSpPr/>
        <p:nvPr/>
      </p:nvGrpSpPr>
      <p:grpSpPr>
        <a:xfrm>
          <a:off x="0" y="0"/>
          <a:ext cx="0" cy="0"/>
          <a:chOff x="0" y="0"/>
          <a:chExt cx="0" cy="0"/>
        </a:xfrm>
      </p:grpSpPr>
      <p:pic>
        <p:nvPicPr>
          <p:cNvPr id="7" name="Picture 6" descr="A picture containing building&#10;&#10;Description automatically generated">
            <a:extLst>
              <a:ext uri="{FF2B5EF4-FFF2-40B4-BE49-F238E27FC236}">
                <a16:creationId xmlns:a16="http://schemas.microsoft.com/office/drawing/2014/main" id="{571B09A9-C323-0F40-BD65-3E8EEDC89956}"/>
              </a:ext>
            </a:extLst>
          </p:cNvPr>
          <p:cNvPicPr>
            <a:picLocks noChangeAspect="1"/>
          </p:cNvPicPr>
          <p:nvPr userDrawn="1"/>
        </p:nvPicPr>
        <p:blipFill>
          <a:blip r:embed="rId2"/>
          <a:stretch>
            <a:fillRect/>
          </a:stretch>
        </p:blipFill>
        <p:spPr>
          <a:xfrm>
            <a:off x="-14087" y="0"/>
            <a:ext cx="12192000" cy="6858000"/>
          </a:xfrm>
          <a:prstGeom prst="rect">
            <a:avLst/>
          </a:prstGeom>
        </p:spPr>
      </p:pic>
      <p:pic>
        <p:nvPicPr>
          <p:cNvPr id="30" name="Picture 29" descr="A close up of a sign&#10;&#10;Description automatically generated">
            <a:extLst>
              <a:ext uri="{FF2B5EF4-FFF2-40B4-BE49-F238E27FC236}">
                <a16:creationId xmlns:a16="http://schemas.microsoft.com/office/drawing/2014/main" id="{AA8345BB-E3AD-4E44-8F60-93D8076FCA21}"/>
              </a:ext>
            </a:extLst>
          </p:cNvPr>
          <p:cNvPicPr>
            <a:picLocks noChangeAspect="1"/>
          </p:cNvPicPr>
          <p:nvPr userDrawn="1"/>
        </p:nvPicPr>
        <p:blipFill>
          <a:blip r:embed="rId3"/>
          <a:stretch>
            <a:fillRect/>
          </a:stretch>
        </p:blipFill>
        <p:spPr>
          <a:xfrm>
            <a:off x="10815870" y="5639233"/>
            <a:ext cx="1104467" cy="1104467"/>
          </a:xfrm>
          <a:prstGeom prst="rect">
            <a:avLst/>
          </a:prstGeom>
        </p:spPr>
      </p:pic>
      <p:sp>
        <p:nvSpPr>
          <p:cNvPr id="8" name="Title 7">
            <a:extLst>
              <a:ext uri="{FF2B5EF4-FFF2-40B4-BE49-F238E27FC236}">
                <a16:creationId xmlns:a16="http://schemas.microsoft.com/office/drawing/2014/main" id="{D93DF7CD-9853-E840-8CD8-C1FB53A2562F}"/>
              </a:ext>
            </a:extLst>
          </p:cNvPr>
          <p:cNvSpPr>
            <a:spLocks noGrp="1"/>
          </p:cNvSpPr>
          <p:nvPr>
            <p:ph type="title" hasCustomPrompt="1"/>
          </p:nvPr>
        </p:nvSpPr>
        <p:spPr>
          <a:xfrm>
            <a:off x="2098556" y="1896641"/>
            <a:ext cx="8016406" cy="869909"/>
          </a:xfrm>
        </p:spPr>
        <p:txBody>
          <a:bodyPr anchor="b"/>
          <a:lstStyle>
            <a:lvl1pPr algn="ctr">
              <a:lnSpc>
                <a:spcPct val="100000"/>
              </a:lnSpc>
              <a:defRPr sz="3600">
                <a:solidFill>
                  <a:schemeClr val="bg1"/>
                </a:solidFill>
              </a:defRPr>
            </a:lvl1pPr>
          </a:lstStyle>
          <a:p>
            <a:r>
              <a:rPr lang="en-US" dirty="0"/>
              <a:t>TITLE — avenir NEXT LT PRO, DEMI, 36 PT, dark BLUE, CAPS</a:t>
            </a:r>
          </a:p>
        </p:txBody>
      </p:sp>
      <p:sp>
        <p:nvSpPr>
          <p:cNvPr id="23" name="Text Placeholder 22">
            <a:extLst>
              <a:ext uri="{FF2B5EF4-FFF2-40B4-BE49-F238E27FC236}">
                <a16:creationId xmlns:a16="http://schemas.microsoft.com/office/drawing/2014/main" id="{7DE7A83B-ACBA-6D46-8A75-44B1AE6D72F1}"/>
              </a:ext>
            </a:extLst>
          </p:cNvPr>
          <p:cNvSpPr>
            <a:spLocks noGrp="1"/>
          </p:cNvSpPr>
          <p:nvPr>
            <p:ph type="body" sz="quarter" idx="10" hasCustomPrompt="1"/>
          </p:nvPr>
        </p:nvSpPr>
        <p:spPr>
          <a:xfrm>
            <a:off x="4795838" y="3098800"/>
            <a:ext cx="2630487" cy="330200"/>
          </a:xfrm>
        </p:spPr>
        <p:txBody>
          <a:bodyPr/>
          <a:lstStyle>
            <a:lvl1pPr marL="0" indent="0" algn="ctr">
              <a:buNone/>
              <a:defRPr b="1" i="0">
                <a:solidFill>
                  <a:schemeClr val="accent2"/>
                </a:solidFill>
                <a:latin typeface="Avenir Next LT Pro Demi" panose="020B0504020202020204" pitchFamily="34" charset="77"/>
              </a:defRPr>
            </a:lvl1pPr>
          </a:lstStyle>
          <a:p>
            <a:pPr lvl="0"/>
            <a:r>
              <a:rPr lang="en-US" dirty="0"/>
              <a:t>01.01.23</a:t>
            </a:r>
          </a:p>
        </p:txBody>
      </p:sp>
      <p:cxnSp>
        <p:nvCxnSpPr>
          <p:cNvPr id="9" name="Straight Connector 8">
            <a:extLst>
              <a:ext uri="{FF2B5EF4-FFF2-40B4-BE49-F238E27FC236}">
                <a16:creationId xmlns:a16="http://schemas.microsoft.com/office/drawing/2014/main" id="{C3B0A18C-8C0D-FD43-B530-4E09E19288CF}"/>
              </a:ext>
            </a:extLst>
          </p:cNvPr>
          <p:cNvCxnSpPr>
            <a:cxnSpLocks/>
          </p:cNvCxnSpPr>
          <p:nvPr userDrawn="1"/>
        </p:nvCxnSpPr>
        <p:spPr>
          <a:xfrm>
            <a:off x="3475318" y="2851076"/>
            <a:ext cx="5262880" cy="0"/>
          </a:xfrm>
          <a:prstGeom prst="line">
            <a:avLst/>
          </a:prstGeom>
          <a:ln>
            <a:solidFill>
              <a:srgbClr val="E86100"/>
            </a:solidFill>
          </a:ln>
        </p:spPr>
        <p:style>
          <a:lnRef idx="3">
            <a:schemeClr val="accent1"/>
          </a:lnRef>
          <a:fillRef idx="0">
            <a:schemeClr val="accent1"/>
          </a:fillRef>
          <a:effectRef idx="2">
            <a:schemeClr val="accent1"/>
          </a:effectRef>
          <a:fontRef idx="minor">
            <a:schemeClr val="tx1"/>
          </a:fontRef>
        </p:style>
      </p:cxnSp>
      <p:grpSp>
        <p:nvGrpSpPr>
          <p:cNvPr id="3" name="Group 2">
            <a:extLst>
              <a:ext uri="{FF2B5EF4-FFF2-40B4-BE49-F238E27FC236}">
                <a16:creationId xmlns:a16="http://schemas.microsoft.com/office/drawing/2014/main" id="{25C214D9-3B75-CB61-9C8D-F8B7A3358C42}"/>
              </a:ext>
            </a:extLst>
          </p:cNvPr>
          <p:cNvGrpSpPr/>
          <p:nvPr userDrawn="1"/>
        </p:nvGrpSpPr>
        <p:grpSpPr>
          <a:xfrm>
            <a:off x="5683065" y="5489999"/>
            <a:ext cx="821437" cy="706204"/>
            <a:chOff x="5683065" y="5489999"/>
            <a:chExt cx="821437" cy="706204"/>
          </a:xfrm>
        </p:grpSpPr>
        <p:sp>
          <p:nvSpPr>
            <p:cNvPr id="2" name="Triangle 1">
              <a:extLst>
                <a:ext uri="{FF2B5EF4-FFF2-40B4-BE49-F238E27FC236}">
                  <a16:creationId xmlns:a16="http://schemas.microsoft.com/office/drawing/2014/main" id="{BCA55C20-93AD-2815-92CF-95A1F4E8E264}"/>
                </a:ext>
              </a:extLst>
            </p:cNvPr>
            <p:cNvSpPr/>
            <p:nvPr userDrawn="1"/>
          </p:nvSpPr>
          <p:spPr>
            <a:xfrm>
              <a:off x="5793762" y="5577761"/>
              <a:ext cx="576302" cy="50799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1">
              <a:extLst>
                <a:ext uri="{FF2B5EF4-FFF2-40B4-BE49-F238E27FC236}">
                  <a16:creationId xmlns:a16="http://schemas.microsoft.com/office/drawing/2014/main" id="{2B29FA34-7599-7C4E-9348-0672AAEA11A1}"/>
                </a:ext>
              </a:extLst>
            </p:cNvPr>
            <p:cNvPicPr>
              <a:picLocks noChangeAspect="1"/>
            </p:cNvPicPr>
            <p:nvPr userDrawn="1"/>
          </p:nvPicPr>
          <p:blipFill>
            <a:blip r:embed="rId4">
              <a:extLst>
                <a:ext uri="{96DAC541-7B7A-43D3-8B79-37D633B846F1}">
                  <asvg:svgBlip xmlns:asvg="http://schemas.microsoft.com/office/drawing/2016/SVG/main" xmlns="" r:embed="rId5"/>
                </a:ext>
              </a:extLst>
            </a:blip>
            <a:srcRect t="401" b="401"/>
            <a:stretch/>
          </p:blipFill>
          <p:spPr>
            <a:xfrm>
              <a:off x="5683065" y="5489999"/>
              <a:ext cx="821437" cy="706204"/>
            </a:xfrm>
            <a:prstGeom prst="rect">
              <a:avLst/>
            </a:prstGeom>
          </p:spPr>
        </p:pic>
      </p:grpSp>
    </p:spTree>
    <p:extLst>
      <p:ext uri="{BB962C8B-B14F-4D97-AF65-F5344CB8AC3E}">
        <p14:creationId xmlns:p14="http://schemas.microsoft.com/office/powerpoint/2010/main" val="364872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08">
          <p15:clr>
            <a:srgbClr val="FBAE40"/>
          </p15:clr>
        </p15:guide>
        <p15:guide id="2" pos="3312">
          <p15:clr>
            <a:srgbClr val="FBAE40"/>
          </p15:clr>
        </p15:guide>
        <p15:guide id="3" pos="5472" userDrawn="1">
          <p15:clr>
            <a:srgbClr val="FBAE40"/>
          </p15:clr>
        </p15:guide>
        <p15:guide id="4" orient="horz" pos="3336">
          <p15:clr>
            <a:srgbClr val="FBAE40"/>
          </p15:clr>
        </p15:guide>
        <p15:guide id="5" orient="horz" pos="672">
          <p15:clr>
            <a:srgbClr val="FBAE40"/>
          </p15:clr>
        </p15:guide>
        <p15:guide id="6" orient="horz" pos="3000">
          <p15:clr>
            <a:srgbClr val="FBAE40"/>
          </p15:clr>
        </p15:guide>
        <p15:guide id="7" orient="horz" pos="2160">
          <p15:clr>
            <a:srgbClr val="FBAE40"/>
          </p15:clr>
        </p15:guide>
        <p15:guide id="8" orient="horz" pos="4248">
          <p15:clr>
            <a:srgbClr val="FBAE40"/>
          </p15:clr>
        </p15:guide>
        <p15:guide id="9" pos="2208"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Vertical Logo + Image">
    <p:bg>
      <p:bgPr>
        <a:solidFill>
          <a:srgbClr val="FFFFFF"/>
        </a:solidFill>
        <a:effectLst/>
      </p:bgPr>
    </p:bg>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F6BD2F76-8CE3-16B2-687E-F1538928DDA6}"/>
              </a:ext>
            </a:extLst>
          </p:cNvPr>
          <p:cNvSpPr>
            <a:spLocks noGrp="1"/>
          </p:cNvSpPr>
          <p:nvPr>
            <p:ph type="pic" sz="quarter" idx="12"/>
          </p:nvPr>
        </p:nvSpPr>
        <p:spPr>
          <a:xfrm>
            <a:off x="0" y="0"/>
            <a:ext cx="12192000" cy="6858000"/>
          </a:xfrm>
        </p:spPr>
        <p:txBody>
          <a:bodyPr/>
          <a:lstStyle/>
          <a:p>
            <a:endParaRPr lang="en-US"/>
          </a:p>
        </p:txBody>
      </p:sp>
      <p:pic>
        <p:nvPicPr>
          <p:cNvPr id="7" name="Picture 6">
            <a:extLst>
              <a:ext uri="{FF2B5EF4-FFF2-40B4-BE49-F238E27FC236}">
                <a16:creationId xmlns:a16="http://schemas.microsoft.com/office/drawing/2014/main" id="{E5CB8221-7BEF-6DC6-E2A5-C7BE056A76D4}"/>
              </a:ext>
            </a:extLst>
          </p:cNvPr>
          <p:cNvPicPr>
            <a:picLocks noChangeAspect="1"/>
          </p:cNvPicPr>
          <p:nvPr userDrawn="1"/>
        </p:nvPicPr>
        <p:blipFill>
          <a:blip r:embed="rId2">
            <a:alphaModFix amt="67000"/>
          </a:blip>
          <a:stretch>
            <a:fillRect/>
          </a:stretch>
        </p:blipFill>
        <p:spPr>
          <a:xfrm>
            <a:off x="228600" y="3116749"/>
            <a:ext cx="4267657" cy="3755538"/>
          </a:xfrm>
          <a:prstGeom prst="rect">
            <a:avLst/>
          </a:prstGeom>
        </p:spPr>
      </p:pic>
      <p:pic>
        <p:nvPicPr>
          <p:cNvPr id="4" name="Picture 3" descr="Logo&#10;&#10;Description automatically generated">
            <a:extLst>
              <a:ext uri="{FF2B5EF4-FFF2-40B4-BE49-F238E27FC236}">
                <a16:creationId xmlns:a16="http://schemas.microsoft.com/office/drawing/2014/main" id="{8060FA48-531C-D88B-964C-F00206558AF6}"/>
              </a:ext>
            </a:extLst>
          </p:cNvPr>
          <p:cNvPicPr>
            <a:picLocks noChangeAspect="1"/>
          </p:cNvPicPr>
          <p:nvPr userDrawn="1"/>
        </p:nvPicPr>
        <p:blipFill>
          <a:blip r:embed="rId3"/>
          <a:stretch>
            <a:fillRect/>
          </a:stretch>
        </p:blipFill>
        <p:spPr>
          <a:xfrm>
            <a:off x="1332233" y="876300"/>
            <a:ext cx="2060389" cy="1375830"/>
          </a:xfrm>
          <a:prstGeom prst="rect">
            <a:avLst/>
          </a:prstGeom>
        </p:spPr>
      </p:pic>
    </p:spTree>
    <p:extLst>
      <p:ext uri="{BB962C8B-B14F-4D97-AF65-F5344CB8AC3E}">
        <p14:creationId xmlns:p14="http://schemas.microsoft.com/office/powerpoint/2010/main" val="1393943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1_Title Slide + Image">
    <p:bg>
      <p:bgPr>
        <a:solidFill>
          <a:srgbClr val="FFFFFF"/>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82900B3-EEDC-5C68-3ED7-B67F078BE520}"/>
              </a:ext>
            </a:extLst>
          </p:cNvPr>
          <p:cNvSpPr>
            <a:spLocks noGrp="1"/>
          </p:cNvSpPr>
          <p:nvPr>
            <p:ph type="pic" sz="quarter" idx="12"/>
          </p:nvPr>
        </p:nvSpPr>
        <p:spPr>
          <a:xfrm>
            <a:off x="0" y="0"/>
            <a:ext cx="12192000" cy="6858000"/>
          </a:xfrm>
        </p:spPr>
        <p:txBody>
          <a:bodyPr/>
          <a:lstStyle/>
          <a:p>
            <a:endParaRPr lang="en-US"/>
          </a:p>
        </p:txBody>
      </p:sp>
      <p:sp>
        <p:nvSpPr>
          <p:cNvPr id="5" name="Rectangle 4">
            <a:extLst>
              <a:ext uri="{FF2B5EF4-FFF2-40B4-BE49-F238E27FC236}">
                <a16:creationId xmlns:a16="http://schemas.microsoft.com/office/drawing/2014/main" id="{DF1EA582-DEA5-504F-89C0-2462E41ACC9B}"/>
              </a:ext>
            </a:extLst>
          </p:cNvPr>
          <p:cNvSpPr/>
          <p:nvPr userDrawn="1"/>
        </p:nvSpPr>
        <p:spPr>
          <a:xfrm>
            <a:off x="8091378" y="0"/>
            <a:ext cx="4100622" cy="6858000"/>
          </a:xfrm>
          <a:prstGeom prst="rect">
            <a:avLst/>
          </a:prstGeom>
          <a:solidFill>
            <a:srgbClr val="FFFFFF">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8354290" y="304800"/>
            <a:ext cx="3484170" cy="1945207"/>
          </a:xfrm>
          <a:noFill/>
        </p:spPr>
        <p:txBody>
          <a:bodyPr wrap="square" lIns="0" rtlCol="0" anchor="b">
            <a:noAutofit/>
          </a:bodyPr>
          <a:lstStyle>
            <a:lvl1pPr algn="r">
              <a:defRPr lang="en-US" sz="3600" dirty="0">
                <a:solidFill>
                  <a:schemeClr val="bg1"/>
                </a:solidFill>
                <a:ea typeface="+mn-ea"/>
                <a:cs typeface="+mn-cs"/>
              </a:defRPr>
            </a:lvl1pPr>
          </a:lstStyle>
          <a:p>
            <a:pPr marL="0" lvl="0" algn="r"/>
            <a:r>
              <a:rPr lang="en-US" dirty="0"/>
              <a:t>avenir next </a:t>
            </a:r>
            <a:r>
              <a:rPr lang="en-US" dirty="0" err="1"/>
              <a:t>lt</a:t>
            </a:r>
            <a:r>
              <a:rPr lang="en-US" dirty="0"/>
              <a:t> pro, demi, 36 </a:t>
            </a:r>
            <a:r>
              <a:rPr lang="en-US" dirty="0" err="1"/>
              <a:t>pt</a:t>
            </a:r>
            <a:r>
              <a:rPr lang="en-US" dirty="0"/>
              <a:t>, dark blue, ALL CAPS</a:t>
            </a:r>
          </a:p>
        </p:txBody>
      </p:sp>
      <p:sp>
        <p:nvSpPr>
          <p:cNvPr id="11" name="Text Placeholder 10">
            <a:extLst>
              <a:ext uri="{FF2B5EF4-FFF2-40B4-BE49-F238E27FC236}">
                <a16:creationId xmlns:a16="http://schemas.microsoft.com/office/drawing/2014/main" id="{2D6ABA3E-175D-F845-860A-5D0839809EC8}"/>
              </a:ext>
            </a:extLst>
          </p:cNvPr>
          <p:cNvSpPr>
            <a:spLocks noGrp="1"/>
          </p:cNvSpPr>
          <p:nvPr>
            <p:ph type="body" sz="quarter" idx="10" hasCustomPrompt="1"/>
          </p:nvPr>
        </p:nvSpPr>
        <p:spPr>
          <a:xfrm>
            <a:off x="8354290" y="2376246"/>
            <a:ext cx="3484169" cy="866684"/>
          </a:xfrm>
        </p:spPr>
        <p:txBody>
          <a:bodyPr/>
          <a:lstStyle>
            <a:lvl1pPr marL="0" indent="0" algn="r">
              <a:buNone/>
              <a:defRPr lang="en-US" sz="1800" b="1" i="0" cap="all" baseline="0" dirty="0">
                <a:solidFill>
                  <a:schemeClr val="accent2"/>
                </a:solidFill>
                <a:latin typeface="Avenir Next LT Pro Demi" panose="020B0504020202020204" pitchFamily="34" charset="77"/>
                <a:ea typeface="Avenir Next LT Pro Demi" panose="020B0504020202020204" pitchFamily="34" charset="77"/>
              </a:defRPr>
            </a:lvl1pPr>
          </a:lstStyle>
          <a:p>
            <a:pPr marL="228600" marR="0" lvl="0" indent="-228600" algn="r" defTabSz="914400" rtl="0" eaLnBrk="1" fontAlgn="auto" latinLnBrk="0" hangingPunct="1">
              <a:lnSpc>
                <a:spcPct val="90000"/>
              </a:lnSpc>
              <a:spcBef>
                <a:spcPts val="0"/>
              </a:spcBef>
              <a:spcAft>
                <a:spcPts val="600"/>
              </a:spcAft>
              <a:buClr>
                <a:srgbClr val="E86100"/>
              </a:buClr>
              <a:buSzTx/>
              <a:buFont typeface="Wingdings" pitchFamily="2" charset="2"/>
              <a:buNone/>
              <a:tabLst/>
              <a:defRPr/>
            </a:pPr>
            <a:r>
              <a:rPr lang="en-US" dirty="0"/>
              <a:t>Subtitle — avenir next </a:t>
            </a:r>
            <a:r>
              <a:rPr lang="en-US" dirty="0" err="1"/>
              <a:t>lt</a:t>
            </a:r>
            <a:r>
              <a:rPr lang="en-US" dirty="0"/>
              <a:t> pro, demi, 18 </a:t>
            </a:r>
            <a:r>
              <a:rPr lang="en-US" dirty="0" err="1"/>
              <a:t>pt</a:t>
            </a:r>
            <a:r>
              <a:rPr lang="en-US" dirty="0"/>
              <a:t>, orange, all caps</a:t>
            </a:r>
          </a:p>
        </p:txBody>
      </p:sp>
      <p:sp>
        <p:nvSpPr>
          <p:cNvPr id="12" name="Text Placeholder 10">
            <a:extLst>
              <a:ext uri="{FF2B5EF4-FFF2-40B4-BE49-F238E27FC236}">
                <a16:creationId xmlns:a16="http://schemas.microsoft.com/office/drawing/2014/main" id="{735FB8E0-2482-B049-8CF0-3F3759460F34}"/>
              </a:ext>
            </a:extLst>
          </p:cNvPr>
          <p:cNvSpPr>
            <a:spLocks noGrp="1"/>
          </p:cNvSpPr>
          <p:nvPr>
            <p:ph type="body" sz="quarter" idx="11" hasCustomPrompt="1"/>
          </p:nvPr>
        </p:nvSpPr>
        <p:spPr>
          <a:xfrm>
            <a:off x="8354289" y="3841000"/>
            <a:ext cx="3484169" cy="560603"/>
          </a:xfrm>
        </p:spPr>
        <p:txBody>
          <a:bodyPr/>
          <a:lstStyle>
            <a:lvl1pPr marL="0" indent="0" algn="r">
              <a:buNone/>
              <a:defRPr lang="en-US" b="0" i="0" dirty="0">
                <a:solidFill>
                  <a:schemeClr val="bg1"/>
                </a:solidFill>
                <a:latin typeface="Avenir Next LT Pro Demi" panose="020B0504020202020204" pitchFamily="34" charset="77"/>
                <a:ea typeface="Avenir Next LT Pro Demi" panose="020B0504020202020204" pitchFamily="34" charset="77"/>
              </a:defRPr>
            </a:lvl1pPr>
          </a:lstStyle>
          <a:p>
            <a:pPr marL="228600" lvl="0" indent="-228600" algn="r"/>
            <a:r>
              <a:rPr lang="en-GB" dirty="0"/>
              <a:t>Presenter name or other additional text — </a:t>
            </a:r>
            <a:br>
              <a:rPr lang="en-GB" dirty="0"/>
            </a:br>
            <a:r>
              <a:rPr lang="en-GB" dirty="0"/>
              <a:t>Avenir Next LT Pro, 18 PT, demi, sentence case</a:t>
            </a:r>
          </a:p>
        </p:txBody>
      </p:sp>
      <p:pic>
        <p:nvPicPr>
          <p:cNvPr id="6" name="Picture 5" descr="Icon&#10;&#10;Description automatically generated">
            <a:extLst>
              <a:ext uri="{FF2B5EF4-FFF2-40B4-BE49-F238E27FC236}">
                <a16:creationId xmlns:a16="http://schemas.microsoft.com/office/drawing/2014/main" id="{EBB25409-7616-D79E-8496-0C6E805D6D1E}"/>
              </a:ext>
            </a:extLst>
          </p:cNvPr>
          <p:cNvPicPr>
            <a:picLocks noChangeAspect="1"/>
          </p:cNvPicPr>
          <p:nvPr userDrawn="1"/>
        </p:nvPicPr>
        <p:blipFill>
          <a:blip r:embed="rId2"/>
          <a:stretch>
            <a:fillRect/>
          </a:stretch>
        </p:blipFill>
        <p:spPr>
          <a:xfrm>
            <a:off x="9006295" y="5840197"/>
            <a:ext cx="2727545" cy="560603"/>
          </a:xfrm>
          <a:prstGeom prst="rect">
            <a:avLst/>
          </a:prstGeom>
        </p:spPr>
      </p:pic>
    </p:spTree>
    <p:extLst>
      <p:ext uri="{BB962C8B-B14F-4D97-AF65-F5344CB8AC3E}">
        <p14:creationId xmlns:p14="http://schemas.microsoft.com/office/powerpoint/2010/main" val="12453883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2_Title Slide + Image">
    <p:bg>
      <p:bgPr>
        <a:solidFill>
          <a:srgbClr val="FFFFFF"/>
        </a:solidFill>
        <a:effectLst/>
      </p:bgPr>
    </p:bg>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78534D9C-C611-CAA2-1AED-EF6768251803}"/>
              </a:ext>
            </a:extLst>
          </p:cNvPr>
          <p:cNvSpPr>
            <a:spLocks noGrp="1"/>
          </p:cNvSpPr>
          <p:nvPr>
            <p:ph type="pic" sz="quarter" idx="12"/>
          </p:nvPr>
        </p:nvSpPr>
        <p:spPr>
          <a:xfrm>
            <a:off x="0" y="0"/>
            <a:ext cx="12192000" cy="6858000"/>
          </a:xfrm>
        </p:spPr>
        <p:txBody>
          <a:bodyPr/>
          <a:lstStyle/>
          <a:p>
            <a:endParaRPr lang="en-US"/>
          </a:p>
        </p:txBody>
      </p:sp>
      <p:sp>
        <p:nvSpPr>
          <p:cNvPr id="10" name="Rectangle 9">
            <a:extLst>
              <a:ext uri="{FF2B5EF4-FFF2-40B4-BE49-F238E27FC236}">
                <a16:creationId xmlns:a16="http://schemas.microsoft.com/office/drawing/2014/main" id="{C3E66647-3D77-5F42-9DBD-027FC5176217}"/>
              </a:ext>
            </a:extLst>
          </p:cNvPr>
          <p:cNvSpPr/>
          <p:nvPr userDrawn="1"/>
        </p:nvSpPr>
        <p:spPr>
          <a:xfrm>
            <a:off x="0" y="4479852"/>
            <a:ext cx="12192000" cy="2378148"/>
          </a:xfrm>
          <a:prstGeom prst="rect">
            <a:avLst/>
          </a:prstGeom>
          <a:solidFill>
            <a:srgbClr val="FFFFFF">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164F32B1-B061-C34B-970F-48D81EDE80EB}"/>
              </a:ext>
            </a:extLst>
          </p:cNvPr>
          <p:cNvCxnSpPr>
            <a:cxnSpLocks/>
          </p:cNvCxnSpPr>
          <p:nvPr userDrawn="1"/>
        </p:nvCxnSpPr>
        <p:spPr>
          <a:xfrm>
            <a:off x="3764713" y="4778223"/>
            <a:ext cx="0" cy="1781407"/>
          </a:xfrm>
          <a:prstGeom prst="line">
            <a:avLst/>
          </a:prstGeom>
          <a:ln w="25400">
            <a:solidFill>
              <a:srgbClr val="E86100"/>
            </a:solidFill>
          </a:ln>
        </p:spPr>
        <p:style>
          <a:lnRef idx="1">
            <a:schemeClr val="accent2"/>
          </a:lnRef>
          <a:fillRef idx="0">
            <a:schemeClr val="accent2"/>
          </a:fillRef>
          <a:effectRef idx="0">
            <a:schemeClr val="accent2"/>
          </a:effectRef>
          <a:fontRef idx="minor">
            <a:schemeClr val="tx1"/>
          </a:fontRef>
        </p:style>
      </p:cxnSp>
      <p:sp>
        <p:nvSpPr>
          <p:cNvPr id="2" name="Title 1"/>
          <p:cNvSpPr>
            <a:spLocks noGrp="1"/>
          </p:cNvSpPr>
          <p:nvPr>
            <p:ph type="title" hasCustomPrompt="1"/>
          </p:nvPr>
        </p:nvSpPr>
        <p:spPr>
          <a:xfrm>
            <a:off x="4412348" y="5023542"/>
            <a:ext cx="7417294" cy="982128"/>
          </a:xfrm>
          <a:noFill/>
        </p:spPr>
        <p:txBody>
          <a:bodyPr wrap="square" rtlCol="0" anchor="b" anchorCtr="0">
            <a:spAutoFit/>
          </a:bodyPr>
          <a:lstStyle>
            <a:lvl1pPr>
              <a:defRPr lang="en-US" sz="3600" dirty="0">
                <a:solidFill>
                  <a:schemeClr val="bg1"/>
                </a:solidFill>
                <a:ea typeface="+mn-ea"/>
                <a:cs typeface="+mn-cs"/>
              </a:defRPr>
            </a:lvl1pPr>
          </a:lstStyle>
          <a:p>
            <a:pPr marL="0" lvl="0"/>
            <a:r>
              <a:rPr lang="en-US" dirty="0"/>
              <a:t>avenir next </a:t>
            </a:r>
            <a:r>
              <a:rPr lang="en-US" dirty="0" err="1"/>
              <a:t>lt</a:t>
            </a:r>
            <a:r>
              <a:rPr lang="en-US" dirty="0"/>
              <a:t> pro, demi, 36 </a:t>
            </a:r>
            <a:r>
              <a:rPr lang="en-US" dirty="0" err="1"/>
              <a:t>pt</a:t>
            </a:r>
            <a:r>
              <a:rPr lang="en-US" dirty="0"/>
              <a:t>, dark blue, ALL CAPS</a:t>
            </a:r>
          </a:p>
        </p:txBody>
      </p:sp>
      <p:pic>
        <p:nvPicPr>
          <p:cNvPr id="5" name="Picture 4" descr="Logo&#10;&#10;Description automatically generated">
            <a:extLst>
              <a:ext uri="{FF2B5EF4-FFF2-40B4-BE49-F238E27FC236}">
                <a16:creationId xmlns:a16="http://schemas.microsoft.com/office/drawing/2014/main" id="{CEB840BA-3B33-0DCD-EED2-837A52428FEA}"/>
              </a:ext>
            </a:extLst>
          </p:cNvPr>
          <p:cNvPicPr>
            <a:picLocks noChangeAspect="1"/>
          </p:cNvPicPr>
          <p:nvPr userDrawn="1"/>
        </p:nvPicPr>
        <p:blipFill>
          <a:blip r:embed="rId2"/>
          <a:stretch>
            <a:fillRect/>
          </a:stretch>
        </p:blipFill>
        <p:spPr>
          <a:xfrm>
            <a:off x="852162" y="4981011"/>
            <a:ext cx="2060389" cy="1375830"/>
          </a:xfrm>
          <a:prstGeom prst="rect">
            <a:avLst/>
          </a:prstGeom>
        </p:spPr>
      </p:pic>
      <p:sp>
        <p:nvSpPr>
          <p:cNvPr id="7" name="Text Placeholder 8">
            <a:extLst>
              <a:ext uri="{FF2B5EF4-FFF2-40B4-BE49-F238E27FC236}">
                <a16:creationId xmlns:a16="http://schemas.microsoft.com/office/drawing/2014/main" id="{34458FDB-DDB7-9B61-24FC-7FCBA62ED078}"/>
              </a:ext>
            </a:extLst>
          </p:cNvPr>
          <p:cNvSpPr>
            <a:spLocks noGrp="1"/>
          </p:cNvSpPr>
          <p:nvPr>
            <p:ph type="body" sz="quarter" idx="13" hasCustomPrompt="1"/>
          </p:nvPr>
        </p:nvSpPr>
        <p:spPr>
          <a:xfrm>
            <a:off x="4412347" y="5999748"/>
            <a:ext cx="7417295" cy="350772"/>
          </a:xfrm>
        </p:spPr>
        <p:txBody>
          <a:bodyPr anchor="t">
            <a:noAutofit/>
          </a:bodyPr>
          <a:lstStyle>
            <a:lvl1pPr marL="0" marR="0" indent="0" algn="l" defTabSz="914400" rtl="0" eaLnBrk="1" fontAlgn="auto" latinLnBrk="0" hangingPunct="1">
              <a:lnSpc>
                <a:spcPct val="90000"/>
              </a:lnSpc>
              <a:spcBef>
                <a:spcPts val="0"/>
              </a:spcBef>
              <a:spcAft>
                <a:spcPts val="600"/>
              </a:spcAft>
              <a:buClr>
                <a:srgbClr val="E86100"/>
              </a:buClr>
              <a:buSzTx/>
              <a:buFont typeface="Wingdings" pitchFamily="2" charset="2"/>
              <a:buNone/>
              <a:tabLst/>
              <a:defRPr sz="1800" b="1" i="0" cap="all" baseline="0">
                <a:solidFill>
                  <a:schemeClr val="accent2"/>
                </a:solidFill>
                <a:latin typeface="Avenir Next LT Pro Demi"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r>
              <a:rPr lang="en-US" dirty="0"/>
              <a:t>Subtitle — Avenir Next LT Pro, Demi, 18 PT, Orange, all caps</a:t>
            </a:r>
          </a:p>
        </p:txBody>
      </p:sp>
    </p:spTree>
    <p:extLst>
      <p:ext uri="{BB962C8B-B14F-4D97-AF65-F5344CB8AC3E}">
        <p14:creationId xmlns:p14="http://schemas.microsoft.com/office/powerpoint/2010/main" val="17264796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3_Title Slide +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3E66647-3D77-5F42-9DBD-027FC5176217}"/>
              </a:ext>
            </a:extLst>
          </p:cNvPr>
          <p:cNvSpPr/>
          <p:nvPr userDrawn="1"/>
        </p:nvSpPr>
        <p:spPr>
          <a:xfrm>
            <a:off x="0" y="4479852"/>
            <a:ext cx="12192000" cy="2378148"/>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cxnSp>
        <p:nvCxnSpPr>
          <p:cNvPr id="14" name="Straight Connector 13">
            <a:extLst>
              <a:ext uri="{FF2B5EF4-FFF2-40B4-BE49-F238E27FC236}">
                <a16:creationId xmlns:a16="http://schemas.microsoft.com/office/drawing/2014/main" id="{164F32B1-B061-C34B-970F-48D81EDE80EB}"/>
              </a:ext>
            </a:extLst>
          </p:cNvPr>
          <p:cNvCxnSpPr>
            <a:cxnSpLocks/>
          </p:cNvCxnSpPr>
          <p:nvPr userDrawn="1"/>
        </p:nvCxnSpPr>
        <p:spPr>
          <a:xfrm>
            <a:off x="3749345" y="4778223"/>
            <a:ext cx="0" cy="1781407"/>
          </a:xfrm>
          <a:prstGeom prst="line">
            <a:avLst/>
          </a:prstGeom>
          <a:ln w="25400">
            <a:solidFill>
              <a:srgbClr val="E86100"/>
            </a:solidFill>
          </a:ln>
        </p:spPr>
        <p:style>
          <a:lnRef idx="1">
            <a:schemeClr val="accent2"/>
          </a:lnRef>
          <a:fillRef idx="0">
            <a:schemeClr val="accent2"/>
          </a:fillRef>
          <a:effectRef idx="0">
            <a:schemeClr val="accent2"/>
          </a:effectRef>
          <a:fontRef idx="minor">
            <a:schemeClr val="tx1"/>
          </a:fontRef>
        </p:style>
      </p:cxnSp>
      <p:pic>
        <p:nvPicPr>
          <p:cNvPr id="7" name="Picture 6" descr="Logo&#10;&#10;Description automatically generated">
            <a:extLst>
              <a:ext uri="{FF2B5EF4-FFF2-40B4-BE49-F238E27FC236}">
                <a16:creationId xmlns:a16="http://schemas.microsoft.com/office/drawing/2014/main" id="{CFA185E6-7431-CC25-31E0-8CC78EDDE5CA}"/>
              </a:ext>
            </a:extLst>
          </p:cNvPr>
          <p:cNvPicPr>
            <a:picLocks noChangeAspect="1"/>
          </p:cNvPicPr>
          <p:nvPr userDrawn="1"/>
        </p:nvPicPr>
        <p:blipFill>
          <a:blip r:embed="rId3"/>
          <a:stretch>
            <a:fillRect/>
          </a:stretch>
        </p:blipFill>
        <p:spPr>
          <a:xfrm>
            <a:off x="834710" y="4956201"/>
            <a:ext cx="2107825" cy="1400639"/>
          </a:xfrm>
          <a:prstGeom prst="rect">
            <a:avLst/>
          </a:prstGeom>
        </p:spPr>
      </p:pic>
      <p:sp>
        <p:nvSpPr>
          <p:cNvPr id="3" name="Title 1">
            <a:extLst>
              <a:ext uri="{FF2B5EF4-FFF2-40B4-BE49-F238E27FC236}">
                <a16:creationId xmlns:a16="http://schemas.microsoft.com/office/drawing/2014/main" id="{83C14C5C-CBFA-E351-42CF-FB01FC36D708}"/>
              </a:ext>
            </a:extLst>
          </p:cNvPr>
          <p:cNvSpPr>
            <a:spLocks noGrp="1"/>
          </p:cNvSpPr>
          <p:nvPr>
            <p:ph type="title" hasCustomPrompt="1"/>
          </p:nvPr>
        </p:nvSpPr>
        <p:spPr>
          <a:xfrm>
            <a:off x="4412348" y="5023542"/>
            <a:ext cx="7417294" cy="982128"/>
          </a:xfrm>
          <a:noFill/>
        </p:spPr>
        <p:txBody>
          <a:bodyPr wrap="square" rtlCol="0" anchor="b" anchorCtr="0">
            <a:spAutoFit/>
          </a:bodyPr>
          <a:lstStyle>
            <a:lvl1pPr>
              <a:defRPr lang="en-US" sz="3600" dirty="0">
                <a:solidFill>
                  <a:srgbClr val="FFFFFF"/>
                </a:solidFill>
                <a:ea typeface="+mn-ea"/>
                <a:cs typeface="+mn-cs"/>
              </a:defRPr>
            </a:lvl1pPr>
          </a:lstStyle>
          <a:p>
            <a:pPr marL="0" lvl="0"/>
            <a:r>
              <a:rPr lang="en-US" dirty="0"/>
              <a:t>avenir next </a:t>
            </a:r>
            <a:r>
              <a:rPr lang="en-US" dirty="0" err="1"/>
              <a:t>lt</a:t>
            </a:r>
            <a:r>
              <a:rPr lang="en-US" dirty="0"/>
              <a:t> pro, demi, 36 </a:t>
            </a:r>
            <a:r>
              <a:rPr lang="en-US" dirty="0" err="1"/>
              <a:t>pt</a:t>
            </a:r>
            <a:r>
              <a:rPr lang="en-US" dirty="0"/>
              <a:t>, white, ALL CAPS</a:t>
            </a:r>
          </a:p>
        </p:txBody>
      </p:sp>
      <p:sp>
        <p:nvSpPr>
          <p:cNvPr id="5" name="Text Placeholder 8">
            <a:extLst>
              <a:ext uri="{FF2B5EF4-FFF2-40B4-BE49-F238E27FC236}">
                <a16:creationId xmlns:a16="http://schemas.microsoft.com/office/drawing/2014/main" id="{6383EAD1-A341-C552-D4D8-6B35B2779C56}"/>
              </a:ext>
            </a:extLst>
          </p:cNvPr>
          <p:cNvSpPr>
            <a:spLocks noGrp="1"/>
          </p:cNvSpPr>
          <p:nvPr>
            <p:ph type="body" sz="quarter" idx="13" hasCustomPrompt="1"/>
          </p:nvPr>
        </p:nvSpPr>
        <p:spPr>
          <a:xfrm>
            <a:off x="4412347" y="5999748"/>
            <a:ext cx="7417295" cy="350772"/>
          </a:xfrm>
        </p:spPr>
        <p:txBody>
          <a:bodyPr anchor="t">
            <a:noAutofit/>
          </a:bodyPr>
          <a:lstStyle>
            <a:lvl1pPr marL="0" marR="0" indent="0" algn="l" defTabSz="914400" rtl="0" eaLnBrk="1" fontAlgn="auto" latinLnBrk="0" hangingPunct="1">
              <a:lnSpc>
                <a:spcPct val="90000"/>
              </a:lnSpc>
              <a:spcBef>
                <a:spcPts val="0"/>
              </a:spcBef>
              <a:spcAft>
                <a:spcPts val="600"/>
              </a:spcAft>
              <a:buClr>
                <a:srgbClr val="E86100"/>
              </a:buClr>
              <a:buSzTx/>
              <a:buFont typeface="Wingdings" pitchFamily="2" charset="2"/>
              <a:buNone/>
              <a:tabLst/>
              <a:defRPr sz="1800" b="1" i="0" cap="all" baseline="0">
                <a:solidFill>
                  <a:schemeClr val="accent2"/>
                </a:solidFill>
                <a:latin typeface="Avenir Next LT Pro Demi"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r>
              <a:rPr lang="en-US" dirty="0"/>
              <a:t>Subtitle — Avenir Next LT Pro, Demi, 18 PT, Orange, all caps</a:t>
            </a:r>
          </a:p>
        </p:txBody>
      </p:sp>
    </p:spTree>
    <p:extLst>
      <p:ext uri="{BB962C8B-B14F-4D97-AF65-F5344CB8AC3E}">
        <p14:creationId xmlns:p14="http://schemas.microsoft.com/office/powerpoint/2010/main" val="9977949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 Content + Corner Graphic">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47D9781-1CE4-FD50-9B69-D325BA5C5C1C}"/>
              </a:ext>
            </a:extLst>
          </p:cNvPr>
          <p:cNvSpPr>
            <a:spLocks noGrp="1"/>
          </p:cNvSpPr>
          <p:nvPr>
            <p:ph idx="1" hasCustomPrompt="1"/>
          </p:nvPr>
        </p:nvSpPr>
        <p:spPr>
          <a:xfrm>
            <a:off x="417340" y="1316645"/>
            <a:ext cx="11361867" cy="4811871"/>
          </a:xfrm>
          <a:prstGeom prst="rect">
            <a:avLst/>
          </a:prstGeom>
        </p:spPr>
        <p:txBody>
          <a:bodyPr vert="horz" lIns="91440" tIns="45720" rIns="91440" bIns="45720" rtlCol="0">
            <a:noAutofit/>
          </a:bodyPr>
          <a:lstStyle>
            <a:lvl3pPr marL="1143000" indent="-228600">
              <a:buFont typeface="Arial" panose="020B0604020202020204" pitchFamily="34" charset="0"/>
              <a:buChar char="•"/>
              <a:defRPr/>
            </a:lvl3pPr>
          </a:lstStyle>
          <a:p>
            <a:r>
              <a:rPr lang="en-US" dirty="0"/>
              <a:t>First level – orange square bullets, Avenir Next LT Pro, Regular, 18 </a:t>
            </a:r>
            <a:r>
              <a:rPr lang="en-US" dirty="0" err="1"/>
              <a:t>pt</a:t>
            </a:r>
            <a:r>
              <a:rPr lang="en-US" dirty="0"/>
              <a:t>, gray font, sentence case</a:t>
            </a:r>
          </a:p>
          <a:p>
            <a:r>
              <a:rPr lang="en-US" dirty="0"/>
              <a:t>Sentence case is capitalizing only the first letter of the first word and any proper nouns and names/titles. </a:t>
            </a:r>
          </a:p>
          <a:p>
            <a:pPr lvl="1"/>
            <a:r>
              <a:rPr lang="en-US" dirty="0"/>
              <a:t>Second level – dark blue dashes, Avenir Next LT Pro, Regular, 16 </a:t>
            </a:r>
            <a:r>
              <a:rPr lang="en-US" dirty="0" err="1"/>
              <a:t>pt</a:t>
            </a:r>
            <a:r>
              <a:rPr lang="en-US" dirty="0"/>
              <a:t>, gray font, sentence case</a:t>
            </a:r>
          </a:p>
          <a:p>
            <a:pPr lvl="2"/>
            <a:r>
              <a:rPr lang="en-US" dirty="0"/>
              <a:t>Third level – dark blue circle bullets, Avenir Next LT Pro, Regular, 14 </a:t>
            </a:r>
            <a:r>
              <a:rPr lang="en-US" dirty="0" err="1"/>
              <a:t>pt</a:t>
            </a:r>
            <a:r>
              <a:rPr lang="en-US" dirty="0"/>
              <a:t>, gray font, sentence case</a:t>
            </a:r>
          </a:p>
          <a:p>
            <a:r>
              <a:rPr lang="en-US" dirty="0"/>
              <a:t>If the title or text placeholders need alignment, go to the Home tab, click Reset in the Slides toolbar. </a:t>
            </a:r>
          </a:p>
          <a:p>
            <a:r>
              <a:rPr lang="en-US" dirty="0"/>
              <a:t>Use a period if the bullet is a complete sentence.</a:t>
            </a:r>
          </a:p>
          <a:p>
            <a:pPr lvl="2"/>
            <a:endParaRPr lang="en-US" dirty="0"/>
          </a:p>
        </p:txBody>
      </p:sp>
      <p:pic>
        <p:nvPicPr>
          <p:cNvPr id="2" name="Picture 1" descr="A picture containing shape&#10;&#10;Description automatically generated">
            <a:extLst>
              <a:ext uri="{FF2B5EF4-FFF2-40B4-BE49-F238E27FC236}">
                <a16:creationId xmlns:a16="http://schemas.microsoft.com/office/drawing/2014/main" id="{57A71E21-4AE2-CF88-7F58-B7751346D097}"/>
              </a:ext>
            </a:extLst>
          </p:cNvPr>
          <p:cNvPicPr>
            <a:picLocks noChangeAspect="1"/>
          </p:cNvPicPr>
          <p:nvPr userDrawn="1"/>
        </p:nvPicPr>
        <p:blipFill rotWithShape="1">
          <a:blip r:embed="rId2">
            <a:alphaModFix/>
          </a:blip>
          <a:srcRect l="75049" t="22411"/>
          <a:stretch/>
        </p:blipFill>
        <p:spPr>
          <a:xfrm>
            <a:off x="9150396" y="1537588"/>
            <a:ext cx="3041604" cy="5320412"/>
          </a:xfrm>
          <a:prstGeom prst="rect">
            <a:avLst/>
          </a:prstGeom>
        </p:spPr>
      </p:pic>
      <p:sp>
        <p:nvSpPr>
          <p:cNvPr id="6" name="Title 5">
            <a:extLst>
              <a:ext uri="{FF2B5EF4-FFF2-40B4-BE49-F238E27FC236}">
                <a16:creationId xmlns:a16="http://schemas.microsoft.com/office/drawing/2014/main" id="{737B019D-09F3-0F11-E18F-0907142759A5}"/>
              </a:ext>
            </a:extLst>
          </p:cNvPr>
          <p:cNvSpPr>
            <a:spLocks noGrp="1"/>
          </p:cNvSpPr>
          <p:nvPr>
            <p:ph type="title" hasCustomPrompt="1"/>
          </p:nvPr>
        </p:nvSpPr>
        <p:spPr/>
        <p:txBody>
          <a:bodyPr/>
          <a:lstStyle/>
          <a:p>
            <a:r>
              <a:rPr lang="en-US" dirty="0"/>
              <a:t>TITLE — avenir NEXT LT PRO, DEMI, 28 PT, DARK BLUE, caps</a:t>
            </a:r>
          </a:p>
        </p:txBody>
      </p:sp>
      <p:sp>
        <p:nvSpPr>
          <p:cNvPr id="8" name="Footer Placeholder 7">
            <a:extLst>
              <a:ext uri="{FF2B5EF4-FFF2-40B4-BE49-F238E27FC236}">
                <a16:creationId xmlns:a16="http://schemas.microsoft.com/office/drawing/2014/main" id="{ACDC8089-B67C-F3C5-2637-F2ECBA7FE7D1}"/>
              </a:ext>
            </a:extLst>
          </p:cNvPr>
          <p:cNvSpPr>
            <a:spLocks noGrp="1"/>
          </p:cNvSpPr>
          <p:nvPr>
            <p:ph type="ftr" sz="quarter" idx="10"/>
          </p:nvPr>
        </p:nvSpPr>
        <p:spPr/>
        <p:txBody>
          <a:bodyPr/>
          <a:lstStyle/>
          <a:p>
            <a:endParaRPr lang="en-US" dirty="0"/>
          </a:p>
        </p:txBody>
      </p:sp>
      <p:sp>
        <p:nvSpPr>
          <p:cNvPr id="9" name="Slide Number Placeholder 8">
            <a:extLst>
              <a:ext uri="{FF2B5EF4-FFF2-40B4-BE49-F238E27FC236}">
                <a16:creationId xmlns:a16="http://schemas.microsoft.com/office/drawing/2014/main" id="{7854B60C-0290-782A-8B86-B9F2CA7122F5}"/>
              </a:ext>
            </a:extLst>
          </p:cNvPr>
          <p:cNvSpPr>
            <a:spLocks noGrp="1"/>
          </p:cNvSpPr>
          <p:nvPr>
            <p:ph type="sldNum" sz="quarter" idx="11"/>
          </p:nvPr>
        </p:nvSpPr>
        <p:spPr/>
        <p:txBody>
          <a:bodyPr/>
          <a:lstStyle/>
          <a:p>
            <a:fld id="{9564885F-477D-A14D-B2C1-5ECAF755F313}" type="slidenum">
              <a:rPr lang="en-US" smtClean="0"/>
              <a:pPr/>
              <a:t>‹#›</a:t>
            </a:fld>
            <a:endParaRPr lang="en-US" spc="400" dirty="0"/>
          </a:p>
        </p:txBody>
      </p:sp>
    </p:spTree>
    <p:extLst>
      <p:ext uri="{BB962C8B-B14F-4D97-AF65-F5344CB8AC3E}">
        <p14:creationId xmlns:p14="http://schemas.microsoft.com/office/powerpoint/2010/main" val="2147621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userDrawn="1">
          <p15:clr>
            <a:srgbClr val="FBAE40"/>
          </p15:clr>
        </p15:guide>
        <p15:guide id="4" pos="7464">
          <p15:clr>
            <a:srgbClr val="FBAE40"/>
          </p15:clr>
        </p15:guide>
        <p15:guide id="5" orient="horz" pos="408">
          <p15:clr>
            <a:srgbClr val="FBAE40"/>
          </p15:clr>
        </p15:guide>
        <p15:guide id="6" orient="horz" pos="4224">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 Image Background + Chevron">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89CC8F0-23CF-1C70-B01F-F2FB57B92F3A}"/>
              </a:ext>
            </a:extLst>
          </p:cNvPr>
          <p:cNvSpPr>
            <a:spLocks noGrp="1"/>
          </p:cNvSpPr>
          <p:nvPr>
            <p:ph type="pic" sz="quarter" idx="11"/>
          </p:nvPr>
        </p:nvSpPr>
        <p:spPr>
          <a:xfrm>
            <a:off x="3042138" y="0"/>
            <a:ext cx="9149862" cy="6858000"/>
          </a:xfrm>
        </p:spPr>
        <p:txBody>
          <a:bodyPr/>
          <a:lstStyle/>
          <a:p>
            <a:endParaRPr lang="en-US"/>
          </a:p>
        </p:txBody>
      </p:sp>
      <p:sp>
        <p:nvSpPr>
          <p:cNvPr id="5" name="Slide Number Placeholder 5">
            <a:extLst>
              <a:ext uri="{FF2B5EF4-FFF2-40B4-BE49-F238E27FC236}">
                <a16:creationId xmlns:a16="http://schemas.microsoft.com/office/drawing/2014/main" id="{76ABCE90-0749-F24F-A50C-B7568C4A1EC2}"/>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chemeClr val="bg1">
                    <a:lumMod val="50000"/>
                  </a:schemeClr>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2" name="Footer Placeholder 1">
            <a:extLst>
              <a:ext uri="{FF2B5EF4-FFF2-40B4-BE49-F238E27FC236}">
                <a16:creationId xmlns:a16="http://schemas.microsoft.com/office/drawing/2014/main" id="{54F4024B-5C58-86B3-DA38-9FDE31C6419A}"/>
              </a:ext>
            </a:extLst>
          </p:cNvPr>
          <p:cNvSpPr>
            <a:spLocks noGrp="1"/>
          </p:cNvSpPr>
          <p:nvPr>
            <p:ph type="ftr" sz="quarter" idx="10"/>
          </p:nvPr>
        </p:nvSpPr>
        <p:spPr/>
        <p:txBody>
          <a:bodyPr/>
          <a:lstStyle/>
          <a:p>
            <a:endParaRPr lang="en-US" dirty="0"/>
          </a:p>
        </p:txBody>
      </p:sp>
      <p:pic>
        <p:nvPicPr>
          <p:cNvPr id="8" name="Picture 7" descr="Background pattern&#10;&#10;Description automatically generated">
            <a:extLst>
              <a:ext uri="{FF2B5EF4-FFF2-40B4-BE49-F238E27FC236}">
                <a16:creationId xmlns:a16="http://schemas.microsoft.com/office/drawing/2014/main" id="{31B91A2D-9FA0-E857-7E05-7C58EA8DCAF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1406"/>
          <a:stretch/>
        </p:blipFill>
        <p:spPr>
          <a:xfrm>
            <a:off x="0" y="0"/>
            <a:ext cx="9157672" cy="6857554"/>
          </a:xfrm>
          <a:prstGeom prst="rect">
            <a:avLst/>
          </a:prstGeom>
        </p:spPr>
      </p:pic>
      <p:sp>
        <p:nvSpPr>
          <p:cNvPr id="3" name="Title 2">
            <a:extLst>
              <a:ext uri="{FF2B5EF4-FFF2-40B4-BE49-F238E27FC236}">
                <a16:creationId xmlns:a16="http://schemas.microsoft.com/office/drawing/2014/main" id="{9363D29E-7455-6821-DE4E-F310FF90204A}"/>
              </a:ext>
            </a:extLst>
          </p:cNvPr>
          <p:cNvSpPr>
            <a:spLocks noGrp="1"/>
          </p:cNvSpPr>
          <p:nvPr>
            <p:ph type="title" hasCustomPrompt="1"/>
          </p:nvPr>
        </p:nvSpPr>
        <p:spPr>
          <a:xfrm>
            <a:off x="417342" y="338458"/>
            <a:ext cx="6453016" cy="869909"/>
          </a:xfrm>
        </p:spPr>
        <p:txBody>
          <a:bodyPr/>
          <a:lstStyle>
            <a:lvl1pPr>
              <a:defRPr>
                <a:solidFill>
                  <a:srgbClr val="FFFFFF"/>
                </a:solidFill>
              </a:defRPr>
            </a:lvl1pPr>
          </a:lstStyle>
          <a:p>
            <a:r>
              <a:rPr lang="en-US" dirty="0"/>
              <a:t>TITLE — avenir NEXT LT PRO, DEMI, 28 PT, DARK BLUE, caps</a:t>
            </a:r>
          </a:p>
        </p:txBody>
      </p:sp>
      <p:sp>
        <p:nvSpPr>
          <p:cNvPr id="4" name="Text Placeholder 8">
            <a:extLst>
              <a:ext uri="{FF2B5EF4-FFF2-40B4-BE49-F238E27FC236}">
                <a16:creationId xmlns:a16="http://schemas.microsoft.com/office/drawing/2014/main" id="{6091561E-B278-FDB2-B4E9-67147CBFB54F}"/>
              </a:ext>
            </a:extLst>
          </p:cNvPr>
          <p:cNvSpPr>
            <a:spLocks noGrp="1"/>
          </p:cNvSpPr>
          <p:nvPr>
            <p:ph type="body" sz="quarter" idx="13" hasCustomPrompt="1"/>
          </p:nvPr>
        </p:nvSpPr>
        <p:spPr>
          <a:xfrm>
            <a:off x="417341" y="1078437"/>
            <a:ext cx="6453016" cy="350772"/>
          </a:xfrm>
        </p:spPr>
        <p:txBody>
          <a:bodyPr anchor="t">
            <a:noAutofit/>
          </a:bodyPr>
          <a:lstStyle>
            <a:lvl1pPr marL="0" indent="0">
              <a:buNone/>
              <a:defRPr sz="1800" b="1" i="0" cap="all" baseline="0">
                <a:solidFill>
                  <a:srgbClr val="E86100"/>
                </a:solidFill>
                <a:latin typeface="Avenir Next LT Pro Demi"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r>
              <a:rPr lang="en-US" dirty="0"/>
              <a:t>Subhead — AVENIR NEXT LT PRO, DEMI, 18 </a:t>
            </a:r>
            <a:r>
              <a:rPr lang="en-US" dirty="0" err="1"/>
              <a:t>pt</a:t>
            </a:r>
            <a:r>
              <a:rPr lang="en-US" dirty="0"/>
              <a:t>, ORANGE, CAPS</a:t>
            </a:r>
          </a:p>
        </p:txBody>
      </p:sp>
      <p:sp>
        <p:nvSpPr>
          <p:cNvPr id="10" name="Content Placeholder 9">
            <a:extLst>
              <a:ext uri="{FF2B5EF4-FFF2-40B4-BE49-F238E27FC236}">
                <a16:creationId xmlns:a16="http://schemas.microsoft.com/office/drawing/2014/main" id="{E1AF9206-0960-5940-6714-008FF318D97C}"/>
              </a:ext>
            </a:extLst>
          </p:cNvPr>
          <p:cNvSpPr>
            <a:spLocks noGrp="1"/>
          </p:cNvSpPr>
          <p:nvPr>
            <p:ph sz="quarter" idx="14" hasCustomPrompt="1"/>
          </p:nvPr>
        </p:nvSpPr>
        <p:spPr>
          <a:xfrm>
            <a:off x="417513" y="2016331"/>
            <a:ext cx="5002984" cy="2824892"/>
          </a:xfrm>
        </p:spPr>
        <p:txBody>
          <a:bodyPr/>
          <a:lstStyle>
            <a:lvl1pPr>
              <a:buClr>
                <a:srgbClr val="FFFFFF"/>
              </a:buClr>
              <a:defRPr>
                <a:solidFill>
                  <a:srgbClr val="FFFFFF"/>
                </a:solidFill>
              </a:defRPr>
            </a:lvl1pPr>
            <a:lvl2pPr>
              <a:buClr>
                <a:srgbClr val="FFFFFF"/>
              </a:buClr>
              <a:defRPr>
                <a:solidFill>
                  <a:srgbClr val="FFFFFF"/>
                </a:solidFill>
              </a:defRPr>
            </a:lvl2pPr>
            <a:lvl3pPr>
              <a:buClr>
                <a:srgbClr val="FFFFFF"/>
              </a:buClr>
              <a:defRPr>
                <a:solidFill>
                  <a:srgbClr val="FFFFFF"/>
                </a:solidFill>
              </a:defRPr>
            </a:lvl3pPr>
            <a:lvl4pPr>
              <a:defRPr>
                <a:solidFill>
                  <a:schemeClr val="bg1"/>
                </a:solidFill>
              </a:defRPr>
            </a:lvl4pPr>
            <a:lvl5pPr>
              <a:defRPr>
                <a:solidFill>
                  <a:schemeClr val="bg1"/>
                </a:solidFill>
              </a:defRPr>
            </a:lvl5pPr>
          </a:lstStyle>
          <a:p>
            <a:r>
              <a:rPr lang="en-US" dirty="0"/>
              <a:t>First level - white square bullets, Avenir Next LT Pro, Regular, 18 </a:t>
            </a:r>
            <a:r>
              <a:rPr lang="en-US" dirty="0" err="1"/>
              <a:t>pt</a:t>
            </a:r>
            <a:r>
              <a:rPr lang="en-US" dirty="0"/>
              <a:t>, white font, sentence case</a:t>
            </a:r>
          </a:p>
          <a:p>
            <a:r>
              <a:rPr lang="en-US" dirty="0"/>
              <a:t>Sentence case is capitalizing only the first letter of the first word and any proper nouns and names/titles.</a:t>
            </a:r>
          </a:p>
          <a:p>
            <a:pPr lvl="1"/>
            <a:r>
              <a:rPr lang="en-US" dirty="0"/>
              <a:t>Second level – white dashes, Avenir Next LT Pro, Regular, 16 </a:t>
            </a:r>
            <a:r>
              <a:rPr lang="en-US" dirty="0" err="1"/>
              <a:t>pt</a:t>
            </a:r>
            <a:r>
              <a:rPr lang="en-US" dirty="0"/>
              <a:t>, white font, sentence case</a:t>
            </a:r>
          </a:p>
          <a:p>
            <a:pPr lvl="2"/>
            <a:r>
              <a:rPr lang="en-US" dirty="0"/>
              <a:t>Third level – white circle bullets, Avenir Next LT Pro, Regular, 14 </a:t>
            </a:r>
            <a:r>
              <a:rPr lang="en-US" dirty="0" err="1"/>
              <a:t>pt</a:t>
            </a:r>
            <a:r>
              <a:rPr lang="en-US" dirty="0"/>
              <a:t>, white font, sentence case</a:t>
            </a:r>
          </a:p>
          <a:p>
            <a:endParaRPr lang="en-US" dirty="0"/>
          </a:p>
        </p:txBody>
      </p:sp>
    </p:spTree>
    <p:extLst>
      <p:ext uri="{BB962C8B-B14F-4D97-AF65-F5344CB8AC3E}">
        <p14:creationId xmlns:p14="http://schemas.microsoft.com/office/powerpoint/2010/main" val="306614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userDrawn="1">
          <p15:clr>
            <a:srgbClr val="FBAE40"/>
          </p15:clr>
        </p15:guide>
        <p15:guide id="4" pos="7464">
          <p15:clr>
            <a:srgbClr val="FBAE40"/>
          </p15:clr>
        </p15:guide>
        <p15:guide id="5" orient="horz" pos="408">
          <p15:clr>
            <a:srgbClr val="FBAE40"/>
          </p15:clr>
        </p15:guide>
        <p15:guide id="6" orient="horz" pos="4224">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mage Background + Chevron">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89CC8F0-23CF-1C70-B01F-F2FB57B92F3A}"/>
              </a:ext>
            </a:extLst>
          </p:cNvPr>
          <p:cNvSpPr>
            <a:spLocks noGrp="1"/>
          </p:cNvSpPr>
          <p:nvPr>
            <p:ph type="pic" sz="quarter" idx="11"/>
          </p:nvPr>
        </p:nvSpPr>
        <p:spPr>
          <a:xfrm>
            <a:off x="3042138" y="0"/>
            <a:ext cx="9149862" cy="6858000"/>
          </a:xfrm>
        </p:spPr>
        <p:txBody>
          <a:bodyPr/>
          <a:lstStyle/>
          <a:p>
            <a:endParaRPr lang="en-US"/>
          </a:p>
        </p:txBody>
      </p:sp>
      <p:sp>
        <p:nvSpPr>
          <p:cNvPr id="5" name="Slide Number Placeholder 5">
            <a:extLst>
              <a:ext uri="{FF2B5EF4-FFF2-40B4-BE49-F238E27FC236}">
                <a16:creationId xmlns:a16="http://schemas.microsoft.com/office/drawing/2014/main" id="{76ABCE90-0749-F24F-A50C-B7568C4A1EC2}"/>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chemeClr val="bg1">
                    <a:lumMod val="50000"/>
                  </a:schemeClr>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2" name="Footer Placeholder 1">
            <a:extLst>
              <a:ext uri="{FF2B5EF4-FFF2-40B4-BE49-F238E27FC236}">
                <a16:creationId xmlns:a16="http://schemas.microsoft.com/office/drawing/2014/main" id="{54F4024B-5C58-86B3-DA38-9FDE31C6419A}"/>
              </a:ext>
            </a:extLst>
          </p:cNvPr>
          <p:cNvSpPr>
            <a:spLocks noGrp="1"/>
          </p:cNvSpPr>
          <p:nvPr>
            <p:ph type="ftr" sz="quarter" idx="10"/>
          </p:nvPr>
        </p:nvSpPr>
        <p:spPr/>
        <p:txBody>
          <a:bodyPr/>
          <a:lstStyle/>
          <a:p>
            <a:endParaRPr lang="en-US" dirty="0"/>
          </a:p>
        </p:txBody>
      </p:sp>
      <p:pic>
        <p:nvPicPr>
          <p:cNvPr id="8" name="Picture 7" descr="Background pattern&#10;&#10;Description automatically generated">
            <a:extLst>
              <a:ext uri="{FF2B5EF4-FFF2-40B4-BE49-F238E27FC236}">
                <a16:creationId xmlns:a16="http://schemas.microsoft.com/office/drawing/2014/main" id="{31B91A2D-9FA0-E857-7E05-7C58EA8DCAF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1406"/>
          <a:stretch/>
        </p:blipFill>
        <p:spPr>
          <a:xfrm>
            <a:off x="0" y="0"/>
            <a:ext cx="9157672" cy="6857554"/>
          </a:xfrm>
          <a:prstGeom prst="rect">
            <a:avLst/>
          </a:prstGeom>
        </p:spPr>
      </p:pic>
    </p:spTree>
    <p:extLst>
      <p:ext uri="{BB962C8B-B14F-4D97-AF65-F5344CB8AC3E}">
        <p14:creationId xmlns:p14="http://schemas.microsoft.com/office/powerpoint/2010/main" val="3171885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userDrawn="1">
          <p15:clr>
            <a:srgbClr val="FBAE40"/>
          </p15:clr>
        </p15:guide>
        <p15:guide id="4" pos="7464">
          <p15:clr>
            <a:srgbClr val="FBAE40"/>
          </p15:clr>
        </p15:guide>
        <p15:guide id="5" orient="horz" pos="408">
          <p15:clr>
            <a:srgbClr val="FBAE40"/>
          </p15:clr>
        </p15:guide>
        <p15:guide id="6" orient="horz" pos="4224">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Image background w/ corner graphic">
    <p:bg>
      <p:bgPr>
        <a:solidFill>
          <a:srgbClr val="FFFFFF"/>
        </a:solidFill>
        <a:effectLst/>
      </p:bgPr>
    </p:bg>
    <p:spTree>
      <p:nvGrpSpPr>
        <p:cNvPr id="1" name=""/>
        <p:cNvGrpSpPr/>
        <p:nvPr/>
      </p:nvGrpSpPr>
      <p:grpSpPr>
        <a:xfrm>
          <a:off x="0" y="0"/>
          <a:ext cx="0" cy="0"/>
          <a:chOff x="0" y="0"/>
          <a:chExt cx="0" cy="0"/>
        </a:xfrm>
      </p:grpSpPr>
      <p:sp>
        <p:nvSpPr>
          <p:cNvPr id="5" name="Picture Placeholder 6">
            <a:extLst>
              <a:ext uri="{FF2B5EF4-FFF2-40B4-BE49-F238E27FC236}">
                <a16:creationId xmlns:a16="http://schemas.microsoft.com/office/drawing/2014/main" id="{09687A9A-8C44-4E3B-F722-83255EE96850}"/>
              </a:ext>
            </a:extLst>
          </p:cNvPr>
          <p:cNvSpPr>
            <a:spLocks noGrp="1"/>
          </p:cNvSpPr>
          <p:nvPr>
            <p:ph type="pic" sz="quarter" idx="12"/>
          </p:nvPr>
        </p:nvSpPr>
        <p:spPr>
          <a:xfrm>
            <a:off x="0" y="0"/>
            <a:ext cx="12192000" cy="6858000"/>
          </a:xfrm>
        </p:spPr>
        <p:txBody>
          <a:bodyPr/>
          <a:lstStyle/>
          <a:p>
            <a:endParaRPr lang="en-US"/>
          </a:p>
        </p:txBody>
      </p:sp>
      <p:sp>
        <p:nvSpPr>
          <p:cNvPr id="2" name="Footer Placeholder 1">
            <a:extLst>
              <a:ext uri="{FF2B5EF4-FFF2-40B4-BE49-F238E27FC236}">
                <a16:creationId xmlns:a16="http://schemas.microsoft.com/office/drawing/2014/main" id="{4B390E2E-8E64-BEC2-D8CE-76207AD95AC5}"/>
              </a:ext>
            </a:extLst>
          </p:cNvPr>
          <p:cNvSpPr>
            <a:spLocks noGrp="1"/>
          </p:cNvSpPr>
          <p:nvPr>
            <p:ph type="ftr" sz="quarter" idx="10"/>
          </p:nvPr>
        </p:nvSpPr>
        <p:spPr/>
        <p:txBody>
          <a:bodyPr/>
          <a:lstStyle/>
          <a:p>
            <a:endParaRPr lang="en-US" dirty="0"/>
          </a:p>
        </p:txBody>
      </p:sp>
      <p:sp>
        <p:nvSpPr>
          <p:cNvPr id="3" name="Slide Number Placeholder 2">
            <a:extLst>
              <a:ext uri="{FF2B5EF4-FFF2-40B4-BE49-F238E27FC236}">
                <a16:creationId xmlns:a16="http://schemas.microsoft.com/office/drawing/2014/main" id="{C2DF41A9-1CDC-EA3F-F342-DA5A100A288E}"/>
              </a:ext>
            </a:extLst>
          </p:cNvPr>
          <p:cNvSpPr>
            <a:spLocks noGrp="1"/>
          </p:cNvSpPr>
          <p:nvPr>
            <p:ph type="sldNum" sz="quarter" idx="11"/>
          </p:nvPr>
        </p:nvSpPr>
        <p:spPr/>
        <p:txBody>
          <a:bodyPr/>
          <a:lstStyle/>
          <a:p>
            <a:fld id="{9564885F-477D-A14D-B2C1-5ECAF755F313}" type="slidenum">
              <a:rPr lang="en-US" smtClean="0"/>
              <a:pPr/>
              <a:t>‹#›</a:t>
            </a:fld>
            <a:endParaRPr lang="en-US" spc="400" dirty="0"/>
          </a:p>
        </p:txBody>
      </p:sp>
      <p:pic>
        <p:nvPicPr>
          <p:cNvPr id="4" name="Picture 3">
            <a:extLst>
              <a:ext uri="{FF2B5EF4-FFF2-40B4-BE49-F238E27FC236}">
                <a16:creationId xmlns:a16="http://schemas.microsoft.com/office/drawing/2014/main" id="{D40F56A8-7B1A-F404-DA26-16AE9539E703}"/>
              </a:ext>
            </a:extLst>
          </p:cNvPr>
          <p:cNvPicPr>
            <a:picLocks noChangeAspect="1"/>
          </p:cNvPicPr>
          <p:nvPr userDrawn="1"/>
        </p:nvPicPr>
        <p:blipFill rotWithShape="1">
          <a:blip r:embed="rId2">
            <a:alphaModFix amt="67000"/>
          </a:blip>
          <a:srcRect r="50045"/>
          <a:stretch/>
        </p:blipFill>
        <p:spPr>
          <a:xfrm>
            <a:off x="9452119" y="2031447"/>
            <a:ext cx="2739881" cy="4826553"/>
          </a:xfrm>
          <a:prstGeom prst="rect">
            <a:avLst/>
          </a:prstGeom>
        </p:spPr>
      </p:pic>
    </p:spTree>
    <p:extLst>
      <p:ext uri="{BB962C8B-B14F-4D97-AF65-F5344CB8AC3E}">
        <p14:creationId xmlns:p14="http://schemas.microsoft.com/office/powerpoint/2010/main" val="1809210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userDrawn="1">
          <p15:clr>
            <a:srgbClr val="FBAE40"/>
          </p15:clr>
        </p15:guide>
        <p15:guide id="4" pos="7464">
          <p15:clr>
            <a:srgbClr val="FBAE40"/>
          </p15:clr>
        </p15:guide>
        <p15:guide id="5" orient="horz" pos="422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5D06F60-ADB0-7A4D-AE29-8FBF8096E847}"/>
              </a:ext>
            </a:extLst>
          </p:cNvPr>
          <p:cNvSpPr>
            <a:spLocks noGrp="1"/>
          </p:cNvSpPr>
          <p:nvPr>
            <p:ph type="sldNum" sz="quarter" idx="12"/>
          </p:nvPr>
        </p:nvSpPr>
        <p:spPr/>
        <p:txBody>
          <a:bodyPr/>
          <a:lstStyle/>
          <a:p>
            <a:fld id="{9564885F-477D-A14D-B2C1-5ECAF755F313}" type="slidenum">
              <a:rPr lang="en-US" smtClean="0"/>
              <a:pPr/>
              <a:t>‹#›</a:t>
            </a:fld>
            <a:endParaRPr lang="en-US" spc="400" dirty="0"/>
          </a:p>
        </p:txBody>
      </p:sp>
      <p:sp>
        <p:nvSpPr>
          <p:cNvPr id="5" name="Footer Placeholder 4">
            <a:extLst>
              <a:ext uri="{FF2B5EF4-FFF2-40B4-BE49-F238E27FC236}">
                <a16:creationId xmlns:a16="http://schemas.microsoft.com/office/drawing/2014/main" id="{CDC8ECD8-22E0-5647-A2D4-B71EF7F03BED}"/>
              </a:ext>
            </a:extLst>
          </p:cNvPr>
          <p:cNvSpPr>
            <a:spLocks noGrp="1"/>
          </p:cNvSpPr>
          <p:nvPr>
            <p:ph type="ftr" sz="quarter" idx="13"/>
          </p:nvPr>
        </p:nvSpPr>
        <p:spPr/>
        <p:txBody>
          <a:bodyPr/>
          <a:lstStyle/>
          <a:p>
            <a:endParaRPr lang="en-US" dirty="0"/>
          </a:p>
        </p:txBody>
      </p:sp>
    </p:spTree>
    <p:extLst>
      <p:ext uri="{BB962C8B-B14F-4D97-AF65-F5344CB8AC3E}">
        <p14:creationId xmlns:p14="http://schemas.microsoft.com/office/powerpoint/2010/main" val="3471982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3" pos="216" userDrawn="1">
          <p15:clr>
            <a:srgbClr val="FBAE40"/>
          </p15:clr>
        </p15:guide>
        <p15:guide id="4" pos="7464" userDrawn="1">
          <p15:clr>
            <a:srgbClr val="FBAE40"/>
          </p15:clr>
        </p15:guide>
        <p15:guide id="5" orient="horz" pos="4224"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Image background w/ corner graphic">
    <p:bg>
      <p:bgPr>
        <a:solidFill>
          <a:srgbClr val="FFFFFF"/>
        </a:solidFill>
        <a:effectLst/>
      </p:bgPr>
    </p:bg>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AA34F802-A113-422C-717A-9C88430FBDB9}"/>
              </a:ext>
            </a:extLst>
          </p:cNvPr>
          <p:cNvSpPr>
            <a:spLocks noGrp="1"/>
          </p:cNvSpPr>
          <p:nvPr>
            <p:ph type="pic" sz="quarter" idx="12"/>
          </p:nvPr>
        </p:nvSpPr>
        <p:spPr>
          <a:xfrm>
            <a:off x="0" y="0"/>
            <a:ext cx="12192000" cy="6858000"/>
          </a:xfrm>
        </p:spPr>
        <p:txBody>
          <a:bodyPr/>
          <a:lstStyle/>
          <a:p>
            <a:endParaRPr lang="en-US"/>
          </a:p>
        </p:txBody>
      </p:sp>
      <p:sp>
        <p:nvSpPr>
          <p:cNvPr id="2" name="Footer Placeholder 1">
            <a:extLst>
              <a:ext uri="{FF2B5EF4-FFF2-40B4-BE49-F238E27FC236}">
                <a16:creationId xmlns:a16="http://schemas.microsoft.com/office/drawing/2014/main" id="{4B390E2E-8E64-BEC2-D8CE-76207AD95AC5}"/>
              </a:ext>
            </a:extLst>
          </p:cNvPr>
          <p:cNvSpPr>
            <a:spLocks noGrp="1"/>
          </p:cNvSpPr>
          <p:nvPr>
            <p:ph type="ftr" sz="quarter" idx="10"/>
          </p:nvPr>
        </p:nvSpPr>
        <p:spPr/>
        <p:txBody>
          <a:bodyPr/>
          <a:lstStyle/>
          <a:p>
            <a:endParaRPr lang="en-US" dirty="0"/>
          </a:p>
        </p:txBody>
      </p:sp>
      <p:sp>
        <p:nvSpPr>
          <p:cNvPr id="3" name="Slide Number Placeholder 2">
            <a:extLst>
              <a:ext uri="{FF2B5EF4-FFF2-40B4-BE49-F238E27FC236}">
                <a16:creationId xmlns:a16="http://schemas.microsoft.com/office/drawing/2014/main" id="{C2DF41A9-1CDC-EA3F-F342-DA5A100A288E}"/>
              </a:ext>
            </a:extLst>
          </p:cNvPr>
          <p:cNvSpPr>
            <a:spLocks noGrp="1"/>
          </p:cNvSpPr>
          <p:nvPr>
            <p:ph type="sldNum" sz="quarter" idx="11"/>
          </p:nvPr>
        </p:nvSpPr>
        <p:spPr/>
        <p:txBody>
          <a:bodyPr/>
          <a:lstStyle/>
          <a:p>
            <a:fld id="{9564885F-477D-A14D-B2C1-5ECAF755F313}" type="slidenum">
              <a:rPr lang="en-US" smtClean="0"/>
              <a:pPr/>
              <a:t>‹#›</a:t>
            </a:fld>
            <a:endParaRPr lang="en-US" spc="400" dirty="0"/>
          </a:p>
        </p:txBody>
      </p:sp>
      <p:pic>
        <p:nvPicPr>
          <p:cNvPr id="5" name="Picture 4" descr="A picture containing shape&#10;&#10;Description automatically generated">
            <a:extLst>
              <a:ext uri="{FF2B5EF4-FFF2-40B4-BE49-F238E27FC236}">
                <a16:creationId xmlns:a16="http://schemas.microsoft.com/office/drawing/2014/main" id="{2DF6CFE1-D29F-F039-4327-49ECC30AA12F}"/>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l="75102"/>
          <a:stretch/>
        </p:blipFill>
        <p:spPr>
          <a:xfrm>
            <a:off x="9156820" y="893"/>
            <a:ext cx="3035180" cy="6857107"/>
          </a:xfrm>
          <a:prstGeom prst="rect">
            <a:avLst/>
          </a:prstGeom>
        </p:spPr>
      </p:pic>
    </p:spTree>
    <p:extLst>
      <p:ext uri="{BB962C8B-B14F-4D97-AF65-F5344CB8AC3E}">
        <p14:creationId xmlns:p14="http://schemas.microsoft.com/office/powerpoint/2010/main" val="2776605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userDrawn="1">
          <p15:clr>
            <a:srgbClr val="FBAE40"/>
          </p15:clr>
        </p15:guide>
        <p15:guide id="4" pos="7464">
          <p15:clr>
            <a:srgbClr val="FBAE40"/>
          </p15:clr>
        </p15:guide>
        <p15:guide id="5" orient="horz" pos="4224">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Image background w/ corner graphic">
    <p:bg>
      <p:bgPr>
        <a:solidFill>
          <a:srgbClr val="FFFFFF"/>
        </a:solidFill>
        <a:effectLst/>
      </p:bgPr>
    </p:bg>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AA34F802-A113-422C-717A-9C88430FBDB9}"/>
              </a:ext>
            </a:extLst>
          </p:cNvPr>
          <p:cNvSpPr>
            <a:spLocks noGrp="1"/>
          </p:cNvSpPr>
          <p:nvPr>
            <p:ph type="pic" sz="quarter" idx="12"/>
          </p:nvPr>
        </p:nvSpPr>
        <p:spPr>
          <a:xfrm>
            <a:off x="0" y="0"/>
            <a:ext cx="12192000" cy="6858000"/>
          </a:xfrm>
        </p:spPr>
        <p:txBody>
          <a:bodyPr/>
          <a:lstStyle/>
          <a:p>
            <a:endParaRPr lang="en-US"/>
          </a:p>
        </p:txBody>
      </p:sp>
      <p:sp>
        <p:nvSpPr>
          <p:cNvPr id="9" name="Freeform 8">
            <a:extLst>
              <a:ext uri="{FF2B5EF4-FFF2-40B4-BE49-F238E27FC236}">
                <a16:creationId xmlns:a16="http://schemas.microsoft.com/office/drawing/2014/main" id="{14BEC28F-9640-1329-DC1D-FE07AF104D99}"/>
              </a:ext>
            </a:extLst>
          </p:cNvPr>
          <p:cNvSpPr/>
          <p:nvPr userDrawn="1"/>
        </p:nvSpPr>
        <p:spPr>
          <a:xfrm>
            <a:off x="0" y="0"/>
            <a:ext cx="8493210" cy="6858000"/>
          </a:xfrm>
          <a:custGeom>
            <a:avLst/>
            <a:gdLst>
              <a:gd name="connsiteX0" fmla="*/ 0 w 8493210"/>
              <a:gd name="connsiteY0" fmla="*/ 0 h 6858000"/>
              <a:gd name="connsiteX1" fmla="*/ 3970638 w 8493210"/>
              <a:gd name="connsiteY1" fmla="*/ 0 h 6858000"/>
              <a:gd name="connsiteX2" fmla="*/ 3970638 w 8493210"/>
              <a:gd name="connsiteY2" fmla="*/ 1670 h 6858000"/>
              <a:gd name="connsiteX3" fmla="*/ 3971605 w 8493210"/>
              <a:gd name="connsiteY3" fmla="*/ 0 h 6858000"/>
              <a:gd name="connsiteX4" fmla="*/ 8493210 w 8493210"/>
              <a:gd name="connsiteY4" fmla="*/ 0 h 6858000"/>
              <a:gd name="connsiteX5" fmla="*/ 4521605 w 8493210"/>
              <a:gd name="connsiteY5" fmla="*/ 6858000 h 6858000"/>
              <a:gd name="connsiteX6" fmla="*/ 3970638 w 8493210"/>
              <a:gd name="connsiteY6" fmla="*/ 6858000 h 6858000"/>
              <a:gd name="connsiteX7" fmla="*/ 0 w 849321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93210" h="6858000">
                <a:moveTo>
                  <a:pt x="0" y="0"/>
                </a:moveTo>
                <a:lnTo>
                  <a:pt x="3970638" y="0"/>
                </a:lnTo>
                <a:lnTo>
                  <a:pt x="3970638" y="1670"/>
                </a:lnTo>
                <a:lnTo>
                  <a:pt x="3971605" y="0"/>
                </a:lnTo>
                <a:lnTo>
                  <a:pt x="8493210" y="0"/>
                </a:lnTo>
                <a:lnTo>
                  <a:pt x="4521605" y="6858000"/>
                </a:lnTo>
                <a:lnTo>
                  <a:pt x="3970638" y="6858000"/>
                </a:lnTo>
                <a:lnTo>
                  <a:pt x="0" y="6858000"/>
                </a:lnTo>
                <a:close/>
              </a:path>
            </a:pathLst>
          </a:custGeom>
          <a:solidFill>
            <a:schemeClr val="tx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Footer Placeholder 1">
            <a:extLst>
              <a:ext uri="{FF2B5EF4-FFF2-40B4-BE49-F238E27FC236}">
                <a16:creationId xmlns:a16="http://schemas.microsoft.com/office/drawing/2014/main" id="{4B390E2E-8E64-BEC2-D8CE-76207AD95AC5}"/>
              </a:ext>
            </a:extLst>
          </p:cNvPr>
          <p:cNvSpPr>
            <a:spLocks noGrp="1"/>
          </p:cNvSpPr>
          <p:nvPr>
            <p:ph type="ftr" sz="quarter" idx="10"/>
          </p:nvPr>
        </p:nvSpPr>
        <p:spPr/>
        <p:txBody>
          <a:bodyPr/>
          <a:lstStyle/>
          <a:p>
            <a:endParaRPr lang="en-US" dirty="0"/>
          </a:p>
        </p:txBody>
      </p:sp>
      <p:sp>
        <p:nvSpPr>
          <p:cNvPr id="3" name="Slide Number Placeholder 2">
            <a:extLst>
              <a:ext uri="{FF2B5EF4-FFF2-40B4-BE49-F238E27FC236}">
                <a16:creationId xmlns:a16="http://schemas.microsoft.com/office/drawing/2014/main" id="{C2DF41A9-1CDC-EA3F-F342-DA5A100A288E}"/>
              </a:ext>
            </a:extLst>
          </p:cNvPr>
          <p:cNvSpPr>
            <a:spLocks noGrp="1"/>
          </p:cNvSpPr>
          <p:nvPr>
            <p:ph type="sldNum" sz="quarter" idx="11"/>
          </p:nvPr>
        </p:nvSpPr>
        <p:spPr/>
        <p:txBody>
          <a:bodyPr/>
          <a:lstStyle/>
          <a:p>
            <a:fld id="{9564885F-477D-A14D-B2C1-5ECAF755F313}" type="slidenum">
              <a:rPr lang="en-US" smtClean="0"/>
              <a:pPr/>
              <a:t>‹#›</a:t>
            </a:fld>
            <a:endParaRPr lang="en-US" spc="400" dirty="0"/>
          </a:p>
        </p:txBody>
      </p:sp>
      <p:pic>
        <p:nvPicPr>
          <p:cNvPr id="5" name="Picture 4" descr="A picture containing shape&#10;&#10;Description automatically generated">
            <a:extLst>
              <a:ext uri="{FF2B5EF4-FFF2-40B4-BE49-F238E27FC236}">
                <a16:creationId xmlns:a16="http://schemas.microsoft.com/office/drawing/2014/main" id="{2DF6CFE1-D29F-F039-4327-49ECC30AA12F}"/>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l="75102"/>
          <a:stretch/>
        </p:blipFill>
        <p:spPr>
          <a:xfrm>
            <a:off x="9156820" y="893"/>
            <a:ext cx="3035180" cy="6857107"/>
          </a:xfrm>
          <a:prstGeom prst="rect">
            <a:avLst/>
          </a:prstGeom>
        </p:spPr>
      </p:pic>
      <p:sp>
        <p:nvSpPr>
          <p:cNvPr id="8" name="Title 7">
            <a:extLst>
              <a:ext uri="{FF2B5EF4-FFF2-40B4-BE49-F238E27FC236}">
                <a16:creationId xmlns:a16="http://schemas.microsoft.com/office/drawing/2014/main" id="{FB8B284B-BF25-3F29-20DA-648739024569}"/>
              </a:ext>
            </a:extLst>
          </p:cNvPr>
          <p:cNvSpPr>
            <a:spLocks noGrp="1"/>
          </p:cNvSpPr>
          <p:nvPr>
            <p:ph type="title" hasCustomPrompt="1"/>
          </p:nvPr>
        </p:nvSpPr>
        <p:spPr>
          <a:xfrm>
            <a:off x="417341" y="2994046"/>
            <a:ext cx="3825145" cy="869909"/>
          </a:xfrm>
        </p:spPr>
        <p:txBody>
          <a:bodyPr tIns="137160" anchor="ctr"/>
          <a:lstStyle>
            <a:lvl1pPr algn="l">
              <a:defRPr>
                <a:solidFill>
                  <a:srgbClr val="FFFFFF"/>
                </a:solidFill>
              </a:defRPr>
            </a:lvl1pPr>
          </a:lstStyle>
          <a:p>
            <a:r>
              <a:rPr lang="en-US" dirty="0"/>
              <a:t>TITLE — avenir NEXT LT PRO, DEMI, 28 PT, white, caps</a:t>
            </a:r>
          </a:p>
        </p:txBody>
      </p:sp>
    </p:spTree>
    <p:extLst>
      <p:ext uri="{BB962C8B-B14F-4D97-AF65-F5344CB8AC3E}">
        <p14:creationId xmlns:p14="http://schemas.microsoft.com/office/powerpoint/2010/main" val="624633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userDrawn="1">
          <p15:clr>
            <a:srgbClr val="FBAE40"/>
          </p15:clr>
        </p15:guide>
        <p15:guide id="4" pos="7464">
          <p15:clr>
            <a:srgbClr val="FBAE40"/>
          </p15:clr>
        </p15:guide>
        <p15:guide id="5" orient="horz" pos="4224">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_Image background w/ corner graphic + overla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36AC954-6CA7-543F-C5D0-4EAE85B9BA59}"/>
              </a:ext>
            </a:extLst>
          </p:cNvPr>
          <p:cNvSpPr/>
          <p:nvPr userDrawn="1"/>
        </p:nvSpPr>
        <p:spPr>
          <a:xfrm>
            <a:off x="0" y="0"/>
            <a:ext cx="12192000" cy="6858000"/>
          </a:xfrm>
          <a:prstGeom prst="rect">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2" name="Footer Placeholder 1">
            <a:extLst>
              <a:ext uri="{FF2B5EF4-FFF2-40B4-BE49-F238E27FC236}">
                <a16:creationId xmlns:a16="http://schemas.microsoft.com/office/drawing/2014/main" id="{4B390E2E-8E64-BEC2-D8CE-76207AD95AC5}"/>
              </a:ext>
            </a:extLst>
          </p:cNvPr>
          <p:cNvSpPr>
            <a:spLocks noGrp="1"/>
          </p:cNvSpPr>
          <p:nvPr>
            <p:ph type="ftr" sz="quarter" idx="10"/>
          </p:nvPr>
        </p:nvSpPr>
        <p:spPr/>
        <p:txBody>
          <a:bodyPr/>
          <a:lstStyle/>
          <a:p>
            <a:endParaRPr lang="en-US" dirty="0"/>
          </a:p>
        </p:txBody>
      </p:sp>
      <p:sp>
        <p:nvSpPr>
          <p:cNvPr id="3" name="Slide Number Placeholder 2">
            <a:extLst>
              <a:ext uri="{FF2B5EF4-FFF2-40B4-BE49-F238E27FC236}">
                <a16:creationId xmlns:a16="http://schemas.microsoft.com/office/drawing/2014/main" id="{C2DF41A9-1CDC-EA3F-F342-DA5A100A288E}"/>
              </a:ext>
            </a:extLst>
          </p:cNvPr>
          <p:cNvSpPr>
            <a:spLocks noGrp="1"/>
          </p:cNvSpPr>
          <p:nvPr>
            <p:ph type="sldNum" sz="quarter" idx="11"/>
          </p:nvPr>
        </p:nvSpPr>
        <p:spPr/>
        <p:txBody>
          <a:bodyPr/>
          <a:lstStyle/>
          <a:p>
            <a:fld id="{9564885F-477D-A14D-B2C1-5ECAF755F313}" type="slidenum">
              <a:rPr lang="en-US" smtClean="0"/>
              <a:pPr/>
              <a:t>‹#›</a:t>
            </a:fld>
            <a:endParaRPr lang="en-US" spc="400" dirty="0"/>
          </a:p>
        </p:txBody>
      </p:sp>
      <p:sp>
        <p:nvSpPr>
          <p:cNvPr id="6" name="Title 5">
            <a:extLst>
              <a:ext uri="{FF2B5EF4-FFF2-40B4-BE49-F238E27FC236}">
                <a16:creationId xmlns:a16="http://schemas.microsoft.com/office/drawing/2014/main" id="{9FDF18CD-5E38-6E8C-A903-4B683B1D8A99}"/>
              </a:ext>
            </a:extLst>
          </p:cNvPr>
          <p:cNvSpPr>
            <a:spLocks noGrp="1"/>
          </p:cNvSpPr>
          <p:nvPr>
            <p:ph type="title" hasCustomPrompt="1"/>
          </p:nvPr>
        </p:nvSpPr>
        <p:spPr/>
        <p:txBody>
          <a:bodyPr/>
          <a:lstStyle/>
          <a:p>
            <a:r>
              <a:rPr lang="en-US" dirty="0"/>
              <a:t>TITLE — avenir NEXT LT PRO, DEMI, 28 PT, DARK BLUE, caps</a:t>
            </a:r>
          </a:p>
        </p:txBody>
      </p:sp>
      <p:sp>
        <p:nvSpPr>
          <p:cNvPr id="15" name="Content Placeholder 24">
            <a:extLst>
              <a:ext uri="{FF2B5EF4-FFF2-40B4-BE49-F238E27FC236}">
                <a16:creationId xmlns:a16="http://schemas.microsoft.com/office/drawing/2014/main" id="{62B92C90-35F0-9B96-E5A1-B637E53F587A}"/>
              </a:ext>
            </a:extLst>
          </p:cNvPr>
          <p:cNvSpPr>
            <a:spLocks noGrp="1"/>
          </p:cNvSpPr>
          <p:nvPr>
            <p:ph sz="quarter" idx="13" hasCustomPrompt="1"/>
          </p:nvPr>
        </p:nvSpPr>
        <p:spPr>
          <a:xfrm>
            <a:off x="714374" y="1800713"/>
            <a:ext cx="2528845" cy="1975342"/>
          </a:xfrm>
          <a:solidFill>
            <a:srgbClr val="FFFFFF"/>
          </a:solidFill>
        </p:spPr>
        <p:txBody>
          <a:bodyPr lIns="182880" tIns="1280160" rIns="182880" bIns="274320"/>
          <a:lstStyle>
            <a:lvl1pPr marL="0" indent="0" algn="ctr">
              <a:buNone/>
              <a:defRPr sz="1400" b="1" i="0" cap="none" baseline="0">
                <a:solidFill>
                  <a:schemeClr val="bg1"/>
                </a:solidFill>
                <a:latin typeface="Avenir Next LT Pro Demi" panose="020B0504020202020204" pitchFamily="34" charset="77"/>
              </a:defRPr>
            </a:lvl1pPr>
          </a:lstStyle>
          <a:p>
            <a:pPr lvl="0"/>
            <a:r>
              <a:rPr lang="en-US" dirty="0"/>
              <a:t>Avenir Next LT Pro, 20pt, White, Up to 3 lines of text</a:t>
            </a:r>
          </a:p>
        </p:txBody>
      </p:sp>
      <p:sp>
        <p:nvSpPr>
          <p:cNvPr id="16" name="Content Placeholder 24">
            <a:extLst>
              <a:ext uri="{FF2B5EF4-FFF2-40B4-BE49-F238E27FC236}">
                <a16:creationId xmlns:a16="http://schemas.microsoft.com/office/drawing/2014/main" id="{CCC44B6A-BD53-199B-6C3F-BA941179D59C}"/>
              </a:ext>
            </a:extLst>
          </p:cNvPr>
          <p:cNvSpPr>
            <a:spLocks noGrp="1"/>
          </p:cNvSpPr>
          <p:nvPr>
            <p:ph sz="quarter" idx="14" hasCustomPrompt="1"/>
          </p:nvPr>
        </p:nvSpPr>
        <p:spPr>
          <a:xfrm>
            <a:off x="6199709" y="1800713"/>
            <a:ext cx="2528844" cy="1975342"/>
          </a:xfrm>
          <a:solidFill>
            <a:srgbClr val="FFFFFF"/>
          </a:solidFill>
        </p:spPr>
        <p:txBody>
          <a:bodyPr lIns="182880" tIns="1280160" rIns="182880" bIns="274320"/>
          <a:lstStyle>
            <a:lvl1pPr marL="0" indent="0" algn="ctr">
              <a:buNone/>
              <a:defRPr sz="1400" b="1" i="0" cap="none" baseline="0">
                <a:solidFill>
                  <a:schemeClr val="bg1"/>
                </a:solidFill>
                <a:latin typeface="Avenir Next LT Pro Demi" panose="020B0504020202020204" pitchFamily="34" charset="77"/>
              </a:defRPr>
            </a:lvl1pPr>
          </a:lstStyle>
          <a:p>
            <a:pPr lvl="0"/>
            <a:r>
              <a:rPr lang="en-US" dirty="0"/>
              <a:t>Avenir Next LT Pro, 20pt, White, Up to 3 lines of text</a:t>
            </a:r>
          </a:p>
        </p:txBody>
      </p:sp>
      <p:sp>
        <p:nvSpPr>
          <p:cNvPr id="17" name="Content Placeholder 24">
            <a:extLst>
              <a:ext uri="{FF2B5EF4-FFF2-40B4-BE49-F238E27FC236}">
                <a16:creationId xmlns:a16="http://schemas.microsoft.com/office/drawing/2014/main" id="{2FB39DA2-11E2-1CB2-8A99-7017F88BB120}"/>
              </a:ext>
            </a:extLst>
          </p:cNvPr>
          <p:cNvSpPr>
            <a:spLocks noGrp="1"/>
          </p:cNvSpPr>
          <p:nvPr>
            <p:ph sz="quarter" idx="15" hasCustomPrompt="1"/>
          </p:nvPr>
        </p:nvSpPr>
        <p:spPr>
          <a:xfrm>
            <a:off x="3457043" y="3972527"/>
            <a:ext cx="2528844" cy="1975342"/>
          </a:xfrm>
          <a:solidFill>
            <a:srgbClr val="FFFFFF"/>
          </a:solidFill>
        </p:spPr>
        <p:txBody>
          <a:bodyPr lIns="182880" tIns="1280160" rIns="182880" bIns="274320"/>
          <a:lstStyle>
            <a:lvl1pPr marL="0" indent="0" algn="ctr">
              <a:buNone/>
              <a:defRPr sz="1400" b="1" i="0" cap="none" baseline="0">
                <a:solidFill>
                  <a:schemeClr val="bg1"/>
                </a:solidFill>
                <a:latin typeface="Avenir Next LT Pro Demi" panose="020B0504020202020204" pitchFamily="34" charset="77"/>
              </a:defRPr>
            </a:lvl1pPr>
          </a:lstStyle>
          <a:p>
            <a:pPr lvl="0"/>
            <a:r>
              <a:rPr lang="en-US" dirty="0"/>
              <a:t>Avenir Next LT Pro, 20pt, White, Up to 3 lines of text</a:t>
            </a:r>
          </a:p>
        </p:txBody>
      </p:sp>
      <p:sp>
        <p:nvSpPr>
          <p:cNvPr id="18" name="Content Placeholder 24">
            <a:extLst>
              <a:ext uri="{FF2B5EF4-FFF2-40B4-BE49-F238E27FC236}">
                <a16:creationId xmlns:a16="http://schemas.microsoft.com/office/drawing/2014/main" id="{A8E3D096-23D2-2CF2-7054-7DAA81FA0213}"/>
              </a:ext>
            </a:extLst>
          </p:cNvPr>
          <p:cNvSpPr>
            <a:spLocks noGrp="1"/>
          </p:cNvSpPr>
          <p:nvPr>
            <p:ph sz="quarter" idx="16" hasCustomPrompt="1"/>
          </p:nvPr>
        </p:nvSpPr>
        <p:spPr>
          <a:xfrm>
            <a:off x="8948777" y="3972527"/>
            <a:ext cx="2528843" cy="1975342"/>
          </a:xfrm>
          <a:solidFill>
            <a:srgbClr val="FFFFFF"/>
          </a:solidFill>
        </p:spPr>
        <p:txBody>
          <a:bodyPr lIns="182880" tIns="1280160" rIns="182880" bIns="274320"/>
          <a:lstStyle>
            <a:lvl1pPr marL="0" indent="0" algn="ctr">
              <a:buNone/>
              <a:defRPr sz="1400" b="1" i="0" cap="none" baseline="0">
                <a:solidFill>
                  <a:schemeClr val="bg1"/>
                </a:solidFill>
                <a:latin typeface="Avenir Next LT Pro Demi" panose="020B0504020202020204" pitchFamily="34" charset="77"/>
              </a:defRPr>
            </a:lvl1pPr>
          </a:lstStyle>
          <a:p>
            <a:pPr lvl="0"/>
            <a:r>
              <a:rPr lang="en-US" dirty="0"/>
              <a:t>Avenir Next LT Pro, 20pt, White, Up to 3 lines of text</a:t>
            </a:r>
          </a:p>
        </p:txBody>
      </p:sp>
      <p:sp>
        <p:nvSpPr>
          <p:cNvPr id="19" name="Content Placeholder 24">
            <a:extLst>
              <a:ext uri="{FF2B5EF4-FFF2-40B4-BE49-F238E27FC236}">
                <a16:creationId xmlns:a16="http://schemas.microsoft.com/office/drawing/2014/main" id="{3E88AF7F-7697-30D4-C70F-94E55E745EB7}"/>
              </a:ext>
            </a:extLst>
          </p:cNvPr>
          <p:cNvSpPr>
            <a:spLocks noGrp="1"/>
          </p:cNvSpPr>
          <p:nvPr>
            <p:ph sz="quarter" idx="17" hasCustomPrompt="1"/>
          </p:nvPr>
        </p:nvSpPr>
        <p:spPr>
          <a:xfrm>
            <a:off x="8948777" y="1800713"/>
            <a:ext cx="2528843" cy="1975342"/>
          </a:xfrm>
          <a:solidFill>
            <a:srgbClr val="FFFFFF"/>
          </a:solidFill>
        </p:spPr>
        <p:txBody>
          <a:bodyPr lIns="182880" tIns="1280160" rIns="182880" bIns="274320"/>
          <a:lstStyle>
            <a:lvl1pPr marL="0" indent="0" algn="ctr">
              <a:buNone/>
              <a:defRPr sz="1400" b="1" i="0" cap="none" baseline="0">
                <a:solidFill>
                  <a:schemeClr val="bg1"/>
                </a:solidFill>
                <a:latin typeface="Avenir Next LT Pro Demi" panose="020B0504020202020204" pitchFamily="34" charset="77"/>
              </a:defRPr>
            </a:lvl1pPr>
          </a:lstStyle>
          <a:p>
            <a:pPr lvl="0"/>
            <a:r>
              <a:rPr lang="en-US" dirty="0"/>
              <a:t>Avenir Next LT Pro, 20pt, White, Up to 3 lines of text</a:t>
            </a:r>
          </a:p>
        </p:txBody>
      </p:sp>
      <p:sp>
        <p:nvSpPr>
          <p:cNvPr id="20" name="Content Placeholder 24">
            <a:extLst>
              <a:ext uri="{FF2B5EF4-FFF2-40B4-BE49-F238E27FC236}">
                <a16:creationId xmlns:a16="http://schemas.microsoft.com/office/drawing/2014/main" id="{B0E1B67B-9B45-F320-BE2E-A3F1E466E52B}"/>
              </a:ext>
            </a:extLst>
          </p:cNvPr>
          <p:cNvSpPr>
            <a:spLocks noGrp="1"/>
          </p:cNvSpPr>
          <p:nvPr>
            <p:ph sz="quarter" idx="18" hasCustomPrompt="1"/>
          </p:nvPr>
        </p:nvSpPr>
        <p:spPr>
          <a:xfrm>
            <a:off x="3457043" y="1800713"/>
            <a:ext cx="2528844" cy="1975342"/>
          </a:xfrm>
          <a:solidFill>
            <a:srgbClr val="FFFFFF"/>
          </a:solidFill>
        </p:spPr>
        <p:txBody>
          <a:bodyPr lIns="182880" tIns="1280160" rIns="182880" bIns="274320"/>
          <a:lstStyle>
            <a:lvl1pPr marL="0" indent="0" algn="ctr">
              <a:buNone/>
              <a:defRPr sz="1400" b="1" i="0" cap="none" baseline="0">
                <a:solidFill>
                  <a:schemeClr val="bg1"/>
                </a:solidFill>
                <a:latin typeface="Avenir Next LT Pro Demi" panose="020B0504020202020204" pitchFamily="34" charset="77"/>
              </a:defRPr>
            </a:lvl1pPr>
          </a:lstStyle>
          <a:p>
            <a:pPr lvl="0"/>
            <a:r>
              <a:rPr lang="en-US" dirty="0"/>
              <a:t>Avenir Next LT Pro, 20pt, White, Up to 3 lines of text</a:t>
            </a:r>
          </a:p>
        </p:txBody>
      </p:sp>
      <p:sp>
        <p:nvSpPr>
          <p:cNvPr id="21" name="Content Placeholder 24">
            <a:extLst>
              <a:ext uri="{FF2B5EF4-FFF2-40B4-BE49-F238E27FC236}">
                <a16:creationId xmlns:a16="http://schemas.microsoft.com/office/drawing/2014/main" id="{53F76D3E-DB54-3304-07DF-5F5091F60935}"/>
              </a:ext>
            </a:extLst>
          </p:cNvPr>
          <p:cNvSpPr>
            <a:spLocks noGrp="1"/>
          </p:cNvSpPr>
          <p:nvPr>
            <p:ph sz="quarter" idx="19" hasCustomPrompt="1"/>
          </p:nvPr>
        </p:nvSpPr>
        <p:spPr>
          <a:xfrm>
            <a:off x="714375" y="3972527"/>
            <a:ext cx="2528844" cy="1975342"/>
          </a:xfrm>
          <a:solidFill>
            <a:srgbClr val="FFFFFF"/>
          </a:solidFill>
        </p:spPr>
        <p:txBody>
          <a:bodyPr lIns="182880" tIns="1280160" rIns="182880" bIns="274320"/>
          <a:lstStyle>
            <a:lvl1pPr marL="0" indent="0" algn="ctr">
              <a:buNone/>
              <a:defRPr sz="1400" b="1" i="0" cap="none" baseline="0">
                <a:solidFill>
                  <a:schemeClr val="bg1"/>
                </a:solidFill>
                <a:latin typeface="Avenir Next LT Pro Demi" panose="020B0504020202020204" pitchFamily="34" charset="77"/>
              </a:defRPr>
            </a:lvl1pPr>
          </a:lstStyle>
          <a:p>
            <a:pPr lvl="0"/>
            <a:r>
              <a:rPr lang="en-US" dirty="0"/>
              <a:t>Avenir Next LT Pro, 20pt, White, Up to 3 lines of text</a:t>
            </a:r>
          </a:p>
        </p:txBody>
      </p:sp>
      <p:sp>
        <p:nvSpPr>
          <p:cNvPr id="22" name="Content Placeholder 24">
            <a:extLst>
              <a:ext uri="{FF2B5EF4-FFF2-40B4-BE49-F238E27FC236}">
                <a16:creationId xmlns:a16="http://schemas.microsoft.com/office/drawing/2014/main" id="{A4788FE8-3589-909A-5200-FFB04D1185C8}"/>
              </a:ext>
            </a:extLst>
          </p:cNvPr>
          <p:cNvSpPr>
            <a:spLocks noGrp="1"/>
          </p:cNvSpPr>
          <p:nvPr>
            <p:ph sz="quarter" idx="20" hasCustomPrompt="1"/>
          </p:nvPr>
        </p:nvSpPr>
        <p:spPr>
          <a:xfrm>
            <a:off x="6199709" y="3972527"/>
            <a:ext cx="2528844" cy="1975342"/>
          </a:xfrm>
          <a:solidFill>
            <a:srgbClr val="FFFFFF"/>
          </a:solidFill>
        </p:spPr>
        <p:txBody>
          <a:bodyPr lIns="182880" tIns="1280160" rIns="182880" bIns="274320"/>
          <a:lstStyle>
            <a:lvl1pPr marL="0" indent="0" algn="ctr">
              <a:buNone/>
              <a:defRPr sz="1400" b="1" i="0" cap="none" baseline="0">
                <a:solidFill>
                  <a:schemeClr val="bg1"/>
                </a:solidFill>
                <a:latin typeface="Avenir Next LT Pro Demi" panose="020B0504020202020204" pitchFamily="34" charset="77"/>
              </a:defRPr>
            </a:lvl1pPr>
          </a:lstStyle>
          <a:p>
            <a:pPr lvl="0"/>
            <a:r>
              <a:rPr lang="en-US" dirty="0"/>
              <a:t>Avenir Next LT Pro, 20pt, White, Up to 3 lines of text</a:t>
            </a:r>
          </a:p>
        </p:txBody>
      </p:sp>
    </p:spTree>
    <p:extLst>
      <p:ext uri="{BB962C8B-B14F-4D97-AF65-F5344CB8AC3E}">
        <p14:creationId xmlns:p14="http://schemas.microsoft.com/office/powerpoint/2010/main" val="3807335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pos="816" userDrawn="1">
          <p15:clr>
            <a:srgbClr val="FBAE40"/>
          </p15:clr>
        </p15:guide>
        <p15:guide id="4" pos="7464">
          <p15:clr>
            <a:srgbClr val="FBAE40"/>
          </p15:clr>
        </p15:guide>
        <p15:guide id="5" orient="horz" pos="4224">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1_Image background w/ arrow graphic">
    <p:bg>
      <p:bgPr>
        <a:solidFill>
          <a:schemeClr val="bg1"/>
        </a:solidFill>
        <a:effectLst/>
      </p:bgPr>
    </p:bg>
    <p:spTree>
      <p:nvGrpSpPr>
        <p:cNvPr id="1" name=""/>
        <p:cNvGrpSpPr/>
        <p:nvPr/>
      </p:nvGrpSpPr>
      <p:grpSpPr>
        <a:xfrm>
          <a:off x="0" y="0"/>
          <a:ext cx="0" cy="0"/>
          <a:chOff x="0" y="0"/>
          <a:chExt cx="0" cy="0"/>
        </a:xfrm>
      </p:grpSpPr>
      <p:pic>
        <p:nvPicPr>
          <p:cNvPr id="4" name="Picture Placeholder 7" descr="A brick walkway leading to a church&#10;&#10;Description automatically generated with low confidence">
            <a:extLst>
              <a:ext uri="{FF2B5EF4-FFF2-40B4-BE49-F238E27FC236}">
                <a16:creationId xmlns:a16="http://schemas.microsoft.com/office/drawing/2014/main" id="{D1E39196-2E7E-9F11-E104-CE524C1E0E2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61" r="61"/>
          <a:stretch/>
        </p:blipFill>
        <p:spPr>
          <a:xfrm>
            <a:off x="0" y="0"/>
            <a:ext cx="12192000" cy="6858000"/>
          </a:xfrm>
          <a:prstGeom prst="rect">
            <a:avLst/>
          </a:prstGeom>
        </p:spPr>
      </p:pic>
      <p:sp>
        <p:nvSpPr>
          <p:cNvPr id="2" name="Footer Placeholder 1">
            <a:extLst>
              <a:ext uri="{FF2B5EF4-FFF2-40B4-BE49-F238E27FC236}">
                <a16:creationId xmlns:a16="http://schemas.microsoft.com/office/drawing/2014/main" id="{4B390E2E-8E64-BEC2-D8CE-76207AD95AC5}"/>
              </a:ext>
            </a:extLst>
          </p:cNvPr>
          <p:cNvSpPr>
            <a:spLocks noGrp="1"/>
          </p:cNvSpPr>
          <p:nvPr>
            <p:ph type="ftr" sz="quarter" idx="10"/>
          </p:nvPr>
        </p:nvSpPr>
        <p:spPr/>
        <p:txBody>
          <a:bodyPr/>
          <a:lstStyle/>
          <a:p>
            <a:endParaRPr lang="en-US" dirty="0"/>
          </a:p>
        </p:txBody>
      </p:sp>
      <p:sp>
        <p:nvSpPr>
          <p:cNvPr id="3" name="Slide Number Placeholder 2">
            <a:extLst>
              <a:ext uri="{FF2B5EF4-FFF2-40B4-BE49-F238E27FC236}">
                <a16:creationId xmlns:a16="http://schemas.microsoft.com/office/drawing/2014/main" id="{C2DF41A9-1CDC-EA3F-F342-DA5A100A288E}"/>
              </a:ext>
            </a:extLst>
          </p:cNvPr>
          <p:cNvSpPr>
            <a:spLocks noGrp="1"/>
          </p:cNvSpPr>
          <p:nvPr>
            <p:ph type="sldNum" sz="quarter" idx="11"/>
          </p:nvPr>
        </p:nvSpPr>
        <p:spPr/>
        <p:txBody>
          <a:bodyPr/>
          <a:lstStyle/>
          <a:p>
            <a:fld id="{9564885F-477D-A14D-B2C1-5ECAF755F313}" type="slidenum">
              <a:rPr lang="en-US" smtClean="0"/>
              <a:pPr/>
              <a:t>‹#›</a:t>
            </a:fld>
            <a:endParaRPr lang="en-US" spc="400" dirty="0"/>
          </a:p>
        </p:txBody>
      </p:sp>
      <p:pic>
        <p:nvPicPr>
          <p:cNvPr id="5" name="Picture 4">
            <a:extLst>
              <a:ext uri="{FF2B5EF4-FFF2-40B4-BE49-F238E27FC236}">
                <a16:creationId xmlns:a16="http://schemas.microsoft.com/office/drawing/2014/main" id="{573751B3-810A-B01E-E623-0E630DB6B117}"/>
              </a:ext>
            </a:extLst>
          </p:cNvPr>
          <p:cNvPicPr>
            <a:picLocks noChangeAspect="1"/>
          </p:cNvPicPr>
          <p:nvPr userDrawn="1"/>
        </p:nvPicPr>
        <p:blipFill>
          <a:blip r:embed="rId3">
            <a:alphaModFix amt="67000"/>
          </a:blip>
          <a:stretch>
            <a:fillRect/>
          </a:stretch>
        </p:blipFill>
        <p:spPr>
          <a:xfrm>
            <a:off x="401427" y="3629865"/>
            <a:ext cx="3667828" cy="3227689"/>
          </a:xfrm>
          <a:prstGeom prst="rect">
            <a:avLst/>
          </a:prstGeom>
        </p:spPr>
      </p:pic>
      <p:pic>
        <p:nvPicPr>
          <p:cNvPr id="6" name="Picture 5" descr="Logo&#10;&#10;Description automatically generated">
            <a:extLst>
              <a:ext uri="{FF2B5EF4-FFF2-40B4-BE49-F238E27FC236}">
                <a16:creationId xmlns:a16="http://schemas.microsoft.com/office/drawing/2014/main" id="{F047E3BB-37B4-0F74-BE2E-0C761F8F678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54756" y="612807"/>
            <a:ext cx="1949196" cy="1301581"/>
          </a:xfrm>
          <a:prstGeom prst="rect">
            <a:avLst/>
          </a:prstGeom>
        </p:spPr>
      </p:pic>
    </p:spTree>
    <p:extLst>
      <p:ext uri="{BB962C8B-B14F-4D97-AF65-F5344CB8AC3E}">
        <p14:creationId xmlns:p14="http://schemas.microsoft.com/office/powerpoint/2010/main" val="552955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p15:clr>
            <a:srgbClr val="FBAE40"/>
          </p15:clr>
        </p15:guide>
        <p15:guide id="3" pos="816" userDrawn="1">
          <p15:clr>
            <a:srgbClr val="FBAE40"/>
          </p15:clr>
        </p15:guide>
        <p15:guide id="4" pos="7464">
          <p15:clr>
            <a:srgbClr val="FBAE40"/>
          </p15:clr>
        </p15:guide>
        <p15:guide id="5" orient="horz" pos="4224">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Image background w/ image arrow">
    <p:spTree>
      <p:nvGrpSpPr>
        <p:cNvPr id="1" name=""/>
        <p:cNvGrpSpPr/>
        <p:nvPr/>
      </p:nvGrpSpPr>
      <p:grpSpPr>
        <a:xfrm>
          <a:off x="0" y="0"/>
          <a:ext cx="0" cy="0"/>
          <a:chOff x="0" y="0"/>
          <a:chExt cx="0" cy="0"/>
        </a:xfrm>
      </p:grpSpPr>
      <p:pic>
        <p:nvPicPr>
          <p:cNvPr id="8" name="Picture 7" descr="Text&#10;&#10;Description automatically generated">
            <a:extLst>
              <a:ext uri="{FF2B5EF4-FFF2-40B4-BE49-F238E27FC236}">
                <a16:creationId xmlns:a16="http://schemas.microsoft.com/office/drawing/2014/main" id="{34043820-A54E-B884-ED4D-7DD579FAA3B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446"/>
            <a:ext cx="12190413" cy="6857108"/>
          </a:xfrm>
          <a:prstGeom prst="rect">
            <a:avLst/>
          </a:prstGeom>
        </p:spPr>
      </p:pic>
      <p:sp>
        <p:nvSpPr>
          <p:cNvPr id="48" name="Rectangle 47">
            <a:extLst>
              <a:ext uri="{FF2B5EF4-FFF2-40B4-BE49-F238E27FC236}">
                <a16:creationId xmlns:a16="http://schemas.microsoft.com/office/drawing/2014/main" id="{CF4DA55C-84CC-DC13-0DBA-E1C26DC457C0}"/>
              </a:ext>
            </a:extLst>
          </p:cNvPr>
          <p:cNvSpPr/>
          <p:nvPr userDrawn="1"/>
        </p:nvSpPr>
        <p:spPr>
          <a:xfrm>
            <a:off x="0" y="0"/>
            <a:ext cx="12192000" cy="6858000"/>
          </a:xfrm>
          <a:prstGeom prst="rect">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pic>
        <p:nvPicPr>
          <p:cNvPr id="4" name="Picture 3" descr="Logo&#10;&#10;Description automatically generated">
            <a:extLst>
              <a:ext uri="{FF2B5EF4-FFF2-40B4-BE49-F238E27FC236}">
                <a16:creationId xmlns:a16="http://schemas.microsoft.com/office/drawing/2014/main" id="{984EAAAE-FB18-33AE-59C7-F9A65BFB08E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62351" y="5651854"/>
            <a:ext cx="761901" cy="660314"/>
          </a:xfrm>
          <a:prstGeom prst="rect">
            <a:avLst/>
          </a:prstGeom>
        </p:spPr>
      </p:pic>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A640DB1-243D-164F-BD31-C408540BA241}" type="slidenum">
              <a:rPr lang="en-US" smtClean="0"/>
              <a:t>‹#›</a:t>
            </a:fld>
            <a:endParaRPr lang="en-US" dirty="0"/>
          </a:p>
        </p:txBody>
      </p:sp>
      <p:sp>
        <p:nvSpPr>
          <p:cNvPr id="47" name="Picture Placeholder 46">
            <a:extLst>
              <a:ext uri="{FF2B5EF4-FFF2-40B4-BE49-F238E27FC236}">
                <a16:creationId xmlns:a16="http://schemas.microsoft.com/office/drawing/2014/main" id="{1F3FA01E-1E9F-CEFF-858F-1CFCE8537731}"/>
              </a:ext>
            </a:extLst>
          </p:cNvPr>
          <p:cNvSpPr>
            <a:spLocks noGrp="1"/>
          </p:cNvSpPr>
          <p:nvPr>
            <p:ph type="pic" sz="quarter" idx="13"/>
          </p:nvPr>
        </p:nvSpPr>
        <p:spPr>
          <a:xfrm>
            <a:off x="493348" y="883394"/>
            <a:ext cx="6917590" cy="6105235"/>
          </a:xfrm>
          <a:custGeom>
            <a:avLst/>
            <a:gdLst>
              <a:gd name="connsiteX0" fmla="*/ 3458795 w 6917590"/>
              <a:gd name="connsiteY0" fmla="*/ 3947748 h 6105235"/>
              <a:gd name="connsiteX1" fmla="*/ 2296135 w 6917590"/>
              <a:gd name="connsiteY1" fmla="*/ 5974606 h 6105235"/>
              <a:gd name="connsiteX2" fmla="*/ 4621455 w 6917590"/>
              <a:gd name="connsiteY2" fmla="*/ 5974606 h 6105235"/>
              <a:gd name="connsiteX3" fmla="*/ 3458795 w 6917590"/>
              <a:gd name="connsiteY3" fmla="*/ 571500 h 6105235"/>
              <a:gd name="connsiteX4" fmla="*/ 359429 w 6917590"/>
              <a:gd name="connsiteY4" fmla="*/ 5974606 h 6105235"/>
              <a:gd name="connsiteX5" fmla="*/ 974737 w 6917590"/>
              <a:gd name="connsiteY5" fmla="*/ 5974606 h 6105235"/>
              <a:gd name="connsiteX6" fmla="*/ 3458795 w 6917590"/>
              <a:gd name="connsiteY6" fmla="*/ 1644163 h 6105235"/>
              <a:gd name="connsiteX7" fmla="*/ 5942853 w 6917590"/>
              <a:gd name="connsiteY7" fmla="*/ 5974606 h 6105235"/>
              <a:gd name="connsiteX8" fmla="*/ 6558162 w 6917590"/>
              <a:gd name="connsiteY8" fmla="*/ 5974606 h 6105235"/>
              <a:gd name="connsiteX9" fmla="*/ 3458795 w 6917590"/>
              <a:gd name="connsiteY9" fmla="*/ 0 h 6105235"/>
              <a:gd name="connsiteX10" fmla="*/ 6917590 w 6917590"/>
              <a:gd name="connsiteY10" fmla="*/ 6105235 h 6105235"/>
              <a:gd name="connsiteX11" fmla="*/ 6633094 w 6917590"/>
              <a:gd name="connsiteY11" fmla="*/ 6105235 h 6105235"/>
              <a:gd name="connsiteX12" fmla="*/ 6629688 w 6917590"/>
              <a:gd name="connsiteY12" fmla="*/ 6099297 h 6105235"/>
              <a:gd name="connsiteX13" fmla="*/ 6014379 w 6917590"/>
              <a:gd name="connsiteY13" fmla="*/ 6099297 h 6105235"/>
              <a:gd name="connsiteX14" fmla="*/ 6017785 w 6917590"/>
              <a:gd name="connsiteY14" fmla="*/ 6105235 h 6105235"/>
              <a:gd name="connsiteX15" fmla="*/ 4696387 w 6917590"/>
              <a:gd name="connsiteY15" fmla="*/ 6105235 h 6105235"/>
              <a:gd name="connsiteX16" fmla="*/ 4692981 w 6917590"/>
              <a:gd name="connsiteY16" fmla="*/ 6099297 h 6105235"/>
              <a:gd name="connsiteX17" fmla="*/ 2224609 w 6917590"/>
              <a:gd name="connsiteY17" fmla="*/ 6099297 h 6105235"/>
              <a:gd name="connsiteX18" fmla="*/ 2221203 w 6917590"/>
              <a:gd name="connsiteY18" fmla="*/ 6105235 h 6105235"/>
              <a:gd name="connsiteX19" fmla="*/ 899805 w 6917590"/>
              <a:gd name="connsiteY19" fmla="*/ 6105235 h 6105235"/>
              <a:gd name="connsiteX20" fmla="*/ 903211 w 6917590"/>
              <a:gd name="connsiteY20" fmla="*/ 6099297 h 6105235"/>
              <a:gd name="connsiteX21" fmla="*/ 287903 w 6917590"/>
              <a:gd name="connsiteY21" fmla="*/ 6099297 h 6105235"/>
              <a:gd name="connsiteX22" fmla="*/ 284497 w 6917590"/>
              <a:gd name="connsiteY22" fmla="*/ 6105235 h 6105235"/>
              <a:gd name="connsiteX23" fmla="*/ 0 w 6917590"/>
              <a:gd name="connsiteY23" fmla="*/ 6105235 h 6105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917590" h="6105235">
                <a:moveTo>
                  <a:pt x="3458795" y="3947748"/>
                </a:moveTo>
                <a:lnTo>
                  <a:pt x="2296135" y="5974606"/>
                </a:lnTo>
                <a:lnTo>
                  <a:pt x="4621455" y="5974606"/>
                </a:lnTo>
                <a:close/>
                <a:moveTo>
                  <a:pt x="3458795" y="571500"/>
                </a:moveTo>
                <a:lnTo>
                  <a:pt x="359429" y="5974606"/>
                </a:lnTo>
                <a:lnTo>
                  <a:pt x="974737" y="5974606"/>
                </a:lnTo>
                <a:lnTo>
                  <a:pt x="3458795" y="1644163"/>
                </a:lnTo>
                <a:lnTo>
                  <a:pt x="5942853" y="5974606"/>
                </a:lnTo>
                <a:lnTo>
                  <a:pt x="6558162" y="5974606"/>
                </a:lnTo>
                <a:close/>
                <a:moveTo>
                  <a:pt x="3458795" y="0"/>
                </a:moveTo>
                <a:lnTo>
                  <a:pt x="6917590" y="6105235"/>
                </a:lnTo>
                <a:lnTo>
                  <a:pt x="6633094" y="6105235"/>
                </a:lnTo>
                <a:lnTo>
                  <a:pt x="6629688" y="6099297"/>
                </a:lnTo>
                <a:lnTo>
                  <a:pt x="6014379" y="6099297"/>
                </a:lnTo>
                <a:lnTo>
                  <a:pt x="6017785" y="6105235"/>
                </a:lnTo>
                <a:lnTo>
                  <a:pt x="4696387" y="6105235"/>
                </a:lnTo>
                <a:lnTo>
                  <a:pt x="4692981" y="6099297"/>
                </a:lnTo>
                <a:lnTo>
                  <a:pt x="2224609" y="6099297"/>
                </a:lnTo>
                <a:lnTo>
                  <a:pt x="2221203" y="6105235"/>
                </a:lnTo>
                <a:lnTo>
                  <a:pt x="899805" y="6105235"/>
                </a:lnTo>
                <a:lnTo>
                  <a:pt x="903211" y="6099297"/>
                </a:lnTo>
                <a:lnTo>
                  <a:pt x="287903" y="6099297"/>
                </a:lnTo>
                <a:lnTo>
                  <a:pt x="284497" y="6105235"/>
                </a:lnTo>
                <a:lnTo>
                  <a:pt x="0" y="6105235"/>
                </a:lnTo>
                <a:close/>
              </a:path>
            </a:pathLst>
          </a:custGeom>
          <a:effectLst>
            <a:outerShdw blurRad="344949" dir="21540000" sx="102325" sy="102325" algn="ctr" rotWithShape="0">
              <a:prstClr val="black">
                <a:alpha val="25000"/>
              </a:prstClr>
            </a:outerShdw>
          </a:effectLst>
        </p:spPr>
        <p:txBody>
          <a:bodyPr wrap="square">
            <a:noAutofit/>
          </a:bodyPr>
          <a:lstStyle/>
          <a:p>
            <a:endParaRPr lang="en-US" dirty="0"/>
          </a:p>
        </p:txBody>
      </p:sp>
    </p:spTree>
    <p:extLst>
      <p:ext uri="{BB962C8B-B14F-4D97-AF65-F5344CB8AC3E}">
        <p14:creationId xmlns:p14="http://schemas.microsoft.com/office/powerpoint/2010/main" val="27149965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5CE8E17-FA2F-E502-0B47-4907756FA83C}"/>
              </a:ext>
            </a:extLst>
          </p:cNvPr>
          <p:cNvSpPr/>
          <p:nvPr userDrawn="1"/>
        </p:nvSpPr>
        <p:spPr>
          <a:xfrm>
            <a:off x="0" y="0"/>
            <a:ext cx="12192000" cy="6858000"/>
          </a:xfrm>
          <a:prstGeom prst="rect">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3" name="Content Placeholder 2"/>
          <p:cNvSpPr>
            <a:spLocks noGrp="1"/>
          </p:cNvSpPr>
          <p:nvPr>
            <p:ph idx="1" hasCustomPrompt="1"/>
          </p:nvPr>
        </p:nvSpPr>
        <p:spPr/>
        <p:txBody>
          <a:bodyPr/>
          <a:lstStyle>
            <a:lvl1pPr>
              <a:defRPr>
                <a:solidFill>
                  <a:srgbClr val="404040"/>
                </a:solidFill>
              </a:defRPr>
            </a:lvl1pPr>
            <a:lvl2pPr>
              <a:defRPr>
                <a:solidFill>
                  <a:srgbClr val="404040"/>
                </a:solidFill>
              </a:defRPr>
            </a:lvl2pPr>
            <a:lvl3pPr>
              <a:defRPr>
                <a:solidFill>
                  <a:srgbClr val="404040"/>
                </a:solidFill>
              </a:defRPr>
            </a:lvl3pPr>
          </a:lstStyle>
          <a:p>
            <a:r>
              <a:rPr lang="en-US" dirty="0"/>
              <a:t>First level – orange square bullets, Avenir Next LT Pro, Regular, 18 </a:t>
            </a:r>
            <a:r>
              <a:rPr lang="en-US" dirty="0" err="1"/>
              <a:t>pt</a:t>
            </a:r>
            <a:r>
              <a:rPr lang="en-US" dirty="0"/>
              <a:t>, gray font, sentence case</a:t>
            </a:r>
          </a:p>
          <a:p>
            <a:r>
              <a:rPr lang="en-US" dirty="0"/>
              <a:t>Sentence case is capitalizing only the first letter of the first word and any proper nouns and names/titles. </a:t>
            </a:r>
          </a:p>
          <a:p>
            <a:pPr lvl="1"/>
            <a:r>
              <a:rPr lang="en-US" dirty="0"/>
              <a:t>Second level – dark blue dashes, Avenir Next LT Pro, Regular, 16 </a:t>
            </a:r>
            <a:r>
              <a:rPr lang="en-US" dirty="0" err="1"/>
              <a:t>pt</a:t>
            </a:r>
            <a:r>
              <a:rPr lang="en-US" dirty="0"/>
              <a:t>, gray font, sentence case</a:t>
            </a:r>
          </a:p>
          <a:p>
            <a:pPr lvl="2"/>
            <a:r>
              <a:rPr lang="en-US" dirty="0"/>
              <a:t>Third level – dark blue circle bullets, Avenir Next LT Pro, Regular, 14 </a:t>
            </a:r>
            <a:r>
              <a:rPr lang="en-US" dirty="0" err="1"/>
              <a:t>pt</a:t>
            </a:r>
            <a:r>
              <a:rPr lang="en-US" dirty="0"/>
              <a:t>, gray font, sentence case</a:t>
            </a:r>
          </a:p>
          <a:p>
            <a:r>
              <a:rPr lang="en-US" dirty="0"/>
              <a:t>If the title or text placeholders need alignment, go to the Home tab, click Reset in the Slides toolbar. </a:t>
            </a:r>
          </a:p>
          <a:p>
            <a:r>
              <a:rPr lang="en-US" dirty="0"/>
              <a:t>Use a period if the bullet is a complete sentence.</a:t>
            </a:r>
          </a:p>
        </p:txBody>
      </p:sp>
      <p:sp>
        <p:nvSpPr>
          <p:cNvPr id="5" name="Footer Placeholder 4"/>
          <p:cNvSpPr>
            <a:spLocks noGrp="1"/>
          </p:cNvSpPr>
          <p:nvPr>
            <p:ph type="ftr" sz="quarter" idx="11"/>
          </p:nvPr>
        </p:nvSpPr>
        <p:spPr>
          <a:xfrm>
            <a:off x="753446" y="6459579"/>
            <a:ext cx="7617506" cy="385538"/>
          </a:xfrm>
          <a:prstGeom prst="rect">
            <a:avLst/>
          </a:prstGeom>
        </p:spPr>
        <p:txBody>
          <a:bodyPr/>
          <a:lstStyle>
            <a:lvl1pPr>
              <a:defRPr>
                <a:solidFill>
                  <a:srgbClr val="999999"/>
                </a:solidFill>
              </a:defRPr>
            </a:lvl1pPr>
          </a:lstStyle>
          <a:p>
            <a:endParaRPr lang="en-US" dirty="0"/>
          </a:p>
        </p:txBody>
      </p:sp>
      <p:sp>
        <p:nvSpPr>
          <p:cNvPr id="6" name="Slide Number Placeholder 5"/>
          <p:cNvSpPr>
            <a:spLocks noGrp="1"/>
          </p:cNvSpPr>
          <p:nvPr>
            <p:ph type="sldNum" sz="quarter" idx="12"/>
          </p:nvPr>
        </p:nvSpPr>
        <p:spPr>
          <a:xfrm>
            <a:off x="364109" y="6470661"/>
            <a:ext cx="318761" cy="365125"/>
          </a:xfrm>
          <a:prstGeom prst="rect">
            <a:avLst/>
          </a:prstGeom>
        </p:spPr>
        <p:txBody>
          <a:bodyPr/>
          <a:lstStyle>
            <a:lvl1pPr>
              <a:defRPr>
                <a:solidFill>
                  <a:srgbClr val="999999"/>
                </a:solidFill>
              </a:defRPr>
            </a:lvl1pPr>
          </a:lstStyle>
          <a:p>
            <a:fld id="{5A640DB1-243D-164F-BD31-C408540BA241}" type="slidenum">
              <a:rPr lang="en-US" smtClean="0"/>
              <a:pPr/>
              <a:t>‹#›</a:t>
            </a:fld>
            <a:endParaRPr lang="en-US" dirty="0"/>
          </a:p>
        </p:txBody>
      </p:sp>
      <p:sp>
        <p:nvSpPr>
          <p:cNvPr id="7" name="Title 6">
            <a:extLst>
              <a:ext uri="{FF2B5EF4-FFF2-40B4-BE49-F238E27FC236}">
                <a16:creationId xmlns:a16="http://schemas.microsoft.com/office/drawing/2014/main" id="{A2207C00-1FEC-4A68-337F-9052F6A4B1FA}"/>
              </a:ext>
            </a:extLst>
          </p:cNvPr>
          <p:cNvSpPr>
            <a:spLocks noGrp="1"/>
          </p:cNvSpPr>
          <p:nvPr>
            <p:ph type="title" hasCustomPrompt="1"/>
          </p:nvPr>
        </p:nvSpPr>
        <p:spPr/>
        <p:txBody>
          <a:bodyPr/>
          <a:lstStyle>
            <a:lvl1pPr>
              <a:defRPr>
                <a:solidFill>
                  <a:schemeClr val="bg1"/>
                </a:solidFill>
              </a:defRPr>
            </a:lvl1pPr>
          </a:lstStyle>
          <a:p>
            <a:r>
              <a:rPr lang="en-US" dirty="0"/>
              <a:t>TITLE — avenir NEXT LT PRO, DEMI, 28 PT, DARK BLUE, caps</a:t>
            </a:r>
          </a:p>
        </p:txBody>
      </p:sp>
      <p:pic>
        <p:nvPicPr>
          <p:cNvPr id="8" name="Picture 7">
            <a:extLst>
              <a:ext uri="{FF2B5EF4-FFF2-40B4-BE49-F238E27FC236}">
                <a16:creationId xmlns:a16="http://schemas.microsoft.com/office/drawing/2014/main" id="{6DC84E01-5954-ED55-8E5D-7537F494CFB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84933" t="-1" r="-1" b="-123"/>
          <a:stretch/>
        </p:blipFill>
        <p:spPr>
          <a:xfrm>
            <a:off x="0" y="278942"/>
            <a:ext cx="3492884" cy="455723"/>
          </a:xfrm>
          <a:prstGeom prst="rect">
            <a:avLst/>
          </a:prstGeom>
        </p:spPr>
      </p:pic>
    </p:spTree>
    <p:extLst>
      <p:ext uri="{BB962C8B-B14F-4D97-AF65-F5344CB8AC3E}">
        <p14:creationId xmlns:p14="http://schemas.microsoft.com/office/powerpoint/2010/main" val="22504645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8 Bucket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5CE8E17-FA2F-E502-0B47-4907756FA83C}"/>
              </a:ext>
            </a:extLst>
          </p:cNvPr>
          <p:cNvSpPr/>
          <p:nvPr userDrawn="1"/>
        </p:nvSpPr>
        <p:spPr>
          <a:xfrm>
            <a:off x="0" y="0"/>
            <a:ext cx="12192000" cy="6858000"/>
          </a:xfrm>
          <a:prstGeom prst="rect">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5" name="Footer Placeholder 4"/>
          <p:cNvSpPr>
            <a:spLocks noGrp="1"/>
          </p:cNvSpPr>
          <p:nvPr>
            <p:ph type="ftr" sz="quarter" idx="11"/>
          </p:nvPr>
        </p:nvSpPr>
        <p:spPr>
          <a:xfrm>
            <a:off x="753446" y="6459579"/>
            <a:ext cx="7617506" cy="385538"/>
          </a:xfrm>
          <a:prstGeom prst="rect">
            <a:avLst/>
          </a:prstGeom>
        </p:spPr>
        <p:txBody>
          <a:bodyPr/>
          <a:lstStyle/>
          <a:p>
            <a:endParaRPr lang="en-US" dirty="0"/>
          </a:p>
        </p:txBody>
      </p:sp>
      <p:sp>
        <p:nvSpPr>
          <p:cNvPr id="6" name="Slide Number Placeholder 5"/>
          <p:cNvSpPr>
            <a:spLocks noGrp="1"/>
          </p:cNvSpPr>
          <p:nvPr>
            <p:ph type="sldNum" sz="quarter" idx="12"/>
          </p:nvPr>
        </p:nvSpPr>
        <p:spPr>
          <a:xfrm>
            <a:off x="364109" y="6470661"/>
            <a:ext cx="318761" cy="365125"/>
          </a:xfrm>
          <a:prstGeom prst="rect">
            <a:avLst/>
          </a:prstGeom>
        </p:spPr>
        <p:txBody>
          <a:bodyPr/>
          <a:lstStyle/>
          <a:p>
            <a:fld id="{5A640DB1-243D-164F-BD31-C408540BA241}" type="slidenum">
              <a:rPr lang="en-US" smtClean="0"/>
              <a:t>‹#›</a:t>
            </a:fld>
            <a:endParaRPr lang="en-US" dirty="0"/>
          </a:p>
        </p:txBody>
      </p:sp>
      <p:sp>
        <p:nvSpPr>
          <p:cNvPr id="7" name="Title 6">
            <a:extLst>
              <a:ext uri="{FF2B5EF4-FFF2-40B4-BE49-F238E27FC236}">
                <a16:creationId xmlns:a16="http://schemas.microsoft.com/office/drawing/2014/main" id="{A2207C00-1FEC-4A68-337F-9052F6A4B1FA}"/>
              </a:ext>
            </a:extLst>
          </p:cNvPr>
          <p:cNvSpPr>
            <a:spLocks noGrp="1"/>
          </p:cNvSpPr>
          <p:nvPr>
            <p:ph type="title" hasCustomPrompt="1"/>
          </p:nvPr>
        </p:nvSpPr>
        <p:spPr/>
        <p:txBody>
          <a:bodyPr/>
          <a:lstStyle/>
          <a:p>
            <a:r>
              <a:rPr lang="en-US" dirty="0"/>
              <a:t>TITLE — avenir NEXT LT PRO, DEMI, 28 PT, DARK BLUE, caps</a:t>
            </a:r>
          </a:p>
        </p:txBody>
      </p:sp>
      <p:pic>
        <p:nvPicPr>
          <p:cNvPr id="8" name="Picture 7">
            <a:extLst>
              <a:ext uri="{FF2B5EF4-FFF2-40B4-BE49-F238E27FC236}">
                <a16:creationId xmlns:a16="http://schemas.microsoft.com/office/drawing/2014/main" id="{6DC84E01-5954-ED55-8E5D-7537F494CFB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84933" t="-1" r="-1" b="-123"/>
          <a:stretch/>
        </p:blipFill>
        <p:spPr>
          <a:xfrm>
            <a:off x="0" y="278942"/>
            <a:ext cx="3492884" cy="455723"/>
          </a:xfrm>
          <a:prstGeom prst="rect">
            <a:avLst/>
          </a:prstGeom>
        </p:spPr>
      </p:pic>
      <p:sp>
        <p:nvSpPr>
          <p:cNvPr id="25" name="Content Placeholder 24">
            <a:extLst>
              <a:ext uri="{FF2B5EF4-FFF2-40B4-BE49-F238E27FC236}">
                <a16:creationId xmlns:a16="http://schemas.microsoft.com/office/drawing/2014/main" id="{FC062BB8-023A-081D-CE57-2A17EBEB05FC}"/>
              </a:ext>
            </a:extLst>
          </p:cNvPr>
          <p:cNvSpPr>
            <a:spLocks noGrp="1"/>
          </p:cNvSpPr>
          <p:nvPr>
            <p:ph sz="quarter" idx="13" hasCustomPrompt="1"/>
          </p:nvPr>
        </p:nvSpPr>
        <p:spPr>
          <a:xfrm>
            <a:off x="714374" y="1968527"/>
            <a:ext cx="2528845" cy="1880020"/>
          </a:xfrm>
          <a:solidFill>
            <a:schemeClr val="bg1"/>
          </a:solidFill>
        </p:spPr>
        <p:txBody>
          <a:bodyPr lIns="274320" tIns="274320" rIns="274320" bIns="274320"/>
          <a:lstStyle>
            <a:lvl1pPr marL="0" indent="0">
              <a:buNone/>
              <a:defRPr sz="2000" b="1" i="0" cap="all" baseline="0">
                <a:solidFill>
                  <a:srgbClr val="FFFFFF"/>
                </a:solidFill>
                <a:latin typeface="Avenir Next LT Pro Demi" panose="020B0504020202020204" pitchFamily="34" charset="77"/>
              </a:defRPr>
            </a:lvl1pPr>
          </a:lstStyle>
          <a:p>
            <a:pPr lvl="0"/>
            <a:r>
              <a:rPr lang="en-US" dirty="0"/>
              <a:t>Avenir next </a:t>
            </a:r>
            <a:r>
              <a:rPr lang="en-US" dirty="0" err="1"/>
              <a:t>lt</a:t>
            </a:r>
            <a:r>
              <a:rPr lang="en-US" dirty="0"/>
              <a:t> pro, 20pt, white</a:t>
            </a:r>
          </a:p>
        </p:txBody>
      </p:sp>
      <p:sp>
        <p:nvSpPr>
          <p:cNvPr id="26" name="Content Placeholder 24">
            <a:extLst>
              <a:ext uri="{FF2B5EF4-FFF2-40B4-BE49-F238E27FC236}">
                <a16:creationId xmlns:a16="http://schemas.microsoft.com/office/drawing/2014/main" id="{49249564-E340-1DC7-2A78-608F5533642B}"/>
              </a:ext>
            </a:extLst>
          </p:cNvPr>
          <p:cNvSpPr>
            <a:spLocks noGrp="1"/>
          </p:cNvSpPr>
          <p:nvPr>
            <p:ph sz="quarter" idx="14" hasCustomPrompt="1"/>
          </p:nvPr>
        </p:nvSpPr>
        <p:spPr>
          <a:xfrm>
            <a:off x="6199709" y="1968527"/>
            <a:ext cx="2528844" cy="1880020"/>
          </a:xfrm>
          <a:solidFill>
            <a:schemeClr val="bg1"/>
          </a:solidFill>
        </p:spPr>
        <p:txBody>
          <a:bodyPr lIns="274320" tIns="274320" rIns="274320" bIns="274320"/>
          <a:lstStyle>
            <a:lvl1pPr marL="0" indent="0">
              <a:buNone/>
              <a:defRPr sz="2000" b="1" i="0" cap="all" baseline="0">
                <a:solidFill>
                  <a:srgbClr val="FFFFFF"/>
                </a:solidFill>
                <a:latin typeface="Avenir Next LT Pro Demi" panose="020B0504020202020204" pitchFamily="34" charset="77"/>
              </a:defRPr>
            </a:lvl1pPr>
          </a:lstStyle>
          <a:p>
            <a:pPr lvl="0"/>
            <a:r>
              <a:rPr lang="en-US" dirty="0"/>
              <a:t>Avenir next </a:t>
            </a:r>
            <a:r>
              <a:rPr lang="en-US" dirty="0" err="1"/>
              <a:t>lt</a:t>
            </a:r>
            <a:r>
              <a:rPr lang="en-US" dirty="0"/>
              <a:t> pro, 20pt, white</a:t>
            </a:r>
          </a:p>
        </p:txBody>
      </p:sp>
      <p:sp>
        <p:nvSpPr>
          <p:cNvPr id="27" name="Content Placeholder 24">
            <a:extLst>
              <a:ext uri="{FF2B5EF4-FFF2-40B4-BE49-F238E27FC236}">
                <a16:creationId xmlns:a16="http://schemas.microsoft.com/office/drawing/2014/main" id="{5844A590-D5FA-3121-ED08-B93CF36DE064}"/>
              </a:ext>
            </a:extLst>
          </p:cNvPr>
          <p:cNvSpPr>
            <a:spLocks noGrp="1"/>
          </p:cNvSpPr>
          <p:nvPr>
            <p:ph sz="quarter" idx="15" hasCustomPrompt="1"/>
          </p:nvPr>
        </p:nvSpPr>
        <p:spPr>
          <a:xfrm>
            <a:off x="3457043" y="4067849"/>
            <a:ext cx="2528844" cy="1880020"/>
          </a:xfrm>
          <a:solidFill>
            <a:schemeClr val="bg1"/>
          </a:solidFill>
        </p:spPr>
        <p:txBody>
          <a:bodyPr lIns="274320" tIns="274320" rIns="274320" bIns="274320"/>
          <a:lstStyle>
            <a:lvl1pPr marL="0" indent="0">
              <a:buNone/>
              <a:defRPr sz="2000" b="1" i="0" cap="all" baseline="0">
                <a:solidFill>
                  <a:srgbClr val="FFFFFF"/>
                </a:solidFill>
                <a:latin typeface="Avenir Next LT Pro Demi" panose="020B0504020202020204" pitchFamily="34" charset="77"/>
              </a:defRPr>
            </a:lvl1pPr>
          </a:lstStyle>
          <a:p>
            <a:pPr lvl="0"/>
            <a:r>
              <a:rPr lang="en-US" dirty="0"/>
              <a:t>Avenir next </a:t>
            </a:r>
            <a:r>
              <a:rPr lang="en-US" dirty="0" err="1"/>
              <a:t>lt</a:t>
            </a:r>
            <a:r>
              <a:rPr lang="en-US" dirty="0"/>
              <a:t> pro, 20pt, white</a:t>
            </a:r>
          </a:p>
        </p:txBody>
      </p:sp>
      <p:sp>
        <p:nvSpPr>
          <p:cNvPr id="28" name="Content Placeholder 24">
            <a:extLst>
              <a:ext uri="{FF2B5EF4-FFF2-40B4-BE49-F238E27FC236}">
                <a16:creationId xmlns:a16="http://schemas.microsoft.com/office/drawing/2014/main" id="{1FC2C082-C8FE-C9B8-70FB-27E6E31C0D43}"/>
              </a:ext>
            </a:extLst>
          </p:cNvPr>
          <p:cNvSpPr>
            <a:spLocks noGrp="1"/>
          </p:cNvSpPr>
          <p:nvPr>
            <p:ph sz="quarter" idx="16" hasCustomPrompt="1"/>
          </p:nvPr>
        </p:nvSpPr>
        <p:spPr>
          <a:xfrm>
            <a:off x="8948777" y="4067849"/>
            <a:ext cx="2528843" cy="1880020"/>
          </a:xfrm>
          <a:solidFill>
            <a:schemeClr val="bg1"/>
          </a:solidFill>
        </p:spPr>
        <p:txBody>
          <a:bodyPr lIns="274320" tIns="274320" rIns="274320" bIns="274320"/>
          <a:lstStyle>
            <a:lvl1pPr marL="0" indent="0">
              <a:buNone/>
              <a:defRPr sz="2000" b="1" i="0" cap="all" baseline="0">
                <a:solidFill>
                  <a:srgbClr val="FFFFFF"/>
                </a:solidFill>
                <a:latin typeface="Avenir Next LT Pro Demi" panose="020B0504020202020204" pitchFamily="34" charset="77"/>
              </a:defRPr>
            </a:lvl1pPr>
          </a:lstStyle>
          <a:p>
            <a:pPr lvl="0"/>
            <a:r>
              <a:rPr lang="en-US" dirty="0"/>
              <a:t>Avenir next </a:t>
            </a:r>
            <a:r>
              <a:rPr lang="en-US" dirty="0" err="1"/>
              <a:t>lt</a:t>
            </a:r>
            <a:r>
              <a:rPr lang="en-US" dirty="0"/>
              <a:t> pro, 20pt, white</a:t>
            </a:r>
          </a:p>
        </p:txBody>
      </p:sp>
      <p:sp>
        <p:nvSpPr>
          <p:cNvPr id="35" name="Content Placeholder 24">
            <a:extLst>
              <a:ext uri="{FF2B5EF4-FFF2-40B4-BE49-F238E27FC236}">
                <a16:creationId xmlns:a16="http://schemas.microsoft.com/office/drawing/2014/main" id="{C36B5D71-82B5-F956-04BE-8C3DCFE24D6D}"/>
              </a:ext>
            </a:extLst>
          </p:cNvPr>
          <p:cNvSpPr>
            <a:spLocks noGrp="1"/>
          </p:cNvSpPr>
          <p:nvPr>
            <p:ph sz="quarter" idx="17" hasCustomPrompt="1"/>
          </p:nvPr>
        </p:nvSpPr>
        <p:spPr>
          <a:xfrm>
            <a:off x="8948777" y="1968527"/>
            <a:ext cx="2528843" cy="1880020"/>
          </a:xfrm>
          <a:solidFill>
            <a:schemeClr val="bg1"/>
          </a:solidFill>
        </p:spPr>
        <p:txBody>
          <a:bodyPr lIns="274320" tIns="274320" rIns="274320" bIns="274320"/>
          <a:lstStyle>
            <a:lvl1pPr marL="0" indent="0">
              <a:buNone/>
              <a:defRPr sz="2000" b="1" i="0" cap="all" baseline="0">
                <a:solidFill>
                  <a:srgbClr val="FFFFFF"/>
                </a:solidFill>
                <a:latin typeface="Avenir Next LT Pro Demi" panose="020B0504020202020204" pitchFamily="34" charset="77"/>
              </a:defRPr>
            </a:lvl1pPr>
          </a:lstStyle>
          <a:p>
            <a:pPr lvl="0"/>
            <a:r>
              <a:rPr lang="en-US" dirty="0"/>
              <a:t>Avenir next </a:t>
            </a:r>
            <a:r>
              <a:rPr lang="en-US" dirty="0" err="1"/>
              <a:t>lt</a:t>
            </a:r>
            <a:r>
              <a:rPr lang="en-US" dirty="0"/>
              <a:t> pro, 20pt, white</a:t>
            </a:r>
          </a:p>
        </p:txBody>
      </p:sp>
      <p:sp>
        <p:nvSpPr>
          <p:cNvPr id="36" name="Content Placeholder 24">
            <a:extLst>
              <a:ext uri="{FF2B5EF4-FFF2-40B4-BE49-F238E27FC236}">
                <a16:creationId xmlns:a16="http://schemas.microsoft.com/office/drawing/2014/main" id="{2AA4B72F-E957-ECE7-C4A8-A4B7664394EA}"/>
              </a:ext>
            </a:extLst>
          </p:cNvPr>
          <p:cNvSpPr>
            <a:spLocks noGrp="1"/>
          </p:cNvSpPr>
          <p:nvPr>
            <p:ph sz="quarter" idx="18" hasCustomPrompt="1"/>
          </p:nvPr>
        </p:nvSpPr>
        <p:spPr>
          <a:xfrm>
            <a:off x="3457043" y="1968527"/>
            <a:ext cx="2528844" cy="1880020"/>
          </a:xfrm>
          <a:solidFill>
            <a:schemeClr val="bg1"/>
          </a:solidFill>
        </p:spPr>
        <p:txBody>
          <a:bodyPr lIns="274320" tIns="274320" rIns="274320" bIns="274320"/>
          <a:lstStyle>
            <a:lvl1pPr marL="0" indent="0">
              <a:buNone/>
              <a:defRPr sz="2000" b="1" i="0" cap="all" baseline="0">
                <a:solidFill>
                  <a:srgbClr val="FFFFFF"/>
                </a:solidFill>
                <a:latin typeface="Avenir Next LT Pro Demi" panose="020B0504020202020204" pitchFamily="34" charset="77"/>
              </a:defRPr>
            </a:lvl1pPr>
          </a:lstStyle>
          <a:p>
            <a:pPr lvl="0"/>
            <a:r>
              <a:rPr lang="en-US" dirty="0"/>
              <a:t>Avenir next </a:t>
            </a:r>
            <a:r>
              <a:rPr lang="en-US" dirty="0" err="1"/>
              <a:t>lt</a:t>
            </a:r>
            <a:r>
              <a:rPr lang="en-US" dirty="0"/>
              <a:t> pro, 20pt, white</a:t>
            </a:r>
          </a:p>
        </p:txBody>
      </p:sp>
      <p:sp>
        <p:nvSpPr>
          <p:cNvPr id="37" name="Content Placeholder 24">
            <a:extLst>
              <a:ext uri="{FF2B5EF4-FFF2-40B4-BE49-F238E27FC236}">
                <a16:creationId xmlns:a16="http://schemas.microsoft.com/office/drawing/2014/main" id="{A60BC61B-3C72-74CE-B32F-6F3AB0D2C372}"/>
              </a:ext>
            </a:extLst>
          </p:cNvPr>
          <p:cNvSpPr>
            <a:spLocks noGrp="1"/>
          </p:cNvSpPr>
          <p:nvPr>
            <p:ph sz="quarter" idx="19" hasCustomPrompt="1"/>
          </p:nvPr>
        </p:nvSpPr>
        <p:spPr>
          <a:xfrm>
            <a:off x="714375" y="4067849"/>
            <a:ext cx="2528844" cy="1880020"/>
          </a:xfrm>
          <a:solidFill>
            <a:schemeClr val="bg1"/>
          </a:solidFill>
        </p:spPr>
        <p:txBody>
          <a:bodyPr lIns="274320" tIns="274320" rIns="274320" bIns="274320"/>
          <a:lstStyle>
            <a:lvl1pPr marL="0" indent="0">
              <a:buNone/>
              <a:defRPr sz="2000" b="1" i="0" cap="all" baseline="0">
                <a:solidFill>
                  <a:srgbClr val="FFFFFF"/>
                </a:solidFill>
                <a:latin typeface="Avenir Next LT Pro Demi" panose="020B0504020202020204" pitchFamily="34" charset="77"/>
              </a:defRPr>
            </a:lvl1pPr>
          </a:lstStyle>
          <a:p>
            <a:pPr lvl="0"/>
            <a:r>
              <a:rPr lang="en-US" dirty="0"/>
              <a:t>Avenir next </a:t>
            </a:r>
            <a:r>
              <a:rPr lang="en-US" dirty="0" err="1"/>
              <a:t>lt</a:t>
            </a:r>
            <a:r>
              <a:rPr lang="en-US" dirty="0"/>
              <a:t> pro, 20pt, white</a:t>
            </a:r>
          </a:p>
        </p:txBody>
      </p:sp>
      <p:sp>
        <p:nvSpPr>
          <p:cNvPr id="38" name="Content Placeholder 24">
            <a:extLst>
              <a:ext uri="{FF2B5EF4-FFF2-40B4-BE49-F238E27FC236}">
                <a16:creationId xmlns:a16="http://schemas.microsoft.com/office/drawing/2014/main" id="{C8668597-37D1-9224-1213-DB8E9D2BDDBC}"/>
              </a:ext>
            </a:extLst>
          </p:cNvPr>
          <p:cNvSpPr>
            <a:spLocks noGrp="1"/>
          </p:cNvSpPr>
          <p:nvPr>
            <p:ph sz="quarter" idx="20" hasCustomPrompt="1"/>
          </p:nvPr>
        </p:nvSpPr>
        <p:spPr>
          <a:xfrm>
            <a:off x="6199709" y="4067849"/>
            <a:ext cx="2528844" cy="1880020"/>
          </a:xfrm>
          <a:solidFill>
            <a:schemeClr val="bg1"/>
          </a:solidFill>
        </p:spPr>
        <p:txBody>
          <a:bodyPr lIns="274320" tIns="274320" rIns="274320" bIns="274320"/>
          <a:lstStyle>
            <a:lvl1pPr marL="0" indent="0">
              <a:buNone/>
              <a:defRPr sz="2000" b="1" i="0" cap="all" baseline="0">
                <a:solidFill>
                  <a:srgbClr val="FFFFFF"/>
                </a:solidFill>
                <a:latin typeface="Avenir Next LT Pro Demi" panose="020B0504020202020204" pitchFamily="34" charset="77"/>
              </a:defRPr>
            </a:lvl1pPr>
          </a:lstStyle>
          <a:p>
            <a:pPr lvl="0"/>
            <a:r>
              <a:rPr lang="en-US" dirty="0"/>
              <a:t>Avenir next </a:t>
            </a:r>
            <a:r>
              <a:rPr lang="en-US" dirty="0" err="1"/>
              <a:t>lt</a:t>
            </a:r>
            <a:r>
              <a:rPr lang="en-US" dirty="0"/>
              <a:t> pro, 20pt, white</a:t>
            </a:r>
          </a:p>
        </p:txBody>
      </p:sp>
    </p:spTree>
    <p:extLst>
      <p:ext uri="{BB962C8B-B14F-4D97-AF65-F5344CB8AC3E}">
        <p14:creationId xmlns:p14="http://schemas.microsoft.com/office/powerpoint/2010/main" val="329620298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Image + 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5CE8E17-FA2F-E502-0B47-4907756FA83C}"/>
              </a:ext>
            </a:extLst>
          </p:cNvPr>
          <p:cNvSpPr/>
          <p:nvPr userDrawn="1"/>
        </p:nvSpPr>
        <p:spPr>
          <a:xfrm>
            <a:off x="0" y="0"/>
            <a:ext cx="12192000" cy="6858000"/>
          </a:xfrm>
          <a:prstGeom prst="rect">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12" name="Picture Placeholder 11">
            <a:extLst>
              <a:ext uri="{FF2B5EF4-FFF2-40B4-BE49-F238E27FC236}">
                <a16:creationId xmlns:a16="http://schemas.microsoft.com/office/drawing/2014/main" id="{658EC727-29A9-99CD-7145-556BC96EDCD6}"/>
              </a:ext>
            </a:extLst>
          </p:cNvPr>
          <p:cNvSpPr>
            <a:spLocks noGrp="1"/>
          </p:cNvSpPr>
          <p:nvPr>
            <p:ph type="pic" sz="quarter" idx="13"/>
          </p:nvPr>
        </p:nvSpPr>
        <p:spPr>
          <a:xfrm>
            <a:off x="364109" y="1451799"/>
            <a:ext cx="5493766" cy="4619391"/>
          </a:xfrm>
        </p:spPr>
        <p:txBody>
          <a:bodyPr/>
          <a:lstStyle/>
          <a:p>
            <a:endParaRPr lang="en-US"/>
          </a:p>
        </p:txBody>
      </p:sp>
      <p:sp>
        <p:nvSpPr>
          <p:cNvPr id="5" name="Footer Placeholder 4"/>
          <p:cNvSpPr>
            <a:spLocks noGrp="1"/>
          </p:cNvSpPr>
          <p:nvPr>
            <p:ph type="ftr" sz="quarter" idx="11"/>
          </p:nvPr>
        </p:nvSpPr>
        <p:spPr>
          <a:xfrm>
            <a:off x="753446" y="6459579"/>
            <a:ext cx="7617506" cy="385538"/>
          </a:xfrm>
          <a:prstGeom prst="rect">
            <a:avLst/>
          </a:prstGeom>
        </p:spPr>
        <p:txBody>
          <a:bodyPr/>
          <a:lstStyle/>
          <a:p>
            <a:endParaRPr lang="en-US" dirty="0"/>
          </a:p>
        </p:txBody>
      </p:sp>
      <p:sp>
        <p:nvSpPr>
          <p:cNvPr id="6" name="Slide Number Placeholder 5"/>
          <p:cNvSpPr>
            <a:spLocks noGrp="1"/>
          </p:cNvSpPr>
          <p:nvPr>
            <p:ph type="sldNum" sz="quarter" idx="12"/>
          </p:nvPr>
        </p:nvSpPr>
        <p:spPr>
          <a:xfrm>
            <a:off x="364109" y="6470661"/>
            <a:ext cx="318761" cy="365125"/>
          </a:xfrm>
          <a:prstGeom prst="rect">
            <a:avLst/>
          </a:prstGeom>
        </p:spPr>
        <p:txBody>
          <a:bodyPr/>
          <a:lstStyle/>
          <a:p>
            <a:fld id="{5A640DB1-243D-164F-BD31-C408540BA241}" type="slidenum">
              <a:rPr lang="en-US" smtClean="0"/>
              <a:t>‹#›</a:t>
            </a:fld>
            <a:endParaRPr lang="en-US" dirty="0"/>
          </a:p>
        </p:txBody>
      </p:sp>
      <p:pic>
        <p:nvPicPr>
          <p:cNvPr id="8" name="Picture 7">
            <a:extLst>
              <a:ext uri="{FF2B5EF4-FFF2-40B4-BE49-F238E27FC236}">
                <a16:creationId xmlns:a16="http://schemas.microsoft.com/office/drawing/2014/main" id="{6DC84E01-5954-ED55-8E5D-7537F494CFB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84933" t="-1" r="-1" b="-123"/>
          <a:stretch/>
        </p:blipFill>
        <p:spPr>
          <a:xfrm>
            <a:off x="0" y="278942"/>
            <a:ext cx="3492884" cy="455723"/>
          </a:xfrm>
          <a:prstGeom prst="rect">
            <a:avLst/>
          </a:prstGeom>
        </p:spPr>
      </p:pic>
      <p:sp>
        <p:nvSpPr>
          <p:cNvPr id="2" name="TextBox 1">
            <a:extLst>
              <a:ext uri="{FF2B5EF4-FFF2-40B4-BE49-F238E27FC236}">
                <a16:creationId xmlns:a16="http://schemas.microsoft.com/office/drawing/2014/main" id="{AFBAA0B7-7990-3A9A-4269-A0BCB807AC78}"/>
              </a:ext>
            </a:extLst>
          </p:cNvPr>
          <p:cNvSpPr txBox="1"/>
          <p:nvPr userDrawn="1"/>
        </p:nvSpPr>
        <p:spPr>
          <a:xfrm>
            <a:off x="6096000" y="841950"/>
            <a:ext cx="1034581" cy="2738763"/>
          </a:xfrm>
          <a:prstGeom prst="rect">
            <a:avLst/>
          </a:prstGeom>
          <a:noFill/>
        </p:spPr>
        <p:txBody>
          <a:bodyPr wrap="square" rtlCol="0">
            <a:spAutoFit/>
          </a:bodyPr>
          <a:lstStyle/>
          <a:p>
            <a:r>
              <a:rPr lang="en-US" sz="17197" dirty="0">
                <a:solidFill>
                  <a:schemeClr val="tx1">
                    <a:alpha val="8000"/>
                  </a:schemeClr>
                </a:solidFill>
                <a:latin typeface="KazimirText Medium" panose="02070503070706040303" pitchFamily="18" charset="77"/>
              </a:rPr>
              <a:t>“</a:t>
            </a:r>
          </a:p>
        </p:txBody>
      </p:sp>
      <p:sp>
        <p:nvSpPr>
          <p:cNvPr id="14" name="Text Placeholder 13">
            <a:extLst>
              <a:ext uri="{FF2B5EF4-FFF2-40B4-BE49-F238E27FC236}">
                <a16:creationId xmlns:a16="http://schemas.microsoft.com/office/drawing/2014/main" id="{058DA57B-4F9E-B602-C98C-AF1464DD9FFB}"/>
              </a:ext>
            </a:extLst>
          </p:cNvPr>
          <p:cNvSpPr>
            <a:spLocks noGrp="1"/>
          </p:cNvSpPr>
          <p:nvPr>
            <p:ph type="body" sz="quarter" idx="14"/>
          </p:nvPr>
        </p:nvSpPr>
        <p:spPr>
          <a:xfrm>
            <a:off x="7131049" y="1575260"/>
            <a:ext cx="4643607" cy="3508375"/>
          </a:xfrm>
        </p:spPr>
        <p:txBody>
          <a:bodyPr>
            <a:normAutofit/>
          </a:bodyPr>
          <a:lstStyle>
            <a:lvl1pPr marL="0" indent="0">
              <a:buNone/>
              <a:defRPr sz="2800" b="0" i="1">
                <a:solidFill>
                  <a:schemeClr val="bg1"/>
                </a:solidFill>
                <a:latin typeface="Avenir Next LT Pro"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5" name="Text Placeholder 13">
            <a:extLst>
              <a:ext uri="{FF2B5EF4-FFF2-40B4-BE49-F238E27FC236}">
                <a16:creationId xmlns:a16="http://schemas.microsoft.com/office/drawing/2014/main" id="{E427A4A9-26C4-B3E8-955C-C145F2141DD2}"/>
              </a:ext>
            </a:extLst>
          </p:cNvPr>
          <p:cNvSpPr>
            <a:spLocks noGrp="1"/>
          </p:cNvSpPr>
          <p:nvPr>
            <p:ph type="body" sz="quarter" idx="15" hasCustomPrompt="1"/>
          </p:nvPr>
        </p:nvSpPr>
        <p:spPr>
          <a:xfrm>
            <a:off x="7131049" y="5224172"/>
            <a:ext cx="4643607" cy="847018"/>
          </a:xfrm>
        </p:spPr>
        <p:txBody>
          <a:bodyPr anchor="b">
            <a:normAutofit/>
          </a:bodyPr>
          <a:lstStyle>
            <a:lvl1pPr marL="0" indent="0">
              <a:buNone/>
              <a:defRPr sz="1800" b="1" i="0" cap="all" baseline="0">
                <a:solidFill>
                  <a:schemeClr val="bg1"/>
                </a:solidFill>
                <a:latin typeface="Avenir Next LT Pro Demi" panose="020B0504020202020204" pitchFamily="34"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Quote Attribution Goes Here</a:t>
            </a:r>
          </a:p>
        </p:txBody>
      </p:sp>
      <p:sp>
        <p:nvSpPr>
          <p:cNvPr id="3" name="Title 2">
            <a:extLst>
              <a:ext uri="{FF2B5EF4-FFF2-40B4-BE49-F238E27FC236}">
                <a16:creationId xmlns:a16="http://schemas.microsoft.com/office/drawing/2014/main" id="{143A0AD2-FB9F-421F-EEDF-2076A9AD2655}"/>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10347847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1EDBB2C4-C519-E26E-9278-803335E0436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76337" t="-1" r="-1" b="-546"/>
          <a:stretch/>
        </p:blipFill>
        <p:spPr>
          <a:xfrm>
            <a:off x="0" y="3429000"/>
            <a:ext cx="5485685" cy="457647"/>
          </a:xfrm>
          <a:prstGeom prst="rect">
            <a:avLst/>
          </a:prstGeom>
        </p:spPr>
      </p:pic>
      <p:sp>
        <p:nvSpPr>
          <p:cNvPr id="2" name="Title 1">
            <a:extLst>
              <a:ext uri="{FF2B5EF4-FFF2-40B4-BE49-F238E27FC236}">
                <a16:creationId xmlns:a16="http://schemas.microsoft.com/office/drawing/2014/main" id="{51D3EE3E-9E1C-9C07-1FFF-F9B599197F63}"/>
              </a:ext>
            </a:extLst>
          </p:cNvPr>
          <p:cNvSpPr>
            <a:spLocks noGrp="1"/>
          </p:cNvSpPr>
          <p:nvPr>
            <p:ph type="title" hasCustomPrompt="1"/>
          </p:nvPr>
        </p:nvSpPr>
        <p:spPr>
          <a:xfrm>
            <a:off x="7586133" y="338457"/>
            <a:ext cx="4188524" cy="821475"/>
          </a:xfrm>
        </p:spPr>
        <p:txBody>
          <a:bodyPr/>
          <a:lstStyle>
            <a:lvl1pPr>
              <a:defRPr>
                <a:solidFill>
                  <a:schemeClr val="bg1"/>
                </a:solidFill>
              </a:defRPr>
            </a:lvl1pPr>
          </a:lstStyle>
          <a:p>
            <a:r>
              <a:rPr lang="en-US" dirty="0"/>
              <a:t>TITLE — avenir NEXT LT PRO, DEMI, 28 PT, DARK BLUE, caps</a:t>
            </a:r>
          </a:p>
        </p:txBody>
      </p:sp>
      <p:sp>
        <p:nvSpPr>
          <p:cNvPr id="3" name="Slide Number Placeholder 2">
            <a:extLst>
              <a:ext uri="{FF2B5EF4-FFF2-40B4-BE49-F238E27FC236}">
                <a16:creationId xmlns:a16="http://schemas.microsoft.com/office/drawing/2014/main" id="{70669466-EE8F-FEEE-6355-DA5EC8DD0FCD}"/>
              </a:ext>
            </a:extLst>
          </p:cNvPr>
          <p:cNvSpPr>
            <a:spLocks noGrp="1"/>
          </p:cNvSpPr>
          <p:nvPr>
            <p:ph type="sldNum" sz="quarter" idx="10"/>
          </p:nvPr>
        </p:nvSpPr>
        <p:spPr/>
        <p:txBody>
          <a:bodyPr/>
          <a:lstStyle/>
          <a:p>
            <a:fld id="{9564885F-477D-A14D-B2C1-5ECAF755F313}" type="slidenum">
              <a:rPr lang="en-US" smtClean="0"/>
              <a:pPr/>
              <a:t>‹#›</a:t>
            </a:fld>
            <a:endParaRPr lang="en-US" spc="400" dirty="0"/>
          </a:p>
        </p:txBody>
      </p:sp>
      <p:sp>
        <p:nvSpPr>
          <p:cNvPr id="4" name="Footer Placeholder 3">
            <a:extLst>
              <a:ext uri="{FF2B5EF4-FFF2-40B4-BE49-F238E27FC236}">
                <a16:creationId xmlns:a16="http://schemas.microsoft.com/office/drawing/2014/main" id="{6EDF3F91-9431-8B7E-F1F8-12ED3CE1E12A}"/>
              </a:ext>
            </a:extLst>
          </p:cNvPr>
          <p:cNvSpPr>
            <a:spLocks noGrp="1"/>
          </p:cNvSpPr>
          <p:nvPr>
            <p:ph type="ftr" sz="quarter" idx="11"/>
          </p:nvPr>
        </p:nvSpPr>
        <p:spPr/>
        <p:txBody>
          <a:bodyPr/>
          <a:lstStyle/>
          <a:p>
            <a:endParaRPr lang="en-US" dirty="0"/>
          </a:p>
        </p:txBody>
      </p:sp>
      <p:sp>
        <p:nvSpPr>
          <p:cNvPr id="26" name="Picture Placeholder 25">
            <a:extLst>
              <a:ext uri="{FF2B5EF4-FFF2-40B4-BE49-F238E27FC236}">
                <a16:creationId xmlns:a16="http://schemas.microsoft.com/office/drawing/2014/main" id="{477D8352-FDA0-ABBE-4665-F896488A01A6}"/>
              </a:ext>
            </a:extLst>
          </p:cNvPr>
          <p:cNvSpPr>
            <a:spLocks noGrp="1"/>
          </p:cNvSpPr>
          <p:nvPr>
            <p:ph type="pic" sz="quarter" idx="12"/>
          </p:nvPr>
        </p:nvSpPr>
        <p:spPr>
          <a:xfrm>
            <a:off x="1" y="0"/>
            <a:ext cx="7470043" cy="3166532"/>
          </a:xfrm>
          <a:custGeom>
            <a:avLst/>
            <a:gdLst>
              <a:gd name="connsiteX0" fmla="*/ 0 w 7470043"/>
              <a:gd name="connsiteY0" fmla="*/ 0 h 3166532"/>
              <a:gd name="connsiteX1" fmla="*/ 7470043 w 7470043"/>
              <a:gd name="connsiteY1" fmla="*/ 0 h 3166532"/>
              <a:gd name="connsiteX2" fmla="*/ 5658122 w 7470043"/>
              <a:gd name="connsiteY2" fmla="*/ 3166532 h 3166532"/>
              <a:gd name="connsiteX3" fmla="*/ 0 w 7470043"/>
              <a:gd name="connsiteY3" fmla="*/ 3166532 h 3166532"/>
            </a:gdLst>
            <a:ahLst/>
            <a:cxnLst>
              <a:cxn ang="0">
                <a:pos x="connsiteX0" y="connsiteY0"/>
              </a:cxn>
              <a:cxn ang="0">
                <a:pos x="connsiteX1" y="connsiteY1"/>
              </a:cxn>
              <a:cxn ang="0">
                <a:pos x="connsiteX2" y="connsiteY2"/>
              </a:cxn>
              <a:cxn ang="0">
                <a:pos x="connsiteX3" y="connsiteY3"/>
              </a:cxn>
            </a:cxnLst>
            <a:rect l="l" t="t" r="r" b="b"/>
            <a:pathLst>
              <a:path w="7470043" h="3166532">
                <a:moveTo>
                  <a:pt x="0" y="0"/>
                </a:moveTo>
                <a:lnTo>
                  <a:pt x="7470043" y="0"/>
                </a:lnTo>
                <a:lnTo>
                  <a:pt x="5658122" y="3166532"/>
                </a:lnTo>
                <a:lnTo>
                  <a:pt x="0" y="3166532"/>
                </a:lnTo>
                <a:close/>
              </a:path>
            </a:pathLst>
          </a:custGeom>
        </p:spPr>
        <p:txBody>
          <a:bodyPr wrap="square">
            <a:noAutofit/>
          </a:bodyPr>
          <a:lstStyle/>
          <a:p>
            <a:endParaRPr lang="en-US"/>
          </a:p>
        </p:txBody>
      </p:sp>
      <p:sp>
        <p:nvSpPr>
          <p:cNvPr id="29" name="Picture Placeholder 28">
            <a:extLst>
              <a:ext uri="{FF2B5EF4-FFF2-40B4-BE49-F238E27FC236}">
                <a16:creationId xmlns:a16="http://schemas.microsoft.com/office/drawing/2014/main" id="{83FAFA0B-64AF-1F62-805D-43F67CFEE686}"/>
              </a:ext>
            </a:extLst>
          </p:cNvPr>
          <p:cNvSpPr>
            <a:spLocks noGrp="1"/>
          </p:cNvSpPr>
          <p:nvPr>
            <p:ph type="pic" sz="quarter" idx="13"/>
          </p:nvPr>
        </p:nvSpPr>
        <p:spPr>
          <a:xfrm>
            <a:off x="0" y="4171951"/>
            <a:ext cx="5082812" cy="2686051"/>
          </a:xfrm>
          <a:custGeom>
            <a:avLst/>
            <a:gdLst>
              <a:gd name="connsiteX0" fmla="*/ 0 w 5082812"/>
              <a:gd name="connsiteY0" fmla="*/ 0 h 2686051"/>
              <a:gd name="connsiteX1" fmla="*/ 5082812 w 5082812"/>
              <a:gd name="connsiteY1" fmla="*/ 0 h 2686051"/>
              <a:gd name="connsiteX2" fmla="*/ 3545827 w 5082812"/>
              <a:gd name="connsiteY2" fmla="*/ 2686051 h 2686051"/>
              <a:gd name="connsiteX3" fmla="*/ 0 w 5082812"/>
              <a:gd name="connsiteY3" fmla="*/ 2686051 h 2686051"/>
            </a:gdLst>
            <a:ahLst/>
            <a:cxnLst>
              <a:cxn ang="0">
                <a:pos x="connsiteX0" y="connsiteY0"/>
              </a:cxn>
              <a:cxn ang="0">
                <a:pos x="connsiteX1" y="connsiteY1"/>
              </a:cxn>
              <a:cxn ang="0">
                <a:pos x="connsiteX2" y="connsiteY2"/>
              </a:cxn>
              <a:cxn ang="0">
                <a:pos x="connsiteX3" y="connsiteY3"/>
              </a:cxn>
            </a:cxnLst>
            <a:rect l="l" t="t" r="r" b="b"/>
            <a:pathLst>
              <a:path w="5082812" h="2686051">
                <a:moveTo>
                  <a:pt x="0" y="0"/>
                </a:moveTo>
                <a:lnTo>
                  <a:pt x="5082812" y="0"/>
                </a:lnTo>
                <a:lnTo>
                  <a:pt x="3545827" y="2686051"/>
                </a:lnTo>
                <a:lnTo>
                  <a:pt x="0" y="2686051"/>
                </a:lnTo>
                <a:close/>
              </a:path>
            </a:pathLst>
          </a:custGeom>
        </p:spPr>
        <p:txBody>
          <a:bodyPr wrap="square">
            <a:noAutofit/>
          </a:bodyPr>
          <a:lstStyle/>
          <a:p>
            <a:endParaRPr lang="en-US"/>
          </a:p>
        </p:txBody>
      </p:sp>
    </p:spTree>
    <p:extLst>
      <p:ext uri="{BB962C8B-B14F-4D97-AF65-F5344CB8AC3E}">
        <p14:creationId xmlns:p14="http://schemas.microsoft.com/office/powerpoint/2010/main" val="2889755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Blank + image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5CE8E17-FA2F-E502-0B47-4907756FA83C}"/>
              </a:ext>
            </a:extLst>
          </p:cNvPr>
          <p:cNvSpPr/>
          <p:nvPr userDrawn="1"/>
        </p:nvSpPr>
        <p:spPr>
          <a:xfrm>
            <a:off x="0" y="0"/>
            <a:ext cx="12192000" cy="6858000"/>
          </a:xfrm>
          <a:prstGeom prst="rect">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5" name="Footer Placeholder 4"/>
          <p:cNvSpPr>
            <a:spLocks noGrp="1"/>
          </p:cNvSpPr>
          <p:nvPr>
            <p:ph type="ftr" sz="quarter" idx="11"/>
          </p:nvPr>
        </p:nvSpPr>
        <p:spPr>
          <a:xfrm>
            <a:off x="753446" y="6459579"/>
            <a:ext cx="7617506" cy="385538"/>
          </a:xfrm>
          <a:prstGeom prst="rect">
            <a:avLst/>
          </a:prstGeom>
        </p:spPr>
        <p:txBody>
          <a:bodyPr/>
          <a:lstStyle/>
          <a:p>
            <a:endParaRPr lang="en-US" dirty="0"/>
          </a:p>
        </p:txBody>
      </p:sp>
      <p:sp>
        <p:nvSpPr>
          <p:cNvPr id="6" name="Slide Number Placeholder 5"/>
          <p:cNvSpPr>
            <a:spLocks noGrp="1"/>
          </p:cNvSpPr>
          <p:nvPr>
            <p:ph type="sldNum" sz="quarter" idx="12"/>
          </p:nvPr>
        </p:nvSpPr>
        <p:spPr>
          <a:xfrm>
            <a:off x="364109" y="6470661"/>
            <a:ext cx="318761" cy="365125"/>
          </a:xfrm>
          <a:prstGeom prst="rect">
            <a:avLst/>
          </a:prstGeom>
        </p:spPr>
        <p:txBody>
          <a:bodyPr/>
          <a:lstStyle/>
          <a:p>
            <a:fld id="{5A640DB1-243D-164F-BD31-C408540BA241}" type="slidenum">
              <a:rPr lang="en-US" smtClean="0"/>
              <a:t>‹#›</a:t>
            </a:fld>
            <a:endParaRPr lang="en-US" dirty="0"/>
          </a:p>
        </p:txBody>
      </p:sp>
      <p:pic>
        <p:nvPicPr>
          <p:cNvPr id="8" name="Picture 7">
            <a:extLst>
              <a:ext uri="{FF2B5EF4-FFF2-40B4-BE49-F238E27FC236}">
                <a16:creationId xmlns:a16="http://schemas.microsoft.com/office/drawing/2014/main" id="{6DC84E01-5954-ED55-8E5D-7537F494CFB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84933" t="-1" r="-1" b="-123"/>
          <a:stretch/>
        </p:blipFill>
        <p:spPr>
          <a:xfrm>
            <a:off x="0" y="278942"/>
            <a:ext cx="3492884" cy="455723"/>
          </a:xfrm>
          <a:prstGeom prst="rect">
            <a:avLst/>
          </a:prstGeom>
        </p:spPr>
      </p:pic>
    </p:spTree>
    <p:extLst>
      <p:ext uri="{BB962C8B-B14F-4D97-AF65-F5344CB8AC3E}">
        <p14:creationId xmlns:p14="http://schemas.microsoft.com/office/powerpoint/2010/main" val="40362352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 Column Title +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28AEC2-BB00-E14A-935A-51CB9E4A467E}"/>
              </a:ext>
            </a:extLst>
          </p:cNvPr>
          <p:cNvSpPr>
            <a:spLocks noGrp="1"/>
          </p:cNvSpPr>
          <p:nvPr>
            <p:ph idx="1" hasCustomPrompt="1"/>
          </p:nvPr>
        </p:nvSpPr>
        <p:spPr>
          <a:xfrm>
            <a:off x="1775861" y="1188721"/>
            <a:ext cx="4809177" cy="4989486"/>
          </a:xfrm>
        </p:spPr>
        <p:txBody>
          <a:bodyPr>
            <a:noAutofit/>
          </a:bodyPr>
          <a:lstStyle>
            <a:lvl1pPr marL="228600" marR="0" indent="-228600" algn="l" defTabSz="914400" rtl="0" eaLnBrk="1" fontAlgn="auto" latinLnBrk="0" hangingPunct="1">
              <a:lnSpc>
                <a:spcPct val="90000"/>
              </a:lnSpc>
              <a:spcBef>
                <a:spcPts val="0"/>
              </a:spcBef>
              <a:spcAft>
                <a:spcPts val="1200"/>
              </a:spcAft>
              <a:buClr>
                <a:srgbClr val="E86100"/>
              </a:buClr>
              <a:buSzTx/>
              <a:buFont typeface="Wingdings" pitchFamily="2" charset="2"/>
              <a:buChar char="§"/>
              <a:tabLst>
                <a:tab pos="222250" algn="l"/>
              </a:tabLst>
              <a:defRPr sz="1800"/>
            </a:lvl1pPr>
            <a:lvl2pPr marL="685800" indent="-228600">
              <a:spcAft>
                <a:spcPts val="1200"/>
              </a:spcAft>
              <a:buClr>
                <a:srgbClr val="0C2340"/>
              </a:buClr>
              <a:buFont typeface="System Font Regular"/>
              <a:buChar char="–"/>
              <a:defRPr sz="1600"/>
            </a:lvl2pPr>
            <a:lvl3pPr marL="1146175" marR="0" indent="-231775" algn="l" defTabSz="914400" rtl="0" eaLnBrk="1" fontAlgn="auto" latinLnBrk="0" hangingPunct="1">
              <a:lnSpc>
                <a:spcPct val="90000"/>
              </a:lnSpc>
              <a:spcBef>
                <a:spcPts val="0"/>
              </a:spcBef>
              <a:spcAft>
                <a:spcPts val="1200"/>
              </a:spcAft>
              <a:buClr>
                <a:srgbClr val="0C2340"/>
              </a:buClr>
              <a:buSzTx/>
              <a:buFont typeface="Arial" panose="020B0604020202020204" pitchFamily="34" charset="0"/>
              <a:buChar char="•"/>
              <a:tabLst/>
              <a:defRPr sz="1400"/>
            </a:lvl3pPr>
            <a:lvl4pPr marL="1543050" marR="0" indent="-17145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4pPr>
            <a:lvl5pPr marL="20574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5pPr>
          </a:lstStyle>
          <a:p>
            <a:r>
              <a:rPr lang="en-US" dirty="0"/>
              <a:t>First level – orange square bullets, Avenir Next LT Pro, Regular, 18 </a:t>
            </a:r>
            <a:r>
              <a:rPr lang="en-US" dirty="0" err="1"/>
              <a:t>pt</a:t>
            </a:r>
            <a:r>
              <a:rPr lang="en-US" dirty="0"/>
              <a:t>, gray, sentence case</a:t>
            </a:r>
          </a:p>
          <a:p>
            <a:r>
              <a:rPr lang="en-US" dirty="0"/>
              <a:t>Sentence case is capitalizing only the first letter of the first word and any proper nouns and names/titles. </a:t>
            </a:r>
          </a:p>
          <a:p>
            <a:pPr lvl="1"/>
            <a:r>
              <a:rPr lang="en-US" dirty="0"/>
              <a:t>Second level – dark blue dashes, Avenir Next LT Pro, Regular, 16 </a:t>
            </a:r>
            <a:r>
              <a:rPr lang="en-US" dirty="0" err="1"/>
              <a:t>pt</a:t>
            </a:r>
            <a:r>
              <a:rPr lang="en-US" dirty="0"/>
              <a:t>, gray font, sentence case</a:t>
            </a:r>
          </a:p>
          <a:p>
            <a:pPr lvl="2"/>
            <a:r>
              <a:rPr lang="en-US" dirty="0"/>
              <a:t>Third level – dark blue circle bullets, Avenir Next LT Pro, Regular,14 </a:t>
            </a:r>
            <a:r>
              <a:rPr lang="en-US" dirty="0" err="1"/>
              <a:t>pt</a:t>
            </a:r>
            <a:r>
              <a:rPr lang="en-US" dirty="0"/>
              <a:t>, gray font, sentence case</a:t>
            </a:r>
          </a:p>
          <a:p>
            <a:r>
              <a:rPr lang="en-US" dirty="0"/>
              <a:t>If the title or text placeholders need alignment, go to the Home tab, click Reset in the Slides toolbar. </a:t>
            </a:r>
          </a:p>
          <a:p>
            <a:r>
              <a:rPr lang="en-US" dirty="0"/>
              <a:t>Use a period if the bullet is a complete sentence.</a:t>
            </a:r>
          </a:p>
        </p:txBody>
      </p:sp>
      <p:sp>
        <p:nvSpPr>
          <p:cNvPr id="7" name="Content Placeholder 2">
            <a:extLst>
              <a:ext uri="{FF2B5EF4-FFF2-40B4-BE49-F238E27FC236}">
                <a16:creationId xmlns:a16="http://schemas.microsoft.com/office/drawing/2014/main" id="{6A2A5731-E302-9249-8DE6-49886BFD0CC4}"/>
              </a:ext>
            </a:extLst>
          </p:cNvPr>
          <p:cNvSpPr>
            <a:spLocks noGrp="1"/>
          </p:cNvSpPr>
          <p:nvPr>
            <p:ph idx="14" hasCustomPrompt="1"/>
          </p:nvPr>
        </p:nvSpPr>
        <p:spPr>
          <a:xfrm>
            <a:off x="6965482" y="1188721"/>
            <a:ext cx="4809177" cy="4989486"/>
          </a:xfrm>
        </p:spPr>
        <p:txBody>
          <a:bodyPr>
            <a:noAutofit/>
          </a:bodyPr>
          <a:lstStyle>
            <a:lvl1pPr marL="228600" marR="0" indent="-228600" algn="l" defTabSz="914400" rtl="0" eaLnBrk="1" fontAlgn="auto" latinLnBrk="0" hangingPunct="1">
              <a:lnSpc>
                <a:spcPct val="90000"/>
              </a:lnSpc>
              <a:spcBef>
                <a:spcPts val="0"/>
              </a:spcBef>
              <a:spcAft>
                <a:spcPts val="1200"/>
              </a:spcAft>
              <a:buClr>
                <a:srgbClr val="E86100"/>
              </a:buClr>
              <a:buSzTx/>
              <a:buFont typeface="Wingdings" pitchFamily="2" charset="2"/>
              <a:buChar char="§"/>
              <a:tabLst>
                <a:tab pos="222250" algn="l"/>
              </a:tabLst>
              <a:defRPr sz="1800"/>
            </a:lvl1pPr>
            <a:lvl2pPr marL="685800" indent="-228600">
              <a:spcAft>
                <a:spcPts val="1200"/>
              </a:spcAft>
              <a:buClr>
                <a:srgbClr val="0C2340"/>
              </a:buClr>
              <a:buFont typeface="System Font Regular"/>
              <a:buChar char="–"/>
              <a:defRPr sz="1600"/>
            </a:lvl2pPr>
            <a:lvl3pPr marL="1146175" marR="0" indent="-231775" algn="l" defTabSz="914400" rtl="0" eaLnBrk="1" fontAlgn="auto" latinLnBrk="0" hangingPunct="1">
              <a:lnSpc>
                <a:spcPct val="90000"/>
              </a:lnSpc>
              <a:spcBef>
                <a:spcPts val="0"/>
              </a:spcBef>
              <a:spcAft>
                <a:spcPts val="1200"/>
              </a:spcAft>
              <a:buClr>
                <a:srgbClr val="0C2340"/>
              </a:buClr>
              <a:buSzTx/>
              <a:buFont typeface="Arial" panose="020B0604020202020204" pitchFamily="34" charset="0"/>
              <a:buChar char="•"/>
              <a:tabLst/>
              <a:defRPr sz="1400"/>
            </a:lvl3pPr>
            <a:lvl4pPr marL="1543050" marR="0" indent="-17145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4pPr>
            <a:lvl5pPr marL="2057400" marR="0" indent="-228600" algn="l" defTabSz="914400" rtl="0" eaLnBrk="1" fontAlgn="auto" latinLnBrk="0" hangingPunct="1">
              <a:lnSpc>
                <a:spcPct val="90000"/>
              </a:lnSpc>
              <a:spcBef>
                <a:spcPts val="0"/>
              </a:spcBef>
              <a:spcAft>
                <a:spcPts val="1200"/>
              </a:spcAft>
              <a:buClrTx/>
              <a:buSzTx/>
              <a:buFont typeface="Arial" panose="020B0604020202020204" pitchFamily="34" charset="0"/>
              <a:buChar char="•"/>
              <a:tabLst/>
              <a:defRPr sz="1200"/>
            </a:lvl5pPr>
          </a:lstStyle>
          <a:p>
            <a:r>
              <a:rPr lang="en-US" dirty="0"/>
              <a:t>First level – orange square bullets, Avenir Next LT Pro, Regular, 18 </a:t>
            </a:r>
            <a:r>
              <a:rPr lang="en-US" dirty="0" err="1"/>
              <a:t>pt</a:t>
            </a:r>
            <a:r>
              <a:rPr lang="en-US" dirty="0"/>
              <a:t>, gray, sentence case</a:t>
            </a:r>
          </a:p>
          <a:p>
            <a:r>
              <a:rPr lang="en-US" dirty="0"/>
              <a:t>Sentence case is capitalizing only the first letter of the first word and any proper nouns and names/titles. </a:t>
            </a:r>
          </a:p>
          <a:p>
            <a:pPr lvl="1"/>
            <a:r>
              <a:rPr lang="en-US" dirty="0"/>
              <a:t>Second level – dark blue dashes, Avenir Next LT Pro, Regular, 16 </a:t>
            </a:r>
            <a:r>
              <a:rPr lang="en-US" dirty="0" err="1"/>
              <a:t>pt</a:t>
            </a:r>
            <a:r>
              <a:rPr lang="en-US" dirty="0"/>
              <a:t>, gray font, sentence case</a:t>
            </a:r>
          </a:p>
          <a:p>
            <a:pPr lvl="2"/>
            <a:r>
              <a:rPr lang="en-US" dirty="0"/>
              <a:t>Third level – dark blue circle bullets, Avenir Next LT Pro, Regular, 14 </a:t>
            </a:r>
            <a:r>
              <a:rPr lang="en-US" dirty="0" err="1"/>
              <a:t>pt</a:t>
            </a:r>
            <a:r>
              <a:rPr lang="en-US" dirty="0"/>
              <a:t>, gray font, sentence case</a:t>
            </a:r>
          </a:p>
          <a:p>
            <a:r>
              <a:rPr lang="en-US" dirty="0"/>
              <a:t>If the title or text placeholders need alignment, go to the Home tab, click Reset in the Slides toolbar. </a:t>
            </a:r>
          </a:p>
          <a:p>
            <a:r>
              <a:rPr lang="en-US" dirty="0"/>
              <a:t>Use a period if the bullet is a complete sentence.</a:t>
            </a:r>
          </a:p>
        </p:txBody>
      </p:sp>
      <p:sp>
        <p:nvSpPr>
          <p:cNvPr id="5" name="Title 4">
            <a:extLst>
              <a:ext uri="{FF2B5EF4-FFF2-40B4-BE49-F238E27FC236}">
                <a16:creationId xmlns:a16="http://schemas.microsoft.com/office/drawing/2014/main" id="{8EB3BEAD-25EF-4CDC-9926-C540D6AF85FD}"/>
              </a:ext>
            </a:extLst>
          </p:cNvPr>
          <p:cNvSpPr>
            <a:spLocks noGrp="1"/>
          </p:cNvSpPr>
          <p:nvPr>
            <p:ph type="title" hasCustomPrompt="1"/>
          </p:nvPr>
        </p:nvSpPr>
        <p:spPr/>
        <p:txBody>
          <a:bodyPr/>
          <a:lstStyle/>
          <a:p>
            <a:r>
              <a:rPr lang="en-US" dirty="0"/>
              <a:t>TITLE — avenir NEXT LT PRO, DEMI, 28 PT, dark BLUE, all caps, up to 2 lines</a:t>
            </a:r>
          </a:p>
        </p:txBody>
      </p:sp>
      <p:sp>
        <p:nvSpPr>
          <p:cNvPr id="2" name="Footer Placeholder 4">
            <a:extLst>
              <a:ext uri="{FF2B5EF4-FFF2-40B4-BE49-F238E27FC236}">
                <a16:creationId xmlns:a16="http://schemas.microsoft.com/office/drawing/2014/main" id="{1FC7784B-A5EA-42B4-AFCC-B411540F66F2}"/>
              </a:ext>
            </a:extLst>
          </p:cNvPr>
          <p:cNvSpPr>
            <a:spLocks noGrp="1"/>
          </p:cNvSpPr>
          <p:nvPr>
            <p:ph type="ftr" sz="quarter" idx="3"/>
          </p:nvPr>
        </p:nvSpPr>
        <p:spPr>
          <a:xfrm>
            <a:off x="694574" y="6366854"/>
            <a:ext cx="6743700" cy="365125"/>
          </a:xfrm>
          <a:prstGeom prst="rect">
            <a:avLst/>
          </a:prstGeom>
        </p:spPr>
        <p:txBody>
          <a:bodyPr vert="horz" lIns="91440" tIns="45720" rIns="91440" bIns="45720" rtlCol="0" anchor="ctr"/>
          <a:lstStyle>
            <a:lvl1pPr algn="l">
              <a:defRPr sz="900" b="0" i="0" cap="all" baseline="0">
                <a:solidFill>
                  <a:srgbClr val="999999"/>
                </a:solidFill>
                <a:latin typeface="Avenir Light" panose="020B0402020203020204" pitchFamily="34" charset="77"/>
                <a:ea typeface="Avenir Light" panose="020B0402020203020204" pitchFamily="34" charset="77"/>
                <a:cs typeface="Arial" charset="0"/>
              </a:defRPr>
            </a:lvl1pPr>
          </a:lstStyle>
          <a:p>
            <a:endParaRPr lang="en-US" dirty="0"/>
          </a:p>
        </p:txBody>
      </p:sp>
      <p:sp>
        <p:nvSpPr>
          <p:cNvPr id="4" name="Slide Number Placeholder 5">
            <a:extLst>
              <a:ext uri="{FF2B5EF4-FFF2-40B4-BE49-F238E27FC236}">
                <a16:creationId xmlns:a16="http://schemas.microsoft.com/office/drawing/2014/main" id="{80D2A47E-45B4-4004-90FD-742F496F031E}"/>
              </a:ext>
            </a:extLst>
          </p:cNvPr>
          <p:cNvSpPr>
            <a:spLocks noGrp="1"/>
          </p:cNvSpPr>
          <p:nvPr>
            <p:ph type="sldNum" sz="quarter" idx="4"/>
          </p:nvPr>
        </p:nvSpPr>
        <p:spPr>
          <a:xfrm>
            <a:off x="300359" y="6366854"/>
            <a:ext cx="318761" cy="365125"/>
          </a:xfrm>
          <a:prstGeom prst="rect">
            <a:avLst/>
          </a:prstGeom>
        </p:spPr>
        <p:txBody>
          <a:bodyPr vert="horz" lIns="91440" tIns="45720" rIns="91440" bIns="45720" rtlCol="0" anchor="ctr"/>
          <a:lstStyle>
            <a:lvl1pPr>
              <a:defRPr lang="en-US" sz="900" b="0" i="0" cap="all" baseline="0" smtClean="0">
                <a:solidFill>
                  <a:srgbClr val="999999"/>
                </a:solidFill>
                <a:latin typeface="Avenir Light" panose="020B0402020203020204" pitchFamily="34" charset="77"/>
                <a:ea typeface="Avenir Light" panose="020B0402020203020204" pitchFamily="34" charset="77"/>
                <a:cs typeface="Arial" charset="0"/>
              </a:defRPr>
            </a:lvl1pPr>
          </a:lstStyle>
          <a:p>
            <a:fld id="{9564885F-477D-A14D-B2C1-5ECAF755F313}" type="slidenum">
              <a:rPr lang="en-LT" smtClean="0"/>
              <a:pPr/>
              <a:t>‹#›</a:t>
            </a:fld>
            <a:endParaRPr lang="en-LT" dirty="0"/>
          </a:p>
        </p:txBody>
      </p:sp>
    </p:spTree>
    <p:extLst>
      <p:ext uri="{BB962C8B-B14F-4D97-AF65-F5344CB8AC3E}">
        <p14:creationId xmlns:p14="http://schemas.microsoft.com/office/powerpoint/2010/main" val="79194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816">
          <p15:clr>
            <a:srgbClr val="FBAE40"/>
          </p15:clr>
        </p15:guide>
        <p15:guide id="4" pos="7464">
          <p15:clr>
            <a:srgbClr val="FBAE40"/>
          </p15:clr>
        </p15:guide>
        <p15:guide id="6" orient="horz" pos="408">
          <p15:clr>
            <a:srgbClr val="FBAE40"/>
          </p15:clr>
        </p15:guide>
        <p15:guide id="7" orient="horz" pos="4224">
          <p15:clr>
            <a:srgbClr val="FBAE40"/>
          </p15:clr>
        </p15:guide>
        <p15:guide id="8" orient="horz" pos="3888">
          <p15:clr>
            <a:srgbClr val="FBAE40"/>
          </p15:clr>
        </p15:guide>
        <p15:guide id="9" pos="24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2_Blank + Image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A226CDB-2B4E-C514-6F13-F2A8051DBFA7}"/>
              </a:ext>
            </a:extLst>
          </p:cNvPr>
          <p:cNvSpPr/>
          <p:nvPr userDrawn="1"/>
        </p:nvSpPr>
        <p:spPr>
          <a:xfrm>
            <a:off x="0" y="0"/>
            <a:ext cx="12192000" cy="6858000"/>
          </a:xfrm>
          <a:prstGeom prst="rect">
            <a:avLst/>
          </a:prstGeom>
          <a:solidFill>
            <a:srgbClr val="FFFFF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2" name="Footer Placeholder 1">
            <a:extLst>
              <a:ext uri="{FF2B5EF4-FFF2-40B4-BE49-F238E27FC236}">
                <a16:creationId xmlns:a16="http://schemas.microsoft.com/office/drawing/2014/main" id="{A0FBB374-4D4D-FFBD-2D6A-34F7881C1277}"/>
              </a:ext>
            </a:extLst>
          </p:cNvPr>
          <p:cNvSpPr>
            <a:spLocks noGrp="1"/>
          </p:cNvSpPr>
          <p:nvPr>
            <p:ph type="ftr" sz="quarter" idx="10"/>
          </p:nvPr>
        </p:nvSpPr>
        <p:spPr/>
        <p:txBody>
          <a:bodyPr/>
          <a:lstStyle/>
          <a:p>
            <a:endParaRPr lang="en-US" dirty="0"/>
          </a:p>
        </p:txBody>
      </p:sp>
      <p:sp>
        <p:nvSpPr>
          <p:cNvPr id="3" name="Slide Number Placeholder 2">
            <a:extLst>
              <a:ext uri="{FF2B5EF4-FFF2-40B4-BE49-F238E27FC236}">
                <a16:creationId xmlns:a16="http://schemas.microsoft.com/office/drawing/2014/main" id="{91F65725-F09F-FB0F-D5EF-0F1E2B66A56E}"/>
              </a:ext>
            </a:extLst>
          </p:cNvPr>
          <p:cNvSpPr>
            <a:spLocks noGrp="1"/>
          </p:cNvSpPr>
          <p:nvPr>
            <p:ph type="sldNum" sz="quarter" idx="11"/>
          </p:nvPr>
        </p:nvSpPr>
        <p:spPr/>
        <p:txBody>
          <a:bodyPr/>
          <a:lstStyle/>
          <a:p>
            <a:fld id="{9564885F-477D-A14D-B2C1-5ECAF755F313}" type="slidenum">
              <a:rPr lang="en-US" smtClean="0"/>
              <a:pPr/>
              <a:t>‹#›</a:t>
            </a:fld>
            <a:endParaRPr lang="en-US" spc="400" dirty="0"/>
          </a:p>
        </p:txBody>
      </p:sp>
      <p:pic>
        <p:nvPicPr>
          <p:cNvPr id="4" name="Picture 3">
            <a:extLst>
              <a:ext uri="{FF2B5EF4-FFF2-40B4-BE49-F238E27FC236}">
                <a16:creationId xmlns:a16="http://schemas.microsoft.com/office/drawing/2014/main" id="{45B55D06-16AC-E425-A685-8456067A2A0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76337" t="-1" r="-1" b="-546"/>
          <a:stretch/>
        </p:blipFill>
        <p:spPr>
          <a:xfrm>
            <a:off x="0" y="278942"/>
            <a:ext cx="5485685" cy="457647"/>
          </a:xfrm>
          <a:prstGeom prst="rect">
            <a:avLst/>
          </a:prstGeom>
        </p:spPr>
      </p:pic>
    </p:spTree>
    <p:extLst>
      <p:ext uri="{BB962C8B-B14F-4D97-AF65-F5344CB8AC3E}">
        <p14:creationId xmlns:p14="http://schemas.microsoft.com/office/powerpoint/2010/main" val="627996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0FBB374-4D4D-FFBD-2D6A-34F7881C1277}"/>
              </a:ext>
            </a:extLst>
          </p:cNvPr>
          <p:cNvSpPr>
            <a:spLocks noGrp="1"/>
          </p:cNvSpPr>
          <p:nvPr>
            <p:ph type="ftr" sz="quarter" idx="10"/>
          </p:nvPr>
        </p:nvSpPr>
        <p:spPr/>
        <p:txBody>
          <a:bodyPr/>
          <a:lstStyle/>
          <a:p>
            <a:endParaRPr lang="en-US" dirty="0"/>
          </a:p>
        </p:txBody>
      </p:sp>
      <p:sp>
        <p:nvSpPr>
          <p:cNvPr id="3" name="Slide Number Placeholder 2">
            <a:extLst>
              <a:ext uri="{FF2B5EF4-FFF2-40B4-BE49-F238E27FC236}">
                <a16:creationId xmlns:a16="http://schemas.microsoft.com/office/drawing/2014/main" id="{91F65725-F09F-FB0F-D5EF-0F1E2B66A56E}"/>
              </a:ext>
            </a:extLst>
          </p:cNvPr>
          <p:cNvSpPr>
            <a:spLocks noGrp="1"/>
          </p:cNvSpPr>
          <p:nvPr>
            <p:ph type="sldNum" sz="quarter" idx="11"/>
          </p:nvPr>
        </p:nvSpPr>
        <p:spPr/>
        <p:txBody>
          <a:bodyPr/>
          <a:lstStyle/>
          <a:p>
            <a:fld id="{9564885F-477D-A14D-B2C1-5ECAF755F313}" type="slidenum">
              <a:rPr lang="en-US" smtClean="0"/>
              <a:pPr/>
              <a:t>‹#›</a:t>
            </a:fld>
            <a:endParaRPr lang="en-US" spc="400" dirty="0"/>
          </a:p>
        </p:txBody>
      </p:sp>
      <p:pic>
        <p:nvPicPr>
          <p:cNvPr id="5" name="Picture 4">
            <a:extLst>
              <a:ext uri="{FF2B5EF4-FFF2-40B4-BE49-F238E27FC236}">
                <a16:creationId xmlns:a16="http://schemas.microsoft.com/office/drawing/2014/main" id="{F3C8C599-03C8-99E9-6F9B-7C8FCFDC759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76337" t="-1" r="-1" b="-546"/>
          <a:stretch/>
        </p:blipFill>
        <p:spPr>
          <a:xfrm>
            <a:off x="0" y="278942"/>
            <a:ext cx="5485685" cy="457647"/>
          </a:xfrm>
          <a:prstGeom prst="rect">
            <a:avLst/>
          </a:prstGeom>
        </p:spPr>
      </p:pic>
    </p:spTree>
    <p:extLst>
      <p:ext uri="{BB962C8B-B14F-4D97-AF65-F5344CB8AC3E}">
        <p14:creationId xmlns:p14="http://schemas.microsoft.com/office/powerpoint/2010/main" val="1282864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ubtitle + Content + One Photo">
    <p:spTree>
      <p:nvGrpSpPr>
        <p:cNvPr id="1" name=""/>
        <p:cNvGrpSpPr/>
        <p:nvPr/>
      </p:nvGrpSpPr>
      <p:grpSpPr>
        <a:xfrm>
          <a:off x="0" y="0"/>
          <a:ext cx="0" cy="0"/>
          <a:chOff x="0" y="0"/>
          <a:chExt cx="0" cy="0"/>
        </a:xfrm>
      </p:grpSpPr>
      <p:sp>
        <p:nvSpPr>
          <p:cNvPr id="10" name="Text Placeholder 24">
            <a:extLst>
              <a:ext uri="{FF2B5EF4-FFF2-40B4-BE49-F238E27FC236}">
                <a16:creationId xmlns:a16="http://schemas.microsoft.com/office/drawing/2014/main" id="{9C47DA44-3DE1-054E-8E91-2F6AB98D22B1}"/>
              </a:ext>
            </a:extLst>
          </p:cNvPr>
          <p:cNvSpPr>
            <a:spLocks noGrp="1"/>
          </p:cNvSpPr>
          <p:nvPr>
            <p:ph type="body" sz="quarter" idx="14" hasCustomPrompt="1"/>
          </p:nvPr>
        </p:nvSpPr>
        <p:spPr>
          <a:xfrm>
            <a:off x="417341" y="1785013"/>
            <a:ext cx="6701376" cy="4122275"/>
          </a:xfrm>
        </p:spPr>
        <p:txBody>
          <a:bodyPr>
            <a:noAutofit/>
          </a:bodyPr>
          <a:lstStyle>
            <a:lvl1pPr marL="228600" marR="0" indent="-228600" algn="l" defTabSz="914400" rtl="0" eaLnBrk="1" fontAlgn="auto" latinLnBrk="0" hangingPunct="1">
              <a:lnSpc>
                <a:spcPct val="90000"/>
              </a:lnSpc>
              <a:spcBef>
                <a:spcPts val="0"/>
              </a:spcBef>
              <a:spcAft>
                <a:spcPts val="400"/>
              </a:spcAft>
              <a:buClr>
                <a:srgbClr val="E86100"/>
              </a:buClr>
              <a:buSzTx/>
              <a:buFont typeface="Wingdings" panose="05000000000000000000" pitchFamily="2" charset="2"/>
              <a:buChar char="§"/>
              <a:tabLst/>
              <a:defRPr sz="1600">
                <a:solidFill>
                  <a:srgbClr val="63656A"/>
                </a:solidFill>
              </a:defRPr>
            </a:lvl1pPr>
            <a:lvl2pPr marL="685800" indent="-228600">
              <a:lnSpc>
                <a:spcPct val="90000"/>
              </a:lnSpc>
              <a:spcAft>
                <a:spcPts val="400"/>
              </a:spcAft>
              <a:buClr>
                <a:srgbClr val="0C2340"/>
              </a:buClr>
              <a:buFont typeface="System Font Regular"/>
              <a:buChar char="–"/>
              <a:defRPr sz="1400">
                <a:solidFill>
                  <a:srgbClr val="63656A"/>
                </a:solidFill>
              </a:defRPr>
            </a:lvl2pPr>
            <a:lvl3pPr marL="1143000" indent="-228600">
              <a:lnSpc>
                <a:spcPct val="90000"/>
              </a:lnSpc>
              <a:spcAft>
                <a:spcPts val="400"/>
              </a:spcAft>
              <a:buClr>
                <a:srgbClr val="0C2340"/>
              </a:buClr>
              <a:buFont typeface="Arial" panose="020B0604020202020204" pitchFamily="34" charset="0"/>
              <a:buChar char="•"/>
              <a:defRPr sz="12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r>
              <a:rPr lang="en-US" dirty="0"/>
              <a:t>Content – Avenir Next LT Pro, Regular, 16 </a:t>
            </a:r>
            <a:r>
              <a:rPr lang="en-US" dirty="0" err="1"/>
              <a:t>pt</a:t>
            </a:r>
            <a:r>
              <a:rPr lang="en-US" dirty="0"/>
              <a:t>, gray font, sentence case</a:t>
            </a:r>
          </a:p>
          <a:p>
            <a:r>
              <a:rPr lang="en-US" dirty="0"/>
              <a:t>To change the photo</a:t>
            </a:r>
          </a:p>
          <a:p>
            <a:pPr lvl="1"/>
            <a:r>
              <a:rPr lang="en-US" dirty="0"/>
              <a:t>Delete existing photo</a:t>
            </a:r>
          </a:p>
          <a:p>
            <a:pPr lvl="1"/>
            <a:r>
              <a:rPr lang="en-US" dirty="0"/>
              <a:t>Click picture icon in center of placeholder</a:t>
            </a:r>
          </a:p>
          <a:p>
            <a:pPr lvl="1"/>
            <a:r>
              <a:rPr lang="en-US" dirty="0"/>
              <a:t>Locate and select photo from your computer’s file options</a:t>
            </a:r>
          </a:p>
          <a:p>
            <a:pPr lvl="1"/>
            <a:r>
              <a:rPr lang="en-US" dirty="0"/>
              <a:t>Click Insert</a:t>
            </a:r>
          </a:p>
          <a:p>
            <a:pPr lvl="1"/>
            <a:r>
              <a:rPr lang="en-US" dirty="0"/>
              <a:t>PPT will size photo to fit</a:t>
            </a:r>
          </a:p>
          <a:p>
            <a:r>
              <a:rPr lang="en-US" dirty="0"/>
              <a:t>To reposition the image within the graphic container:</a:t>
            </a:r>
          </a:p>
          <a:p>
            <a:pPr lvl="1"/>
            <a:r>
              <a:rPr lang="en-US" dirty="0"/>
              <a:t>Click Crop in the Picture Format tab</a:t>
            </a:r>
          </a:p>
          <a:p>
            <a:pPr lvl="1"/>
            <a:r>
              <a:rPr lang="en-US" dirty="0"/>
              <a:t>Click middle of image and drag to reposition</a:t>
            </a:r>
          </a:p>
          <a:p>
            <a:pPr lvl="1"/>
            <a:r>
              <a:rPr lang="en-US" dirty="0"/>
              <a:t>To adjust image size, click and drag corners of image (not corners of graphic container)</a:t>
            </a:r>
          </a:p>
          <a:p>
            <a:pPr marL="285750" indent="-285750">
              <a:spcAft>
                <a:spcPts val="0"/>
              </a:spcAft>
              <a:buFont typeface="Arial" panose="020B0604020202020204" pitchFamily="34" charset="0"/>
              <a:buChar char="•"/>
            </a:pPr>
            <a:endParaRPr lang="en-US" dirty="0"/>
          </a:p>
          <a:p>
            <a:pPr marL="285750" indent="-285750">
              <a:spcAft>
                <a:spcPts val="0"/>
              </a:spcAft>
              <a:buFont typeface="Arial" panose="020B0604020202020204" pitchFamily="34" charset="0"/>
              <a:buChar char="•"/>
            </a:pPr>
            <a:endParaRPr lang="en-US" dirty="0"/>
          </a:p>
        </p:txBody>
      </p:sp>
      <p:sp>
        <p:nvSpPr>
          <p:cNvPr id="11" name="Text Placeholder 24">
            <a:extLst>
              <a:ext uri="{FF2B5EF4-FFF2-40B4-BE49-F238E27FC236}">
                <a16:creationId xmlns:a16="http://schemas.microsoft.com/office/drawing/2014/main" id="{5B5ABDF0-F3ED-C245-9D0C-39E133980F7A}"/>
              </a:ext>
            </a:extLst>
          </p:cNvPr>
          <p:cNvSpPr>
            <a:spLocks noGrp="1"/>
          </p:cNvSpPr>
          <p:nvPr>
            <p:ph type="body" sz="quarter" idx="16" hasCustomPrompt="1"/>
          </p:nvPr>
        </p:nvSpPr>
        <p:spPr>
          <a:xfrm>
            <a:off x="1775859" y="950712"/>
            <a:ext cx="5342858" cy="548640"/>
          </a:xfrm>
        </p:spPr>
        <p:txBody>
          <a:bodyPr>
            <a:noAutofit/>
          </a:bodyPr>
          <a:lstStyle>
            <a:lvl1pPr marL="0" indent="0" algn="l">
              <a:buNone/>
              <a:defRPr sz="1800" b="1" i="0" cap="all" baseline="0">
                <a:solidFill>
                  <a:schemeClr val="tx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subTITLE – AVENIR NEXT LT PRO, DEMI, 18 </a:t>
            </a:r>
            <a:r>
              <a:rPr lang="en-US" dirty="0" err="1"/>
              <a:t>pt</a:t>
            </a:r>
            <a:r>
              <a:rPr lang="en-US" dirty="0"/>
              <a:t>, ORANGE , caps</a:t>
            </a:r>
          </a:p>
        </p:txBody>
      </p:sp>
      <p:sp>
        <p:nvSpPr>
          <p:cNvPr id="8" name="Picture Placeholder 7">
            <a:extLst>
              <a:ext uri="{FF2B5EF4-FFF2-40B4-BE49-F238E27FC236}">
                <a16:creationId xmlns:a16="http://schemas.microsoft.com/office/drawing/2014/main" id="{C0A8442C-C506-D548-B49D-D6C32C802F47}"/>
              </a:ext>
            </a:extLst>
          </p:cNvPr>
          <p:cNvSpPr>
            <a:spLocks noGrp="1"/>
          </p:cNvSpPr>
          <p:nvPr>
            <p:ph type="pic" sz="quarter" idx="17" hasCustomPrompt="1"/>
          </p:nvPr>
        </p:nvSpPr>
        <p:spPr>
          <a:xfrm>
            <a:off x="7426916" y="0"/>
            <a:ext cx="4765083" cy="5912601"/>
          </a:xfrm>
        </p:spPr>
        <p:txBody>
          <a:bodyPr anchor="ctr"/>
          <a:lstStyle>
            <a:lvl1pPr marL="0" indent="0" algn="ctr">
              <a:buNone/>
              <a:defRPr/>
            </a:lvl1pPr>
          </a:lstStyle>
          <a:p>
            <a:r>
              <a:rPr lang="en-US" dirty="0"/>
              <a:t>Insert Photo Here</a:t>
            </a:r>
          </a:p>
        </p:txBody>
      </p:sp>
      <p:sp>
        <p:nvSpPr>
          <p:cNvPr id="5" name="Title 4">
            <a:extLst>
              <a:ext uri="{FF2B5EF4-FFF2-40B4-BE49-F238E27FC236}">
                <a16:creationId xmlns:a16="http://schemas.microsoft.com/office/drawing/2014/main" id="{C10D9159-DD0C-DA37-3CD3-AF3FF38144EF}"/>
              </a:ext>
            </a:extLst>
          </p:cNvPr>
          <p:cNvSpPr>
            <a:spLocks noGrp="1"/>
          </p:cNvSpPr>
          <p:nvPr>
            <p:ph type="title" hasCustomPrompt="1"/>
          </p:nvPr>
        </p:nvSpPr>
        <p:spPr>
          <a:xfrm>
            <a:off x="1775860" y="230876"/>
            <a:ext cx="5342858" cy="666736"/>
          </a:xfrm>
        </p:spPr>
        <p:txBody>
          <a:bodyPr/>
          <a:lstStyle/>
          <a:p>
            <a:r>
              <a:rPr lang="en-US" dirty="0"/>
              <a:t>TITLE — avenir NEXT LT PRO, DEMI, 28 PT, dark BLUE, caps</a:t>
            </a:r>
          </a:p>
        </p:txBody>
      </p:sp>
      <p:sp>
        <p:nvSpPr>
          <p:cNvPr id="2" name="Footer Placeholder 4">
            <a:extLst>
              <a:ext uri="{FF2B5EF4-FFF2-40B4-BE49-F238E27FC236}">
                <a16:creationId xmlns:a16="http://schemas.microsoft.com/office/drawing/2014/main" id="{4CDDD68E-EA8B-1F4B-5426-2EAFD1635F6A}"/>
              </a:ext>
            </a:extLst>
          </p:cNvPr>
          <p:cNvSpPr>
            <a:spLocks noGrp="1"/>
          </p:cNvSpPr>
          <p:nvPr>
            <p:ph type="ftr" sz="quarter" idx="3"/>
          </p:nvPr>
        </p:nvSpPr>
        <p:spPr>
          <a:xfrm>
            <a:off x="694574" y="6366854"/>
            <a:ext cx="6743700" cy="365125"/>
          </a:xfrm>
          <a:prstGeom prst="rect">
            <a:avLst/>
          </a:prstGeom>
        </p:spPr>
        <p:txBody>
          <a:bodyPr vert="horz" lIns="91440" tIns="45720" rIns="91440" bIns="45720" rtlCol="0" anchor="ctr"/>
          <a:lstStyle>
            <a:lvl1pPr algn="l">
              <a:defRPr sz="900" b="0" i="0" cap="all" baseline="0">
                <a:solidFill>
                  <a:srgbClr val="999999"/>
                </a:solidFill>
                <a:latin typeface="Avenir Light" panose="020B0402020203020204" pitchFamily="34" charset="77"/>
                <a:ea typeface="Avenir Light" panose="020B0402020203020204" pitchFamily="34" charset="77"/>
                <a:cs typeface="Arial" charset="0"/>
              </a:defRPr>
            </a:lvl1pPr>
          </a:lstStyle>
          <a:p>
            <a:endParaRPr lang="en-US" dirty="0"/>
          </a:p>
        </p:txBody>
      </p:sp>
      <p:sp>
        <p:nvSpPr>
          <p:cNvPr id="6" name="Slide Number Placeholder 5">
            <a:extLst>
              <a:ext uri="{FF2B5EF4-FFF2-40B4-BE49-F238E27FC236}">
                <a16:creationId xmlns:a16="http://schemas.microsoft.com/office/drawing/2014/main" id="{04BBD494-7C14-CBC2-C1FC-49861B51926E}"/>
              </a:ext>
            </a:extLst>
          </p:cNvPr>
          <p:cNvSpPr>
            <a:spLocks noGrp="1"/>
          </p:cNvSpPr>
          <p:nvPr>
            <p:ph type="sldNum" sz="quarter" idx="4"/>
          </p:nvPr>
        </p:nvSpPr>
        <p:spPr>
          <a:xfrm>
            <a:off x="300359" y="6366854"/>
            <a:ext cx="318761" cy="365125"/>
          </a:xfrm>
          <a:prstGeom prst="rect">
            <a:avLst/>
          </a:prstGeom>
        </p:spPr>
        <p:txBody>
          <a:bodyPr vert="horz" lIns="91440" tIns="45720" rIns="91440" bIns="45720" rtlCol="0" anchor="ctr"/>
          <a:lstStyle>
            <a:lvl1pPr>
              <a:defRPr lang="en-US" sz="900" b="0" i="0" cap="all" baseline="0" smtClean="0">
                <a:solidFill>
                  <a:srgbClr val="999999"/>
                </a:solidFill>
                <a:latin typeface="Avenir Light" panose="020B0402020203020204" pitchFamily="34" charset="77"/>
                <a:ea typeface="Avenir Light" panose="020B0402020203020204" pitchFamily="34" charset="77"/>
                <a:cs typeface="Arial" charset="0"/>
              </a:defRPr>
            </a:lvl1pPr>
          </a:lstStyle>
          <a:p>
            <a:fld id="{9564885F-477D-A14D-B2C1-5ECAF755F313}" type="slidenum">
              <a:rPr lang="en-LT" smtClean="0"/>
              <a:pPr/>
              <a:t>‹#›</a:t>
            </a:fld>
            <a:endParaRPr lang="en-LT" dirty="0"/>
          </a:p>
        </p:txBody>
      </p:sp>
    </p:spTree>
    <p:extLst>
      <p:ext uri="{BB962C8B-B14F-4D97-AF65-F5344CB8AC3E}">
        <p14:creationId xmlns:p14="http://schemas.microsoft.com/office/powerpoint/2010/main" val="2700334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8" userDrawn="1">
          <p15:clr>
            <a:srgbClr val="FBAE40"/>
          </p15:clr>
        </p15:guide>
        <p15:guide id="2" pos="3840" userDrawn="1">
          <p15:clr>
            <a:srgbClr val="FBAE40"/>
          </p15:clr>
        </p15:guide>
        <p15:guide id="3" pos="216" userDrawn="1">
          <p15:clr>
            <a:srgbClr val="FBAE40"/>
          </p15:clr>
        </p15:guide>
        <p15:guide id="4" pos="7464" userDrawn="1">
          <p15:clr>
            <a:srgbClr val="FBAE40"/>
          </p15:clr>
        </p15:guide>
        <p15:guide id="5" pos="3624" userDrawn="1">
          <p15:clr>
            <a:srgbClr val="FBAE40"/>
          </p15:clr>
        </p15:guide>
        <p15:guide id="6" orient="horz" pos="1128" userDrawn="1">
          <p15:clr>
            <a:srgbClr val="FBAE40"/>
          </p15:clr>
        </p15:guide>
        <p15:guide id="7" orient="horz" pos="422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 Char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B5E0565-FE34-F64B-ADC4-B0ADC919081E}"/>
              </a:ext>
            </a:extLst>
          </p:cNvPr>
          <p:cNvSpPr/>
          <p:nvPr userDrawn="1"/>
        </p:nvSpPr>
        <p:spPr>
          <a:xfrm>
            <a:off x="6194678" y="2009864"/>
            <a:ext cx="5997321" cy="3997401"/>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 name="Content Placeholder 8">
            <a:extLst>
              <a:ext uri="{FF2B5EF4-FFF2-40B4-BE49-F238E27FC236}">
                <a16:creationId xmlns:a16="http://schemas.microsoft.com/office/drawing/2014/main" id="{DD11C5B5-95FC-2849-A9BF-2F7A149B538C}"/>
              </a:ext>
            </a:extLst>
          </p:cNvPr>
          <p:cNvSpPr>
            <a:spLocks noGrp="1"/>
          </p:cNvSpPr>
          <p:nvPr>
            <p:ph sz="quarter" idx="17" hasCustomPrompt="1"/>
          </p:nvPr>
        </p:nvSpPr>
        <p:spPr>
          <a:xfrm>
            <a:off x="6318898" y="2083979"/>
            <a:ext cx="5530202" cy="3578948"/>
          </a:xfrm>
        </p:spPr>
        <p:txBody>
          <a:bodyPr/>
          <a:lstStyle>
            <a:lvl1pPr marL="0" indent="0">
              <a:buNone/>
              <a:defRPr/>
            </a:lvl1pPr>
          </a:lstStyle>
          <a:p>
            <a:pPr lvl="0"/>
            <a:r>
              <a:rPr lang="en-US" dirty="0"/>
              <a:t>Insert table, chart, graph</a:t>
            </a:r>
          </a:p>
        </p:txBody>
      </p:sp>
      <p:cxnSp>
        <p:nvCxnSpPr>
          <p:cNvPr id="18" name="Straight Connector 17">
            <a:extLst>
              <a:ext uri="{FF2B5EF4-FFF2-40B4-BE49-F238E27FC236}">
                <a16:creationId xmlns:a16="http://schemas.microsoft.com/office/drawing/2014/main" id="{B26A2B42-F807-4B97-AC03-9EC30BBFD82D}"/>
              </a:ext>
            </a:extLst>
          </p:cNvPr>
          <p:cNvCxnSpPr>
            <a:cxnSpLocks/>
          </p:cNvCxnSpPr>
          <p:nvPr userDrawn="1"/>
        </p:nvCxnSpPr>
        <p:spPr>
          <a:xfrm>
            <a:off x="415044" y="1235887"/>
            <a:ext cx="5412496"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9" name="Text Placeholder 24">
            <a:extLst>
              <a:ext uri="{FF2B5EF4-FFF2-40B4-BE49-F238E27FC236}">
                <a16:creationId xmlns:a16="http://schemas.microsoft.com/office/drawing/2014/main" id="{CE2E4D19-23A0-4B07-8D29-276516BF132F}"/>
              </a:ext>
            </a:extLst>
          </p:cNvPr>
          <p:cNvSpPr>
            <a:spLocks noGrp="1"/>
          </p:cNvSpPr>
          <p:nvPr>
            <p:ph type="body" sz="quarter" idx="14" hasCustomPrompt="1"/>
          </p:nvPr>
        </p:nvSpPr>
        <p:spPr>
          <a:xfrm>
            <a:off x="417341" y="2009865"/>
            <a:ext cx="5410200" cy="3997401"/>
          </a:xfrm>
        </p:spPr>
        <p:txBody>
          <a:bodyPr>
            <a:noAutofit/>
          </a:bodyPr>
          <a:lstStyle>
            <a:lvl1pPr marL="228600" marR="0" indent="-228600" algn="l" defTabSz="914400" rtl="0" eaLnBrk="1" fontAlgn="auto" latinLnBrk="0" hangingPunct="1">
              <a:lnSpc>
                <a:spcPct val="90000"/>
              </a:lnSpc>
              <a:spcBef>
                <a:spcPts val="0"/>
              </a:spcBef>
              <a:spcAft>
                <a:spcPts val="600"/>
              </a:spcAft>
              <a:buClr>
                <a:srgbClr val="E86100"/>
              </a:buClr>
              <a:buSzTx/>
              <a:buFont typeface="Wingdings" pitchFamily="2" charset="2"/>
              <a:buChar char="§"/>
              <a:tabLst/>
              <a:defRPr sz="1600">
                <a:solidFill>
                  <a:srgbClr val="63656A"/>
                </a:solidFill>
              </a:defRPr>
            </a:lvl1pPr>
            <a:lvl2pPr marL="685800" indent="-228600">
              <a:lnSpc>
                <a:spcPct val="90000"/>
              </a:lnSpc>
              <a:spcAft>
                <a:spcPts val="600"/>
              </a:spcAft>
              <a:buClr>
                <a:srgbClr val="0C2340"/>
              </a:buClr>
              <a:buFont typeface="System Font Regular"/>
              <a:buChar char="–"/>
              <a:defRPr sz="1400">
                <a:solidFill>
                  <a:srgbClr val="63656A"/>
                </a:solidFill>
              </a:defRPr>
            </a:lvl2pPr>
            <a:lvl3pPr marL="1143000" indent="-228600">
              <a:lnSpc>
                <a:spcPct val="90000"/>
              </a:lnSpc>
              <a:spcAft>
                <a:spcPts val="600"/>
              </a:spcAft>
              <a:buClr>
                <a:srgbClr val="0C2340"/>
              </a:buClr>
              <a:buFont typeface="Arial" panose="020B0604020202020204" pitchFamily="34" charset="0"/>
              <a:buChar char="•"/>
              <a:defRPr sz="1200">
                <a:solidFill>
                  <a:srgbClr val="63656A"/>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a:lnSpc>
                <a:spcPct val="87000"/>
              </a:lnSpc>
            </a:pPr>
            <a:r>
              <a:rPr lang="en-US" dirty="0"/>
              <a:t>First level bullet, square, orange</a:t>
            </a:r>
          </a:p>
          <a:p>
            <a:pPr lvl="1">
              <a:lnSpc>
                <a:spcPct val="87000"/>
              </a:lnSpc>
            </a:pPr>
            <a:r>
              <a:rPr lang="en-US" dirty="0"/>
              <a:t>Second level bullet, dash, dark blue</a:t>
            </a:r>
          </a:p>
          <a:p>
            <a:pPr lvl="2">
              <a:lnSpc>
                <a:spcPct val="87000"/>
              </a:lnSpc>
            </a:pPr>
            <a:r>
              <a:rPr lang="en-US" dirty="0"/>
              <a:t>Third level bullet, circle, dark blue</a:t>
            </a:r>
          </a:p>
          <a:p>
            <a:pPr>
              <a:lnSpc>
                <a:spcPct val="87000"/>
              </a:lnSpc>
            </a:pPr>
            <a:r>
              <a:rPr lang="en-US" dirty="0"/>
              <a:t>Text is Avenir Next LT Pro, Regular, 16 </a:t>
            </a:r>
            <a:r>
              <a:rPr lang="en-US" dirty="0" err="1"/>
              <a:t>pt</a:t>
            </a:r>
            <a:r>
              <a:rPr lang="en-US" dirty="0"/>
              <a:t>, gray font, sentence case</a:t>
            </a:r>
          </a:p>
          <a:p>
            <a:pPr lvl="1">
              <a:lnSpc>
                <a:spcPct val="87000"/>
              </a:lnSpc>
            </a:pPr>
            <a:r>
              <a:rPr lang="en-US" dirty="0"/>
              <a:t>Sentence case is capitalizing only the first letter of the first word and any proper names/titles. </a:t>
            </a:r>
          </a:p>
          <a:p>
            <a:pPr lvl="2">
              <a:lnSpc>
                <a:spcPct val="87000"/>
              </a:lnSpc>
            </a:pPr>
            <a:r>
              <a:rPr lang="en-US" dirty="0"/>
              <a:t>Use a period if the bullet is a complete sentence. </a:t>
            </a:r>
          </a:p>
          <a:p>
            <a:pPr>
              <a:lnSpc>
                <a:spcPct val="87000"/>
              </a:lnSpc>
            </a:pPr>
            <a:r>
              <a:rPr lang="en-US" dirty="0"/>
              <a:t>To add a second level bullet after this first level bullet, press enter, then tab.  </a:t>
            </a:r>
          </a:p>
          <a:p>
            <a:pPr lvl="1">
              <a:lnSpc>
                <a:spcPct val="87000"/>
              </a:lnSpc>
            </a:pPr>
            <a:r>
              <a:rPr lang="en-US" dirty="0"/>
              <a:t>To add a third level bullet after this second level bullet, press enter, then tab. </a:t>
            </a:r>
          </a:p>
          <a:p>
            <a:pPr lvl="2">
              <a:lnSpc>
                <a:spcPct val="87000"/>
              </a:lnSpc>
            </a:pPr>
            <a:r>
              <a:rPr lang="en-US" dirty="0"/>
              <a:t>To go back to a second level bullet from here, press enter, then shift + tab.  </a:t>
            </a:r>
          </a:p>
          <a:p>
            <a:pPr lvl="1">
              <a:lnSpc>
                <a:spcPct val="87000"/>
              </a:lnSpc>
            </a:pPr>
            <a:r>
              <a:rPr lang="en-US" dirty="0"/>
              <a:t>Using shift + tab takes you back one level at a time.</a:t>
            </a:r>
          </a:p>
          <a:p>
            <a:pPr lvl="2">
              <a:lnSpc>
                <a:spcPct val="87000"/>
              </a:lnSpc>
            </a:pPr>
            <a:r>
              <a:rPr lang="en-US" dirty="0"/>
              <a:t>To go back to a first level bullet from here, press enter, then shift + tab twice.  </a:t>
            </a:r>
          </a:p>
        </p:txBody>
      </p:sp>
      <p:sp>
        <p:nvSpPr>
          <p:cNvPr id="20" name="Text Placeholder 24">
            <a:extLst>
              <a:ext uri="{FF2B5EF4-FFF2-40B4-BE49-F238E27FC236}">
                <a16:creationId xmlns:a16="http://schemas.microsoft.com/office/drawing/2014/main" id="{C6473A8B-D36F-439A-9B85-EFE74FE956B2}"/>
              </a:ext>
            </a:extLst>
          </p:cNvPr>
          <p:cNvSpPr>
            <a:spLocks noGrp="1"/>
          </p:cNvSpPr>
          <p:nvPr>
            <p:ph type="body" sz="quarter" idx="16" hasCustomPrompt="1"/>
          </p:nvPr>
        </p:nvSpPr>
        <p:spPr>
          <a:xfrm>
            <a:off x="417341" y="1418365"/>
            <a:ext cx="5410200" cy="548640"/>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pPr lvl="0"/>
            <a:r>
              <a:rPr lang="en-US" dirty="0"/>
              <a:t>subTITLE – AVENIR NEXT LT PRO, DEMI, 18 </a:t>
            </a:r>
            <a:r>
              <a:rPr lang="en-US" dirty="0" err="1"/>
              <a:t>pt</a:t>
            </a:r>
            <a:r>
              <a:rPr lang="en-US" dirty="0"/>
              <a:t>, orange, CAPS</a:t>
            </a:r>
          </a:p>
        </p:txBody>
      </p:sp>
      <p:sp>
        <p:nvSpPr>
          <p:cNvPr id="12" name="Text Placeholder 16">
            <a:extLst>
              <a:ext uri="{FF2B5EF4-FFF2-40B4-BE49-F238E27FC236}">
                <a16:creationId xmlns:a16="http://schemas.microsoft.com/office/drawing/2014/main" id="{325679FD-09AB-454E-9FC7-CB284AEAB5C9}"/>
              </a:ext>
            </a:extLst>
          </p:cNvPr>
          <p:cNvSpPr>
            <a:spLocks noGrp="1"/>
          </p:cNvSpPr>
          <p:nvPr>
            <p:ph type="body" sz="quarter" idx="20" hasCustomPrompt="1"/>
          </p:nvPr>
        </p:nvSpPr>
        <p:spPr>
          <a:xfrm>
            <a:off x="6194679" y="1418366"/>
            <a:ext cx="5498304" cy="548640"/>
          </a:xfrm>
        </p:spPr>
        <p:txBody>
          <a:bodyPr tIns="45720">
            <a:noAutofit/>
          </a:bodyPr>
          <a:lstStyle>
            <a:lvl1pPr marL="0" marR="0" indent="0" algn="l" defTabSz="914400" rtl="0" eaLnBrk="1" fontAlgn="auto" latinLnBrk="0" hangingPunct="1">
              <a:lnSpc>
                <a:spcPct val="90000"/>
              </a:lnSpc>
              <a:spcBef>
                <a:spcPts val="0"/>
              </a:spcBef>
              <a:spcAft>
                <a:spcPts val="0"/>
              </a:spcAft>
              <a:buClrTx/>
              <a:buSzTx/>
              <a:buFontTx/>
              <a:buNone/>
              <a:tabLst/>
              <a:defRPr sz="1800" b="1" i="0" cap="all" baseline="0">
                <a:solidFill>
                  <a:schemeClr val="accent2"/>
                </a:solidFill>
                <a:latin typeface="Avenir Next LT Pro Demi" panose="020B0504020202020204" pitchFamily="34" charset="77"/>
              </a:defRPr>
            </a:lvl1pPr>
          </a:lstStyle>
          <a:p>
            <a:r>
              <a:rPr lang="en-US" dirty="0"/>
              <a:t>SUBTITLE – AVENIR NEXT LT PRO, DEMI, 18 </a:t>
            </a:r>
            <a:r>
              <a:rPr lang="en-US" dirty="0" err="1"/>
              <a:t>pt</a:t>
            </a:r>
            <a:r>
              <a:rPr lang="en-US" dirty="0"/>
              <a:t>, orange, CAPS</a:t>
            </a:r>
          </a:p>
        </p:txBody>
      </p:sp>
      <p:sp>
        <p:nvSpPr>
          <p:cNvPr id="2" name="Slide Number Placeholder 1">
            <a:extLst>
              <a:ext uri="{FF2B5EF4-FFF2-40B4-BE49-F238E27FC236}">
                <a16:creationId xmlns:a16="http://schemas.microsoft.com/office/drawing/2014/main" id="{2409C4C5-DD58-F143-87AE-1F3AC0B60101}"/>
              </a:ext>
            </a:extLst>
          </p:cNvPr>
          <p:cNvSpPr>
            <a:spLocks noGrp="1"/>
          </p:cNvSpPr>
          <p:nvPr>
            <p:ph type="sldNum" sz="quarter" idx="21"/>
          </p:nvPr>
        </p:nvSpPr>
        <p:spPr/>
        <p:txBody>
          <a:bodyPr/>
          <a:lstStyle/>
          <a:p>
            <a:fld id="{9564885F-477D-A14D-B2C1-5ECAF755F313}" type="slidenum">
              <a:rPr lang="en-US" smtClean="0"/>
              <a:pPr/>
              <a:t>‹#›</a:t>
            </a:fld>
            <a:endParaRPr lang="en-US" spc="400" dirty="0"/>
          </a:p>
        </p:txBody>
      </p:sp>
      <p:sp>
        <p:nvSpPr>
          <p:cNvPr id="3" name="Footer Placeholder 2">
            <a:extLst>
              <a:ext uri="{FF2B5EF4-FFF2-40B4-BE49-F238E27FC236}">
                <a16:creationId xmlns:a16="http://schemas.microsoft.com/office/drawing/2014/main" id="{A43A7B8C-8BA0-814A-B195-A077C11F620D}"/>
              </a:ext>
            </a:extLst>
          </p:cNvPr>
          <p:cNvSpPr>
            <a:spLocks noGrp="1"/>
          </p:cNvSpPr>
          <p:nvPr>
            <p:ph type="ftr" sz="quarter" idx="22"/>
          </p:nvPr>
        </p:nvSpPr>
        <p:spPr/>
        <p:txBody>
          <a:bodyPr/>
          <a:lstStyle/>
          <a:p>
            <a:endParaRPr lang="en-US" dirty="0"/>
          </a:p>
        </p:txBody>
      </p:sp>
      <p:sp>
        <p:nvSpPr>
          <p:cNvPr id="4" name="Title 3">
            <a:extLst>
              <a:ext uri="{FF2B5EF4-FFF2-40B4-BE49-F238E27FC236}">
                <a16:creationId xmlns:a16="http://schemas.microsoft.com/office/drawing/2014/main" id="{60734D29-EB78-1C27-210C-5766D9D26E62}"/>
              </a:ext>
            </a:extLst>
          </p:cNvPr>
          <p:cNvSpPr>
            <a:spLocks noGrp="1"/>
          </p:cNvSpPr>
          <p:nvPr>
            <p:ph type="title" hasCustomPrompt="1"/>
          </p:nvPr>
        </p:nvSpPr>
        <p:spPr/>
        <p:txBody>
          <a:bodyPr/>
          <a:lstStyle/>
          <a:p>
            <a:r>
              <a:rPr lang="en-US" dirty="0"/>
              <a:t>TITLE — avenir NEXT LT PRO, DEMI, 28 PT, dark BLUE, caps</a:t>
            </a:r>
          </a:p>
        </p:txBody>
      </p:sp>
    </p:spTree>
    <p:extLst>
      <p:ext uri="{BB962C8B-B14F-4D97-AF65-F5344CB8AC3E}">
        <p14:creationId xmlns:p14="http://schemas.microsoft.com/office/powerpoint/2010/main" val="1893240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3840" userDrawn="1">
          <p15:clr>
            <a:srgbClr val="FBAE40"/>
          </p15:clr>
        </p15:guide>
        <p15:guide id="3" pos="216" userDrawn="1">
          <p15:clr>
            <a:srgbClr val="FBAE40"/>
          </p15:clr>
        </p15:guide>
        <p15:guide id="4" orient="horz" pos="3960" userDrawn="1">
          <p15:clr>
            <a:srgbClr val="FBAE40"/>
          </p15:clr>
        </p15:guide>
        <p15:guide id="5" pos="3624" userDrawn="1">
          <p15:clr>
            <a:srgbClr val="FBAE40"/>
          </p15:clr>
        </p15:guide>
        <p15:guide id="6" orient="horz" pos="408" userDrawn="1">
          <p15:clr>
            <a:srgbClr val="FBAE40"/>
          </p15:clr>
        </p15:guide>
        <p15:guide id="7" orient="horz" pos="1056" userDrawn="1">
          <p15:clr>
            <a:srgbClr val="FBAE40"/>
          </p15:clr>
        </p15:guide>
        <p15:guide id="8" orient="horz" pos="4224" userDrawn="1">
          <p15:clr>
            <a:srgbClr val="FBAE40"/>
          </p15:clr>
        </p15:guide>
        <p15:guide id="10" pos="746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ED8776A-E0D2-5E4B-B55C-88B3E68F9F35}"/>
              </a:ext>
            </a:extLst>
          </p:cNvPr>
          <p:cNvSpPr/>
          <p:nvPr userDrawn="1"/>
        </p:nvSpPr>
        <p:spPr>
          <a:xfrm>
            <a:off x="810733" y="1497558"/>
            <a:ext cx="5180664"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1DF54ABF-693F-7C4E-83DF-6C7B25899E6F}"/>
              </a:ext>
            </a:extLst>
          </p:cNvPr>
          <p:cNvCxnSpPr/>
          <p:nvPr userDrawn="1"/>
        </p:nvCxnSpPr>
        <p:spPr>
          <a:xfrm>
            <a:off x="1116782" y="2414588"/>
            <a:ext cx="4568566"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E01EC2B-855D-A646-89A7-CF14CA451608}"/>
              </a:ext>
            </a:extLst>
          </p:cNvPr>
          <p:cNvCxnSpPr>
            <a:cxnSpLocks/>
          </p:cNvCxnSpPr>
          <p:nvPr userDrawn="1"/>
        </p:nvCxnSpPr>
        <p:spPr>
          <a:xfrm>
            <a:off x="6510528" y="2414588"/>
            <a:ext cx="4635714"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8" name="Text Placeholder 24">
            <a:extLst>
              <a:ext uri="{FF2B5EF4-FFF2-40B4-BE49-F238E27FC236}">
                <a16:creationId xmlns:a16="http://schemas.microsoft.com/office/drawing/2014/main" id="{77A6983E-E25D-2044-AF7E-7ACDB54686D8}"/>
              </a:ext>
            </a:extLst>
          </p:cNvPr>
          <p:cNvSpPr>
            <a:spLocks noGrp="1"/>
          </p:cNvSpPr>
          <p:nvPr>
            <p:ph type="body" sz="quarter" idx="16" hasCustomPrompt="1"/>
          </p:nvPr>
        </p:nvSpPr>
        <p:spPr>
          <a:xfrm>
            <a:off x="1016102" y="1695697"/>
            <a:ext cx="4769926"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r>
              <a:rPr lang="en-US" dirty="0"/>
              <a:t>avenir next </a:t>
            </a:r>
            <a:r>
              <a:rPr lang="en-US" dirty="0" err="1"/>
              <a:t>lt</a:t>
            </a:r>
            <a:r>
              <a:rPr lang="en-US" dirty="0"/>
              <a:t> pro, demi, 18 </a:t>
            </a:r>
            <a:r>
              <a:rPr lang="en-US" dirty="0" err="1"/>
              <a:t>pt</a:t>
            </a:r>
            <a:r>
              <a:rPr lang="en-US" dirty="0"/>
              <a:t>, orange, all caps</a:t>
            </a:r>
          </a:p>
        </p:txBody>
      </p:sp>
      <p:sp>
        <p:nvSpPr>
          <p:cNvPr id="4" name="Text Placeholder 3">
            <a:extLst>
              <a:ext uri="{FF2B5EF4-FFF2-40B4-BE49-F238E27FC236}">
                <a16:creationId xmlns:a16="http://schemas.microsoft.com/office/drawing/2014/main" id="{BC44D2D5-08C8-CF49-93E2-9EEAE8D4E2F3}"/>
              </a:ext>
            </a:extLst>
          </p:cNvPr>
          <p:cNvSpPr>
            <a:spLocks noGrp="1"/>
          </p:cNvSpPr>
          <p:nvPr>
            <p:ph type="body" sz="quarter" idx="19" hasCustomPrompt="1"/>
          </p:nvPr>
        </p:nvSpPr>
        <p:spPr>
          <a:xfrm>
            <a:off x="1016102" y="2679700"/>
            <a:ext cx="4769926" cy="2998788"/>
          </a:xfrm>
        </p:spPr>
        <p:txBody>
          <a:bodyPr/>
          <a:lstStyle>
            <a:lvl1pPr marL="228600" marR="0" indent="-228600" algn="l" defTabSz="914400" rtl="0" eaLnBrk="1" fontAlgn="auto" latinLnBrk="0" hangingPunct="1">
              <a:lnSpc>
                <a:spcPct val="100000"/>
              </a:lnSpc>
              <a:spcBef>
                <a:spcPts val="0"/>
              </a:spcBef>
              <a:spcAft>
                <a:spcPts val="600"/>
              </a:spcAft>
              <a:buClr>
                <a:srgbClr val="E86100"/>
              </a:buClr>
              <a:buSzTx/>
              <a:buFont typeface="Wingdings" pitchFamily="2" charset="2"/>
              <a:buChar char="§"/>
              <a:tabLst>
                <a:tab pos="222250" algn="l"/>
              </a:tabLst>
              <a:defRPr sz="1600"/>
            </a:lvl1pPr>
            <a:lvl2pPr>
              <a:buClr>
                <a:srgbClr val="0C2340"/>
              </a:buClr>
              <a:defRPr sz="1400"/>
            </a:lvl2pPr>
            <a:lvl3pPr>
              <a:buClr>
                <a:srgbClr val="0C2340"/>
              </a:buClr>
              <a:defRPr sz="1200">
                <a:solidFill>
                  <a:srgbClr val="63656A"/>
                </a:solidFill>
              </a:defRPr>
            </a:lvl3pPr>
          </a:lstStyle>
          <a:p>
            <a:r>
              <a:rPr lang="en-US" sz="1600" dirty="0"/>
              <a:t>Content – Avenir Next LT Pro, Regular, 16 </a:t>
            </a:r>
            <a:r>
              <a:rPr lang="en-US" sz="1600" dirty="0" err="1"/>
              <a:t>pt</a:t>
            </a:r>
            <a:r>
              <a:rPr lang="en-US" sz="1600" dirty="0"/>
              <a:t>, gray </a:t>
            </a:r>
            <a:r>
              <a:rPr lang="en-US" dirty="0"/>
              <a:t>f</a:t>
            </a:r>
            <a:r>
              <a:rPr lang="en-US" sz="1600" dirty="0"/>
              <a:t>ont, sentence </a:t>
            </a:r>
            <a:r>
              <a:rPr lang="en-US" dirty="0"/>
              <a:t>c</a:t>
            </a:r>
            <a:r>
              <a:rPr lang="en-US" sz="1600" dirty="0"/>
              <a:t>ase, which is </a:t>
            </a:r>
            <a:r>
              <a:rPr lang="en-US" dirty="0"/>
              <a:t>capitalizing only the first letter of the first word and proper nouns and names/titles.</a:t>
            </a:r>
          </a:p>
          <a:p>
            <a:r>
              <a:rPr lang="en-US" dirty="0"/>
              <a:t>If the title or text placeholders need alignment, go to the Home tab, click Reset in the Slides toolbar to realign.</a:t>
            </a:r>
          </a:p>
          <a:p>
            <a:pPr lvl="1"/>
            <a:r>
              <a:rPr lang="en-US" dirty="0"/>
              <a:t>Second level</a:t>
            </a:r>
          </a:p>
          <a:p>
            <a:pPr lvl="2"/>
            <a:r>
              <a:rPr lang="en-US" dirty="0"/>
              <a:t>Third level</a:t>
            </a:r>
          </a:p>
        </p:txBody>
      </p:sp>
      <p:sp>
        <p:nvSpPr>
          <p:cNvPr id="3" name="Slide Number Placeholder 2">
            <a:extLst>
              <a:ext uri="{FF2B5EF4-FFF2-40B4-BE49-F238E27FC236}">
                <a16:creationId xmlns:a16="http://schemas.microsoft.com/office/drawing/2014/main" id="{94B951B9-413F-E748-B8A8-3C296BD78D0B}"/>
              </a:ext>
            </a:extLst>
          </p:cNvPr>
          <p:cNvSpPr>
            <a:spLocks noGrp="1"/>
          </p:cNvSpPr>
          <p:nvPr>
            <p:ph type="sldNum" sz="quarter" idx="20"/>
          </p:nvPr>
        </p:nvSpPr>
        <p:spPr/>
        <p:txBody>
          <a:bodyPr/>
          <a:lstStyle/>
          <a:p>
            <a:fld id="{9564885F-477D-A14D-B2C1-5ECAF755F313}" type="slidenum">
              <a:rPr lang="en-US" smtClean="0"/>
              <a:pPr/>
              <a:t>‹#›</a:t>
            </a:fld>
            <a:endParaRPr lang="en-US" spc="400" dirty="0"/>
          </a:p>
        </p:txBody>
      </p:sp>
      <p:sp>
        <p:nvSpPr>
          <p:cNvPr id="5" name="Footer Placeholder 4">
            <a:extLst>
              <a:ext uri="{FF2B5EF4-FFF2-40B4-BE49-F238E27FC236}">
                <a16:creationId xmlns:a16="http://schemas.microsoft.com/office/drawing/2014/main" id="{4AEE57CC-1897-CF47-AD81-D183691F30DC}"/>
              </a:ext>
            </a:extLst>
          </p:cNvPr>
          <p:cNvSpPr>
            <a:spLocks noGrp="1"/>
          </p:cNvSpPr>
          <p:nvPr>
            <p:ph type="ftr" sz="quarter" idx="21"/>
          </p:nvPr>
        </p:nvSpPr>
        <p:spPr/>
        <p:txBody>
          <a:bodyPr/>
          <a:lstStyle/>
          <a:p>
            <a:endParaRPr lang="en-US" dirty="0"/>
          </a:p>
        </p:txBody>
      </p:sp>
      <p:sp>
        <p:nvSpPr>
          <p:cNvPr id="13" name="Rectangle 12">
            <a:extLst>
              <a:ext uri="{FF2B5EF4-FFF2-40B4-BE49-F238E27FC236}">
                <a16:creationId xmlns:a16="http://schemas.microsoft.com/office/drawing/2014/main" id="{78F3F446-A21C-5447-B594-206B02D160DD}"/>
              </a:ext>
            </a:extLst>
          </p:cNvPr>
          <p:cNvSpPr/>
          <p:nvPr userDrawn="1"/>
        </p:nvSpPr>
        <p:spPr>
          <a:xfrm>
            <a:off x="6211236" y="1485900"/>
            <a:ext cx="5180664" cy="4342369"/>
          </a:xfrm>
          <a:prstGeom prst="rect">
            <a:avLst/>
          </a:prstGeom>
          <a:solidFill>
            <a:schemeClr val="tx2">
              <a:lumMod val="20000"/>
              <a:lumOff val="80000"/>
              <a:alpha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681BDDA7-41F6-9749-B8E9-F74653F151B6}"/>
              </a:ext>
            </a:extLst>
          </p:cNvPr>
          <p:cNvCxnSpPr/>
          <p:nvPr userDrawn="1"/>
        </p:nvCxnSpPr>
        <p:spPr>
          <a:xfrm>
            <a:off x="6517285" y="2402930"/>
            <a:ext cx="4568566"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7" name="Text Placeholder 24">
            <a:extLst>
              <a:ext uri="{FF2B5EF4-FFF2-40B4-BE49-F238E27FC236}">
                <a16:creationId xmlns:a16="http://schemas.microsoft.com/office/drawing/2014/main" id="{B1F38381-8A43-DE46-9444-5F9332467A0A}"/>
              </a:ext>
            </a:extLst>
          </p:cNvPr>
          <p:cNvSpPr>
            <a:spLocks noGrp="1"/>
          </p:cNvSpPr>
          <p:nvPr>
            <p:ph type="body" sz="quarter" idx="22" hasCustomPrompt="1"/>
          </p:nvPr>
        </p:nvSpPr>
        <p:spPr>
          <a:xfrm>
            <a:off x="6416605" y="1684039"/>
            <a:ext cx="4769926" cy="608932"/>
          </a:xfrm>
        </p:spPr>
        <p:txBody>
          <a:bodyPr>
            <a:noAutofit/>
          </a:bodyPr>
          <a:lstStyle>
            <a:lvl1pPr marL="0" indent="0" algn="l">
              <a:buNone/>
              <a:defRPr sz="1800" b="1" i="0" cap="all" baseline="0">
                <a:solidFill>
                  <a:schemeClr val="accent2"/>
                </a:solidFill>
                <a:latin typeface="Avenir Next LT Pro Demi" panose="020B0504020202020204" pitchFamily="34" charset="77"/>
              </a:defRPr>
            </a:lvl1pPr>
            <a:lvl2pPr marL="457200" indent="0">
              <a:buNone/>
              <a:defRPr sz="1400">
                <a:solidFill>
                  <a:schemeClr val="tx1">
                    <a:lumMod val="65000"/>
                    <a:lumOff val="35000"/>
                  </a:schemeClr>
                </a:solidFill>
              </a:defRPr>
            </a:lvl2pPr>
            <a:lvl3pPr marL="914400" indent="0">
              <a:buNone/>
              <a:defRPr sz="1400">
                <a:solidFill>
                  <a:schemeClr val="tx1">
                    <a:lumMod val="65000"/>
                    <a:lumOff val="35000"/>
                  </a:schemeClr>
                </a:solidFill>
              </a:defRPr>
            </a:lvl3pPr>
            <a:lvl4pPr marL="1371600" indent="0">
              <a:buNone/>
              <a:defRPr sz="1400">
                <a:solidFill>
                  <a:schemeClr val="tx1">
                    <a:lumMod val="65000"/>
                    <a:lumOff val="35000"/>
                  </a:schemeClr>
                </a:solidFill>
              </a:defRPr>
            </a:lvl4pPr>
            <a:lvl5pPr marL="1828800" indent="0">
              <a:buNone/>
              <a:defRPr sz="1400">
                <a:solidFill>
                  <a:schemeClr val="tx1">
                    <a:lumMod val="65000"/>
                    <a:lumOff val="35000"/>
                  </a:schemeClr>
                </a:solidFill>
              </a:defRPr>
            </a:lvl5pPr>
          </a:lstStyle>
          <a:p>
            <a:r>
              <a:rPr lang="en-US" dirty="0"/>
              <a:t>avenir next </a:t>
            </a:r>
            <a:r>
              <a:rPr lang="en-US" dirty="0" err="1"/>
              <a:t>lt</a:t>
            </a:r>
            <a:r>
              <a:rPr lang="en-US" dirty="0"/>
              <a:t> pro, demi, 18 </a:t>
            </a:r>
            <a:r>
              <a:rPr lang="en-US" dirty="0" err="1"/>
              <a:t>pt</a:t>
            </a:r>
            <a:r>
              <a:rPr lang="en-US" dirty="0"/>
              <a:t>, orange, all caps</a:t>
            </a:r>
          </a:p>
        </p:txBody>
      </p:sp>
      <p:sp>
        <p:nvSpPr>
          <p:cNvPr id="21" name="Text Placeholder 3">
            <a:extLst>
              <a:ext uri="{FF2B5EF4-FFF2-40B4-BE49-F238E27FC236}">
                <a16:creationId xmlns:a16="http://schemas.microsoft.com/office/drawing/2014/main" id="{7CF655EF-7E0C-C54C-A06C-DEE798FBA4CD}"/>
              </a:ext>
            </a:extLst>
          </p:cNvPr>
          <p:cNvSpPr>
            <a:spLocks noGrp="1"/>
          </p:cNvSpPr>
          <p:nvPr>
            <p:ph type="body" sz="quarter" idx="23" hasCustomPrompt="1"/>
          </p:nvPr>
        </p:nvSpPr>
        <p:spPr>
          <a:xfrm>
            <a:off x="6416605" y="2668042"/>
            <a:ext cx="4769926" cy="2998788"/>
          </a:xfrm>
        </p:spPr>
        <p:txBody>
          <a:bodyPr/>
          <a:lstStyle>
            <a:lvl1pPr marL="228600" marR="0" indent="-228600" algn="l" defTabSz="914400" rtl="0" eaLnBrk="1" fontAlgn="auto" latinLnBrk="0" hangingPunct="1">
              <a:lnSpc>
                <a:spcPct val="100000"/>
              </a:lnSpc>
              <a:spcBef>
                <a:spcPts val="0"/>
              </a:spcBef>
              <a:spcAft>
                <a:spcPts val="600"/>
              </a:spcAft>
              <a:buClr>
                <a:srgbClr val="E86100"/>
              </a:buClr>
              <a:buSzTx/>
              <a:buFont typeface="Wingdings" pitchFamily="2" charset="2"/>
              <a:buChar char="§"/>
              <a:tabLst>
                <a:tab pos="222250" algn="l"/>
              </a:tabLst>
              <a:defRPr sz="1600"/>
            </a:lvl1pPr>
            <a:lvl2pPr>
              <a:buClr>
                <a:srgbClr val="0C2340"/>
              </a:buClr>
              <a:defRPr sz="1400"/>
            </a:lvl2pPr>
            <a:lvl3pPr>
              <a:buClr>
                <a:srgbClr val="0C2340"/>
              </a:buClr>
              <a:defRPr sz="1200">
                <a:solidFill>
                  <a:srgbClr val="63656A"/>
                </a:solidFill>
              </a:defRPr>
            </a:lvl3pPr>
          </a:lstStyle>
          <a:p>
            <a:r>
              <a:rPr lang="en-US" sz="1600" dirty="0"/>
              <a:t>Content – Avenir Next LT Pro, Regular, 16 </a:t>
            </a:r>
            <a:r>
              <a:rPr lang="en-US" sz="1600" dirty="0" err="1"/>
              <a:t>pt</a:t>
            </a:r>
            <a:r>
              <a:rPr lang="en-US" sz="1600" dirty="0"/>
              <a:t>, gray </a:t>
            </a:r>
            <a:r>
              <a:rPr lang="en-US" dirty="0"/>
              <a:t>f</a:t>
            </a:r>
            <a:r>
              <a:rPr lang="en-US" sz="1600" dirty="0"/>
              <a:t>ont, sentence </a:t>
            </a:r>
            <a:r>
              <a:rPr lang="en-US" dirty="0"/>
              <a:t>c</a:t>
            </a:r>
            <a:r>
              <a:rPr lang="en-US" sz="1600" dirty="0"/>
              <a:t>ase, which is </a:t>
            </a:r>
            <a:r>
              <a:rPr lang="en-US" dirty="0"/>
              <a:t>capitalizing only the first letter of the first word and proper nouns and names/titles.</a:t>
            </a:r>
          </a:p>
          <a:p>
            <a:r>
              <a:rPr lang="en-US" dirty="0"/>
              <a:t>If the title or text placeholders need alignment, go to the Home tab, click Reset in the Slides toolbar to realign.</a:t>
            </a:r>
          </a:p>
          <a:p>
            <a:pPr lvl="1"/>
            <a:r>
              <a:rPr lang="en-US" dirty="0"/>
              <a:t>Second level</a:t>
            </a:r>
          </a:p>
          <a:p>
            <a:pPr lvl="2"/>
            <a:r>
              <a:rPr lang="en-US" dirty="0"/>
              <a:t>Third level</a:t>
            </a:r>
          </a:p>
        </p:txBody>
      </p:sp>
      <p:sp>
        <p:nvSpPr>
          <p:cNvPr id="2" name="Title 1">
            <a:extLst>
              <a:ext uri="{FF2B5EF4-FFF2-40B4-BE49-F238E27FC236}">
                <a16:creationId xmlns:a16="http://schemas.microsoft.com/office/drawing/2014/main" id="{16A246F7-1E5D-19FE-71BF-1307690E6C3F}"/>
              </a:ext>
            </a:extLst>
          </p:cNvPr>
          <p:cNvSpPr>
            <a:spLocks noGrp="1"/>
          </p:cNvSpPr>
          <p:nvPr>
            <p:ph type="title" hasCustomPrompt="1"/>
          </p:nvPr>
        </p:nvSpPr>
        <p:spPr/>
        <p:txBody>
          <a:bodyPr/>
          <a:lstStyle/>
          <a:p>
            <a:r>
              <a:rPr lang="en-US" dirty="0"/>
              <a:t>TITLE — avenir NEXT LT PRO, DEMI, 28 PT, dark BLUE, caps</a:t>
            </a:r>
          </a:p>
        </p:txBody>
      </p:sp>
    </p:spTree>
    <p:extLst>
      <p:ext uri="{BB962C8B-B14F-4D97-AF65-F5344CB8AC3E}">
        <p14:creationId xmlns:p14="http://schemas.microsoft.com/office/powerpoint/2010/main" val="3891757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8" userDrawn="1">
          <p15:clr>
            <a:srgbClr val="FBAE40"/>
          </p15:clr>
        </p15:guide>
        <p15:guide id="2" pos="3912" userDrawn="1">
          <p15:clr>
            <a:srgbClr val="FBAE40"/>
          </p15:clr>
        </p15:guide>
        <p15:guide id="3" pos="504" userDrawn="1">
          <p15:clr>
            <a:srgbClr val="FBAE40"/>
          </p15:clr>
        </p15:guide>
        <p15:guide id="4" pos="216" userDrawn="1">
          <p15:clr>
            <a:srgbClr val="FBAE40"/>
          </p15:clr>
        </p15:guide>
        <p15:guide id="5" pos="7464" userDrawn="1">
          <p15:clr>
            <a:srgbClr val="FBAE40"/>
          </p15:clr>
        </p15:guide>
        <p15:guide id="6" pos="7176" userDrawn="1">
          <p15:clr>
            <a:srgbClr val="FBAE40"/>
          </p15:clr>
        </p15:guide>
        <p15:guide id="7" orient="horz" pos="3888" userDrawn="1">
          <p15:clr>
            <a:srgbClr val="FBAE40"/>
          </p15:clr>
        </p15:guide>
        <p15:guide id="8" pos="3768" userDrawn="1">
          <p15:clr>
            <a:srgbClr val="FBAE40"/>
          </p15:clr>
        </p15:guide>
        <p15:guide id="9" orient="horz" pos="936" userDrawn="1">
          <p15:clr>
            <a:srgbClr val="FBAE40"/>
          </p15:clr>
        </p15:guide>
        <p15:guide id="10" orient="horz" pos="1224" userDrawn="1">
          <p15:clr>
            <a:srgbClr val="FBAE40"/>
          </p15:clr>
        </p15:guide>
        <p15:guide id="11" orient="horz" pos="4224" userDrawn="1">
          <p15:clr>
            <a:srgbClr val="FBAE40"/>
          </p15:clr>
        </p15:guide>
        <p15:guide id="12" orient="horz" pos="3672"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8.pn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image" Target="../media/image9.pn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theme" Target="../theme/theme3.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19" Type="http://schemas.openxmlformats.org/officeDocument/2006/relationships/image" Target="../media/image10.svg"/><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5" Type="http://schemas.openxmlformats.org/officeDocument/2006/relationships/slideLayout" Target="../slideLayouts/slideLayout50.xml"/><Relationship Id="rId10" Type="http://schemas.openxmlformats.org/officeDocument/2006/relationships/theme" Target="../theme/theme4.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57.xml"/><Relationship Id="rId7" Type="http://schemas.openxmlformats.org/officeDocument/2006/relationships/slideLayout" Target="../slideLayouts/slideLayout61.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5" Type="http://schemas.openxmlformats.org/officeDocument/2006/relationships/slideLayout" Target="../slideLayouts/slideLayout59.xml"/><Relationship Id="rId4" Type="http://schemas.openxmlformats.org/officeDocument/2006/relationships/slideLayout" Target="../slideLayouts/slideLayout58.xml"/><Relationship Id="rId9" Type="http://schemas.openxmlformats.org/officeDocument/2006/relationships/image" Target="../media/image26.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689F78-5ADD-F248-944D-B471B35E5373}"/>
              </a:ext>
            </a:extLst>
          </p:cNvPr>
          <p:cNvSpPr>
            <a:spLocks noGrp="1"/>
          </p:cNvSpPr>
          <p:nvPr>
            <p:ph type="title"/>
          </p:nvPr>
        </p:nvSpPr>
        <p:spPr>
          <a:xfrm>
            <a:off x="1775861" y="230876"/>
            <a:ext cx="9998798" cy="666736"/>
          </a:xfrm>
          <a:prstGeom prst="rect">
            <a:avLst/>
          </a:prstGeom>
        </p:spPr>
        <p:txBody>
          <a:bodyPr vert="horz" lIns="91440" tIns="45720" rIns="91440" bIns="45720" rtlCol="0" anchor="t" anchorCtr="0">
            <a:noAutofit/>
          </a:bodyPr>
          <a:lstStyle/>
          <a:p>
            <a:r>
              <a:rPr lang="en-US" dirty="0"/>
              <a:t>TITLE — avenir NEXT LT PRO, DEMI, 28 PT, dark BLUE, caps</a:t>
            </a:r>
          </a:p>
        </p:txBody>
      </p:sp>
      <p:sp>
        <p:nvSpPr>
          <p:cNvPr id="3" name="Text Placeholder 2">
            <a:extLst>
              <a:ext uri="{FF2B5EF4-FFF2-40B4-BE49-F238E27FC236}">
                <a16:creationId xmlns:a16="http://schemas.microsoft.com/office/drawing/2014/main" id="{31F2B12F-0D34-014D-AAC4-60DDBC4D2991}"/>
              </a:ext>
            </a:extLst>
          </p:cNvPr>
          <p:cNvSpPr>
            <a:spLocks noGrp="1"/>
          </p:cNvSpPr>
          <p:nvPr>
            <p:ph type="body" idx="1"/>
          </p:nvPr>
        </p:nvSpPr>
        <p:spPr>
          <a:xfrm>
            <a:off x="417343" y="1316646"/>
            <a:ext cx="11357316" cy="4860317"/>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2"/>
            <a:endParaRPr lang="en-US" dirty="0"/>
          </a:p>
          <a:p>
            <a:pPr lvl="2"/>
            <a:endParaRPr lang="en-US" dirty="0"/>
          </a:p>
        </p:txBody>
      </p:sp>
      <p:sp>
        <p:nvSpPr>
          <p:cNvPr id="5" name="Footer Placeholder 4">
            <a:extLst>
              <a:ext uri="{FF2B5EF4-FFF2-40B4-BE49-F238E27FC236}">
                <a16:creationId xmlns:a16="http://schemas.microsoft.com/office/drawing/2014/main" id="{88ECCEAE-1137-4B48-9DD2-1114954881B0}"/>
              </a:ext>
            </a:extLst>
          </p:cNvPr>
          <p:cNvSpPr>
            <a:spLocks noGrp="1"/>
          </p:cNvSpPr>
          <p:nvPr>
            <p:ph type="ftr" sz="quarter" idx="3"/>
          </p:nvPr>
        </p:nvSpPr>
        <p:spPr>
          <a:xfrm>
            <a:off x="694574" y="6366854"/>
            <a:ext cx="6743700" cy="365125"/>
          </a:xfrm>
          <a:prstGeom prst="rect">
            <a:avLst/>
          </a:prstGeom>
        </p:spPr>
        <p:txBody>
          <a:bodyPr vert="horz" lIns="91440" tIns="45720" rIns="91440" bIns="45720" rtlCol="0" anchor="ctr"/>
          <a:lstStyle>
            <a:lvl1pPr algn="l">
              <a:defRPr sz="900" b="0" i="0" cap="all" baseline="0">
                <a:solidFill>
                  <a:srgbClr val="999999"/>
                </a:solidFill>
                <a:latin typeface="Avenir Light" panose="020B0402020203020204" pitchFamily="34" charset="77"/>
                <a:ea typeface="Avenir Light" panose="020B0402020203020204" pitchFamily="34" charset="77"/>
                <a:cs typeface="Arial" charset="0"/>
              </a:defRPr>
            </a:lvl1pPr>
          </a:lstStyle>
          <a:p>
            <a:endParaRPr lang="en-US" dirty="0"/>
          </a:p>
        </p:txBody>
      </p:sp>
      <p:sp>
        <p:nvSpPr>
          <p:cNvPr id="6" name="Slide Number Placeholder 5">
            <a:extLst>
              <a:ext uri="{FF2B5EF4-FFF2-40B4-BE49-F238E27FC236}">
                <a16:creationId xmlns:a16="http://schemas.microsoft.com/office/drawing/2014/main" id="{BA266111-8772-BA4B-B08B-5CCEC2638044}"/>
              </a:ext>
            </a:extLst>
          </p:cNvPr>
          <p:cNvSpPr>
            <a:spLocks noGrp="1"/>
          </p:cNvSpPr>
          <p:nvPr userDrawn="1">
            <p:ph type="sldNum" sz="quarter" idx="4"/>
          </p:nvPr>
        </p:nvSpPr>
        <p:spPr>
          <a:xfrm>
            <a:off x="300359" y="6366854"/>
            <a:ext cx="318761" cy="365125"/>
          </a:xfrm>
          <a:prstGeom prst="rect">
            <a:avLst/>
          </a:prstGeom>
        </p:spPr>
        <p:txBody>
          <a:bodyPr vert="horz" lIns="91440" tIns="45720" rIns="91440" bIns="45720" rtlCol="0" anchor="ctr"/>
          <a:lstStyle>
            <a:lvl1pPr>
              <a:defRPr lang="en-US" sz="900" b="0" i="0" cap="all" baseline="0" smtClean="0">
                <a:solidFill>
                  <a:srgbClr val="999999"/>
                </a:solidFill>
                <a:latin typeface="Avenir Light" panose="020B0402020203020204" pitchFamily="34" charset="77"/>
                <a:ea typeface="Avenir Light" panose="020B0402020203020204" pitchFamily="34" charset="77"/>
                <a:cs typeface="Arial" charset="0"/>
              </a:defRPr>
            </a:lvl1pPr>
          </a:lstStyle>
          <a:p>
            <a:fld id="{9564885F-477D-A14D-B2C1-5ECAF755F313}" type="slidenum">
              <a:rPr lang="en-LT" smtClean="0"/>
              <a:pPr/>
              <a:t>‹#›</a:t>
            </a:fld>
            <a:endParaRPr lang="en-LT" dirty="0"/>
          </a:p>
        </p:txBody>
      </p:sp>
      <p:pic>
        <p:nvPicPr>
          <p:cNvPr id="20" name="Picture 19">
            <a:extLst>
              <a:ext uri="{FF2B5EF4-FFF2-40B4-BE49-F238E27FC236}">
                <a16:creationId xmlns:a16="http://schemas.microsoft.com/office/drawing/2014/main" id="{6414F18D-9838-884F-89A1-A3F795E9032F}"/>
              </a:ext>
            </a:extLst>
          </p:cNvPr>
          <p:cNvPicPr>
            <a:picLocks noChangeAspect="1"/>
          </p:cNvPicPr>
          <p:nvPr userDrawn="1"/>
        </p:nvPicPr>
        <p:blipFill rotWithShape="1">
          <a:blip r:embed="rId20"/>
          <a:srcRect l="80233"/>
          <a:stretch/>
        </p:blipFill>
        <p:spPr>
          <a:xfrm>
            <a:off x="0" y="171121"/>
            <a:ext cx="1536405" cy="952500"/>
          </a:xfrm>
          <a:prstGeom prst="rect">
            <a:avLst/>
          </a:prstGeom>
        </p:spPr>
      </p:pic>
      <p:pic>
        <p:nvPicPr>
          <p:cNvPr id="7" name="Picture 6">
            <a:extLst>
              <a:ext uri="{FF2B5EF4-FFF2-40B4-BE49-F238E27FC236}">
                <a16:creationId xmlns:a16="http://schemas.microsoft.com/office/drawing/2014/main" id="{F9F376C0-00E3-A94E-9D2F-168DDAF221A6}"/>
              </a:ext>
            </a:extLst>
          </p:cNvPr>
          <p:cNvPicPr>
            <a:picLocks noChangeAspect="1"/>
          </p:cNvPicPr>
          <p:nvPr userDrawn="1"/>
        </p:nvPicPr>
        <p:blipFill>
          <a:blip r:embed="rId21"/>
          <a:stretch>
            <a:fillRect/>
          </a:stretch>
        </p:blipFill>
        <p:spPr>
          <a:xfrm>
            <a:off x="-339634" y="6183236"/>
            <a:ext cx="12897394" cy="368300"/>
          </a:xfrm>
          <a:prstGeom prst="rect">
            <a:avLst/>
          </a:prstGeom>
        </p:spPr>
      </p:pic>
    </p:spTree>
    <p:extLst>
      <p:ext uri="{BB962C8B-B14F-4D97-AF65-F5344CB8AC3E}">
        <p14:creationId xmlns:p14="http://schemas.microsoft.com/office/powerpoint/2010/main" val="1101178340"/>
      </p:ext>
    </p:extLst>
  </p:cSld>
  <p:clrMap bg1="lt1" tx1="dk1" bg2="lt2" tx2="dk2" accent1="accent1" accent2="accent2" accent3="accent3" accent4="accent4" accent5="accent5" accent6="accent6" hlink="hlink" folHlink="folHlink"/>
  <p:sldLayoutIdLst>
    <p:sldLayoutId id="2147483705" r:id="rId1"/>
    <p:sldLayoutId id="2147483707" r:id="rId2"/>
    <p:sldLayoutId id="2147483869" r:id="rId3"/>
    <p:sldLayoutId id="2147483714" r:id="rId4"/>
    <p:sldLayoutId id="2147483655" r:id="rId5"/>
    <p:sldLayoutId id="2147483872" r:id="rId6"/>
    <p:sldLayoutId id="2147483722" r:id="rId7"/>
    <p:sldLayoutId id="2147483728" r:id="rId8"/>
    <p:sldLayoutId id="2147483727" r:id="rId9"/>
    <p:sldLayoutId id="2147483724" r:id="rId10"/>
    <p:sldLayoutId id="2147483731" r:id="rId11"/>
    <p:sldLayoutId id="2147483725" r:id="rId12"/>
    <p:sldLayoutId id="2147483751" r:id="rId13"/>
    <p:sldLayoutId id="2147483721" r:id="rId14"/>
    <p:sldLayoutId id="2147483878" r:id="rId15"/>
    <p:sldLayoutId id="2147483870" r:id="rId16"/>
    <p:sldLayoutId id="2147483864" r:id="rId17"/>
    <p:sldLayoutId id="2147483952"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0000"/>
        </a:lnSpc>
        <a:spcBef>
          <a:spcPct val="0"/>
        </a:spcBef>
        <a:buNone/>
        <a:defRPr sz="2800" b="1" i="0" kern="1200" cap="all" baseline="0">
          <a:solidFill>
            <a:schemeClr val="bg1"/>
          </a:solidFill>
          <a:latin typeface="Avenir Next LT Pro Demi" panose="020B0504020202020204" pitchFamily="34" charset="77"/>
          <a:ea typeface="Avenir Next LT Pro Demi" panose="020B0504020202020204" pitchFamily="34" charset="77"/>
          <a:cs typeface="Arial" charset="0"/>
        </a:defRPr>
      </a:lvl1pPr>
    </p:titleStyle>
    <p:body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28" userDrawn="1">
          <p15:clr>
            <a:srgbClr val="F26B43"/>
          </p15:clr>
        </p15:guide>
        <p15:guide id="2" pos="3840" userDrawn="1">
          <p15:clr>
            <a:srgbClr val="F26B43"/>
          </p15:clr>
        </p15:guide>
        <p15:guide id="3" pos="240" userDrawn="1">
          <p15:clr>
            <a:srgbClr val="F26B43"/>
          </p15:clr>
        </p15:guide>
        <p15:guide id="4" pos="7464" userDrawn="1">
          <p15:clr>
            <a:srgbClr val="F26B43"/>
          </p15:clr>
        </p15:guide>
        <p15:guide id="5" orient="horz" pos="3912" userDrawn="1">
          <p15:clr>
            <a:srgbClr val="F26B43"/>
          </p15:clr>
        </p15:guide>
        <p15:guide id="6" orient="horz" pos="552" userDrawn="1">
          <p15:clr>
            <a:srgbClr val="F26B43"/>
          </p15:clr>
        </p15:guide>
        <p15:guide id="7" pos="38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AF16E82-0C31-F1D7-67C9-067E8E21435A}"/>
              </a:ext>
            </a:extLst>
          </p:cNvPr>
          <p:cNvPicPr>
            <a:picLocks noChangeAspect="1"/>
          </p:cNvPicPr>
          <p:nvPr userDrawn="1"/>
        </p:nvPicPr>
        <p:blipFill rotWithShape="1">
          <a:blip r:embed="rId13"/>
          <a:srcRect l="46457" t="1" r="-46457" b="21862"/>
          <a:stretch/>
        </p:blipFill>
        <p:spPr>
          <a:xfrm>
            <a:off x="0" y="6455833"/>
            <a:ext cx="22553713" cy="414670"/>
          </a:xfrm>
          <a:prstGeom prst="rect">
            <a:avLst/>
          </a:prstGeom>
        </p:spPr>
      </p:pic>
      <p:sp>
        <p:nvSpPr>
          <p:cNvPr id="2" name="Title Placeholder 1">
            <a:extLst>
              <a:ext uri="{FF2B5EF4-FFF2-40B4-BE49-F238E27FC236}">
                <a16:creationId xmlns:a16="http://schemas.microsoft.com/office/drawing/2014/main" id="{41689F78-5ADD-F248-944D-B471B35E5373}"/>
              </a:ext>
            </a:extLst>
          </p:cNvPr>
          <p:cNvSpPr>
            <a:spLocks noGrp="1"/>
          </p:cNvSpPr>
          <p:nvPr>
            <p:ph type="title"/>
          </p:nvPr>
        </p:nvSpPr>
        <p:spPr>
          <a:xfrm>
            <a:off x="417341" y="338458"/>
            <a:ext cx="11357316" cy="869909"/>
          </a:xfrm>
          <a:prstGeom prst="rect">
            <a:avLst/>
          </a:prstGeom>
        </p:spPr>
        <p:txBody>
          <a:bodyPr vert="horz" lIns="91440" tIns="45720" rIns="91440" bIns="45720" rtlCol="0" anchor="t">
            <a:noAutofit/>
          </a:bodyPr>
          <a:lstStyle/>
          <a:p>
            <a:r>
              <a:rPr lang="en-US" dirty="0"/>
              <a:t>TITLE — avenir NEXT LT PRO, DEMI, 28 PT, DARK BLUE, caps</a:t>
            </a:r>
          </a:p>
        </p:txBody>
      </p:sp>
      <p:sp>
        <p:nvSpPr>
          <p:cNvPr id="3" name="Text Placeholder 2">
            <a:extLst>
              <a:ext uri="{FF2B5EF4-FFF2-40B4-BE49-F238E27FC236}">
                <a16:creationId xmlns:a16="http://schemas.microsoft.com/office/drawing/2014/main" id="{31F2B12F-0D34-014D-AAC4-60DDBC4D2991}"/>
              </a:ext>
            </a:extLst>
          </p:cNvPr>
          <p:cNvSpPr>
            <a:spLocks noGrp="1"/>
          </p:cNvSpPr>
          <p:nvPr>
            <p:ph type="body" idx="1"/>
          </p:nvPr>
        </p:nvSpPr>
        <p:spPr>
          <a:xfrm>
            <a:off x="417341" y="1316645"/>
            <a:ext cx="11357316" cy="4860317"/>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2"/>
            <a:endParaRPr lang="en-US" dirty="0"/>
          </a:p>
          <a:p>
            <a:pPr lvl="2"/>
            <a:endParaRPr lang="en-US" dirty="0"/>
          </a:p>
        </p:txBody>
      </p:sp>
      <p:sp>
        <p:nvSpPr>
          <p:cNvPr id="6" name="Slide Number Placeholder 5">
            <a:extLst>
              <a:ext uri="{FF2B5EF4-FFF2-40B4-BE49-F238E27FC236}">
                <a16:creationId xmlns:a16="http://schemas.microsoft.com/office/drawing/2014/main" id="{BA266111-8772-BA4B-B08B-5CCEC2638044}"/>
              </a:ext>
            </a:extLst>
          </p:cNvPr>
          <p:cNvSpPr>
            <a:spLocks noGrp="1"/>
          </p:cNvSpPr>
          <p:nvPr userDrawn="1">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FFFFFF"/>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5" name="Footer Placeholder 4">
            <a:extLst>
              <a:ext uri="{FF2B5EF4-FFF2-40B4-BE49-F238E27FC236}">
                <a16:creationId xmlns:a16="http://schemas.microsoft.com/office/drawing/2014/main" id="{88ECCEAE-1137-4B48-9DD2-1114954881B0}"/>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FFFFFF"/>
                </a:solidFill>
                <a:latin typeface="Avenir Next LT Pro" panose="020B0504020202020204" pitchFamily="34" charset="77"/>
                <a:ea typeface="Avenir Next LT Pro" panose="020B0504020202020204" pitchFamily="34" charset="77"/>
                <a:cs typeface="Arial" charset="0"/>
              </a:defRPr>
            </a:lvl1pPr>
          </a:lstStyle>
          <a:p>
            <a:endParaRPr lang="en-US" dirty="0"/>
          </a:p>
        </p:txBody>
      </p:sp>
    </p:spTree>
    <p:extLst>
      <p:ext uri="{BB962C8B-B14F-4D97-AF65-F5344CB8AC3E}">
        <p14:creationId xmlns:p14="http://schemas.microsoft.com/office/powerpoint/2010/main" val="3679151844"/>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43" r:id="rId3"/>
    <p:sldLayoutId id="2147483830" r:id="rId4"/>
    <p:sldLayoutId id="2147483831" r:id="rId5"/>
    <p:sldLayoutId id="2147483832" r:id="rId6"/>
    <p:sldLayoutId id="2147483833" r:id="rId7"/>
    <p:sldLayoutId id="2147483844" r:id="rId8"/>
    <p:sldLayoutId id="2147483834" r:id="rId9"/>
    <p:sldLayoutId id="2147483835" r:id="rId10"/>
    <p:sldLayoutId id="2147483836"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0000"/>
        </a:lnSpc>
        <a:spcBef>
          <a:spcPct val="0"/>
        </a:spcBef>
        <a:buNone/>
        <a:defRPr sz="2800" b="1" i="0" kern="1200" cap="all" baseline="0">
          <a:solidFill>
            <a:schemeClr val="bg1"/>
          </a:solidFill>
          <a:latin typeface="Avenir Next LT Pro Demi" panose="020B0504020202020204" pitchFamily="34" charset="77"/>
          <a:ea typeface="Avenir Next LT Pro Demi" panose="020B0504020202020204" pitchFamily="34" charset="77"/>
          <a:cs typeface="Arial" charset="0"/>
        </a:defRPr>
      </a:lvl1pPr>
    </p:titleStyle>
    <p:body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56" userDrawn="1">
          <p15:clr>
            <a:srgbClr val="F26B43"/>
          </p15:clr>
        </p15:guide>
        <p15:guide id="2" pos="3840">
          <p15:clr>
            <a:srgbClr val="F26B43"/>
          </p15:clr>
        </p15:guide>
        <p15:guide id="3" pos="216" userDrawn="1">
          <p15:clr>
            <a:srgbClr val="F26B43"/>
          </p15:clr>
        </p15:guide>
        <p15:guide id="4" pos="7464">
          <p15:clr>
            <a:srgbClr val="F26B43"/>
          </p15:clr>
        </p15:guide>
        <p15:guide id="5" orient="horz" pos="3912">
          <p15:clr>
            <a:srgbClr val="F26B43"/>
          </p15:clr>
        </p15:guide>
        <p15:guide id="6" orient="horz" pos="40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689F78-5ADD-F248-944D-B471B35E5373}"/>
              </a:ext>
            </a:extLst>
          </p:cNvPr>
          <p:cNvSpPr>
            <a:spLocks noGrp="1"/>
          </p:cNvSpPr>
          <p:nvPr>
            <p:ph type="title"/>
          </p:nvPr>
        </p:nvSpPr>
        <p:spPr>
          <a:xfrm>
            <a:off x="417341" y="337035"/>
            <a:ext cx="11357316" cy="939109"/>
          </a:xfrm>
          <a:prstGeom prst="rect">
            <a:avLst/>
          </a:prstGeom>
        </p:spPr>
        <p:txBody>
          <a:bodyPr vert="horz" lIns="91440" tIns="45720" rIns="91440" bIns="45720" rtlCol="0" anchor="t" anchorCtr="0">
            <a:noAutofit/>
          </a:bodyPr>
          <a:lstStyle/>
          <a:p>
            <a:r>
              <a:rPr lang="en-US" dirty="0"/>
              <a:t>TITLE — avenir NEXT LT PRO, DEMI, 28 PT, DARK BLUE, caps</a:t>
            </a:r>
          </a:p>
        </p:txBody>
      </p:sp>
      <p:sp>
        <p:nvSpPr>
          <p:cNvPr id="3" name="Text Placeholder 2">
            <a:extLst>
              <a:ext uri="{FF2B5EF4-FFF2-40B4-BE49-F238E27FC236}">
                <a16:creationId xmlns:a16="http://schemas.microsoft.com/office/drawing/2014/main" id="{31F2B12F-0D34-014D-AAC4-60DDBC4D2991}"/>
              </a:ext>
            </a:extLst>
          </p:cNvPr>
          <p:cNvSpPr>
            <a:spLocks noGrp="1"/>
          </p:cNvSpPr>
          <p:nvPr>
            <p:ph type="body" idx="1"/>
          </p:nvPr>
        </p:nvSpPr>
        <p:spPr>
          <a:xfrm>
            <a:off x="417341" y="1316646"/>
            <a:ext cx="11357316" cy="4860317"/>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2"/>
            <a:endParaRPr lang="en-US" dirty="0"/>
          </a:p>
          <a:p>
            <a:pPr lvl="2"/>
            <a:endParaRPr lang="en-US" dirty="0"/>
          </a:p>
        </p:txBody>
      </p:sp>
      <p:pic>
        <p:nvPicPr>
          <p:cNvPr id="10" name="Picture 9">
            <a:extLst>
              <a:ext uri="{FF2B5EF4-FFF2-40B4-BE49-F238E27FC236}">
                <a16:creationId xmlns:a16="http://schemas.microsoft.com/office/drawing/2014/main" id="{5584AA60-9EC7-C229-7B0D-637A9CC364CB}"/>
              </a:ext>
            </a:extLst>
          </p:cNvPr>
          <p:cNvPicPr>
            <a:picLocks noChangeAspect="1"/>
          </p:cNvPicPr>
          <p:nvPr userDrawn="1"/>
        </p:nvPicPr>
        <p:blipFill>
          <a:blip r:embed="rId18">
            <a:extLst>
              <a:ext uri="{96DAC541-7B7A-43D3-8B79-37D633B846F1}">
                <asvg:svgBlip xmlns:asvg="http://schemas.microsoft.com/office/drawing/2016/SVG/main" xmlns="" r:embed="rId19"/>
              </a:ext>
            </a:extLst>
          </a:blip>
          <a:srcRect t="401" b="401"/>
          <a:stretch/>
        </p:blipFill>
        <p:spPr>
          <a:xfrm>
            <a:off x="11326500" y="6311041"/>
            <a:ext cx="522600" cy="449288"/>
          </a:xfrm>
          <a:prstGeom prst="rect">
            <a:avLst/>
          </a:prstGeom>
        </p:spPr>
      </p:pic>
      <p:sp>
        <p:nvSpPr>
          <p:cNvPr id="13" name="Footer Placeholder 4">
            <a:extLst>
              <a:ext uri="{FF2B5EF4-FFF2-40B4-BE49-F238E27FC236}">
                <a16:creationId xmlns:a16="http://schemas.microsoft.com/office/drawing/2014/main" id="{68F8E9F5-C013-8A12-AF55-D232E33DD814}"/>
              </a:ext>
            </a:extLst>
          </p:cNvPr>
          <p:cNvSpPr>
            <a:spLocks noGrp="1"/>
          </p:cNvSpPr>
          <p:nvPr>
            <p:ph type="ftr" sz="quarter" idx="3"/>
          </p:nvPr>
        </p:nvSpPr>
        <p:spPr>
          <a:xfrm>
            <a:off x="694574" y="6366854"/>
            <a:ext cx="6743700" cy="365125"/>
          </a:xfrm>
          <a:prstGeom prst="rect">
            <a:avLst/>
          </a:prstGeom>
        </p:spPr>
        <p:txBody>
          <a:bodyPr vert="horz" lIns="91440" tIns="45720" rIns="91440" bIns="45720" rtlCol="0" anchor="ctr"/>
          <a:lstStyle>
            <a:lvl1pPr algn="l">
              <a:defRPr sz="900" b="0" i="0" cap="all" baseline="0">
                <a:solidFill>
                  <a:srgbClr val="999999"/>
                </a:solidFill>
                <a:latin typeface="Avenir Light" panose="020B0402020203020204" pitchFamily="34" charset="77"/>
                <a:ea typeface="Avenir Light" panose="020B0402020203020204" pitchFamily="34" charset="77"/>
                <a:cs typeface="Arial" charset="0"/>
              </a:defRPr>
            </a:lvl1pPr>
          </a:lstStyle>
          <a:p>
            <a:endParaRPr lang="en-US" dirty="0"/>
          </a:p>
        </p:txBody>
      </p:sp>
      <p:sp>
        <p:nvSpPr>
          <p:cNvPr id="14" name="Slide Number Placeholder 5">
            <a:extLst>
              <a:ext uri="{FF2B5EF4-FFF2-40B4-BE49-F238E27FC236}">
                <a16:creationId xmlns:a16="http://schemas.microsoft.com/office/drawing/2014/main" id="{C6AB9BA4-9CF3-ACA9-B33F-6F0BEDBD60D5}"/>
              </a:ext>
            </a:extLst>
          </p:cNvPr>
          <p:cNvSpPr>
            <a:spLocks noGrp="1"/>
          </p:cNvSpPr>
          <p:nvPr>
            <p:ph type="sldNum" sz="quarter" idx="4"/>
          </p:nvPr>
        </p:nvSpPr>
        <p:spPr>
          <a:xfrm>
            <a:off x="300359" y="6366854"/>
            <a:ext cx="318761" cy="365125"/>
          </a:xfrm>
          <a:prstGeom prst="rect">
            <a:avLst/>
          </a:prstGeom>
        </p:spPr>
        <p:txBody>
          <a:bodyPr vert="horz" lIns="91440" tIns="45720" rIns="91440" bIns="45720" rtlCol="0" anchor="ctr"/>
          <a:lstStyle>
            <a:lvl1pPr>
              <a:defRPr lang="en-US" sz="900" b="0" i="0" cap="all" baseline="0" smtClean="0">
                <a:solidFill>
                  <a:srgbClr val="999999"/>
                </a:solidFill>
                <a:latin typeface="Avenir Light" panose="020B0402020203020204" pitchFamily="34" charset="77"/>
                <a:ea typeface="Avenir Light" panose="020B0402020203020204" pitchFamily="34" charset="77"/>
                <a:cs typeface="Arial" charset="0"/>
              </a:defRPr>
            </a:lvl1pPr>
          </a:lstStyle>
          <a:p>
            <a:fld id="{9564885F-477D-A14D-B2C1-5ECAF755F313}" type="slidenum">
              <a:rPr lang="en-LT" smtClean="0"/>
              <a:pPr/>
              <a:t>‹#›</a:t>
            </a:fld>
            <a:endParaRPr lang="en-LT" dirty="0"/>
          </a:p>
        </p:txBody>
      </p:sp>
    </p:spTree>
    <p:extLst>
      <p:ext uri="{BB962C8B-B14F-4D97-AF65-F5344CB8AC3E}">
        <p14:creationId xmlns:p14="http://schemas.microsoft.com/office/powerpoint/2010/main" val="2940983014"/>
      </p:ext>
    </p:extLst>
  </p:cSld>
  <p:clrMap bg1="lt1" tx1="dk1" bg2="lt2" tx2="dk2" accent1="accent1" accent2="accent2" accent3="accent3" accent4="accent4" accent5="accent5" accent6="accent6" hlink="hlink" folHlink="folHlink"/>
  <p:sldLayoutIdLst>
    <p:sldLayoutId id="2147483908" r:id="rId1"/>
    <p:sldLayoutId id="2147483909" r:id="rId2"/>
    <p:sldLayoutId id="2147483911" r:id="rId3"/>
    <p:sldLayoutId id="2147483912" r:id="rId4"/>
    <p:sldLayoutId id="2147483915" r:id="rId5"/>
    <p:sldLayoutId id="2147483913" r:id="rId6"/>
    <p:sldLayoutId id="2147483914" r:id="rId7"/>
    <p:sldLayoutId id="2147483916" r:id="rId8"/>
    <p:sldLayoutId id="2147483917" r:id="rId9"/>
    <p:sldLayoutId id="2147483918" r:id="rId10"/>
    <p:sldLayoutId id="2147483919" r:id="rId11"/>
    <p:sldLayoutId id="2147483910" r:id="rId12"/>
    <p:sldLayoutId id="2147483936" r:id="rId13"/>
    <p:sldLayoutId id="2147483937" r:id="rId14"/>
    <p:sldLayoutId id="2147483938" r:id="rId15"/>
    <p:sldLayoutId id="2147483939"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0000"/>
        </a:lnSpc>
        <a:spcBef>
          <a:spcPct val="0"/>
        </a:spcBef>
        <a:buNone/>
        <a:defRPr sz="2800" b="1" i="0" kern="1200" cap="all" baseline="0">
          <a:solidFill>
            <a:schemeClr val="bg1"/>
          </a:solidFill>
          <a:latin typeface="Avenir Next LT Pro Demi" panose="020B0504020202020204" pitchFamily="34" charset="77"/>
          <a:ea typeface="Avenir Next LT Pro Demi" panose="020B0504020202020204" pitchFamily="34" charset="77"/>
          <a:cs typeface="Arial" charset="0"/>
        </a:defRPr>
      </a:lvl1pPr>
    </p:titleStyle>
    <p:body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28" userDrawn="1">
          <p15:clr>
            <a:srgbClr val="F26B43"/>
          </p15:clr>
        </p15:guide>
        <p15:guide id="2" pos="3840" userDrawn="1">
          <p15:clr>
            <a:srgbClr val="F26B43"/>
          </p15:clr>
        </p15:guide>
        <p15:guide id="3" pos="240" userDrawn="1">
          <p15:clr>
            <a:srgbClr val="F26B43"/>
          </p15:clr>
        </p15:guide>
        <p15:guide id="4" pos="7464" userDrawn="1">
          <p15:clr>
            <a:srgbClr val="F26B43"/>
          </p15:clr>
        </p15:guide>
        <p15:guide id="5" orient="horz" pos="3912" userDrawn="1">
          <p15:clr>
            <a:srgbClr val="F26B43"/>
          </p15:clr>
        </p15:guide>
        <p15:guide id="6" orient="horz" pos="552" userDrawn="1">
          <p15:clr>
            <a:srgbClr val="F26B43"/>
          </p15:clr>
        </p15:guide>
        <p15:guide id="7" pos="384"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689F78-5ADD-F248-944D-B471B35E5373}"/>
              </a:ext>
            </a:extLst>
          </p:cNvPr>
          <p:cNvSpPr>
            <a:spLocks noGrp="1"/>
          </p:cNvSpPr>
          <p:nvPr>
            <p:ph type="title"/>
          </p:nvPr>
        </p:nvSpPr>
        <p:spPr>
          <a:xfrm>
            <a:off x="417341" y="338458"/>
            <a:ext cx="11361867" cy="869909"/>
          </a:xfrm>
          <a:prstGeom prst="rect">
            <a:avLst/>
          </a:prstGeom>
        </p:spPr>
        <p:txBody>
          <a:bodyPr vert="horz" lIns="91440" tIns="45720" rIns="91440" bIns="45720" rtlCol="0" anchor="t">
            <a:noAutofit/>
          </a:bodyPr>
          <a:lstStyle/>
          <a:p>
            <a:r>
              <a:rPr lang="en-US" dirty="0"/>
              <a:t>TITLE — avenir NEXT LT PRO, DEMI, 28 PT, DARK BLUE, caps</a:t>
            </a:r>
          </a:p>
        </p:txBody>
      </p:sp>
      <p:sp>
        <p:nvSpPr>
          <p:cNvPr id="3" name="Text Placeholder 2">
            <a:extLst>
              <a:ext uri="{FF2B5EF4-FFF2-40B4-BE49-F238E27FC236}">
                <a16:creationId xmlns:a16="http://schemas.microsoft.com/office/drawing/2014/main" id="{31F2B12F-0D34-014D-AAC4-60DDBC4D2991}"/>
              </a:ext>
            </a:extLst>
          </p:cNvPr>
          <p:cNvSpPr>
            <a:spLocks noGrp="1"/>
          </p:cNvSpPr>
          <p:nvPr>
            <p:ph type="body" idx="1"/>
          </p:nvPr>
        </p:nvSpPr>
        <p:spPr>
          <a:xfrm>
            <a:off x="417341" y="1316645"/>
            <a:ext cx="11357316" cy="4811871"/>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2"/>
            <a:endParaRPr lang="en-US" dirty="0"/>
          </a:p>
          <a:p>
            <a:pPr lvl="2"/>
            <a:endParaRPr lang="en-US" dirty="0"/>
          </a:p>
        </p:txBody>
      </p:sp>
      <p:sp>
        <p:nvSpPr>
          <p:cNvPr id="6" name="Slide Number Placeholder 5">
            <a:extLst>
              <a:ext uri="{FF2B5EF4-FFF2-40B4-BE49-F238E27FC236}">
                <a16:creationId xmlns:a16="http://schemas.microsoft.com/office/drawing/2014/main" id="{BA266111-8772-BA4B-B08B-5CCEC2638044}"/>
              </a:ext>
            </a:extLst>
          </p:cNvPr>
          <p:cNvSpPr>
            <a:spLocks noGrp="1"/>
          </p:cNvSpPr>
          <p:nvPr userDrawn="1">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999999"/>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5" name="Footer Placeholder 4">
            <a:extLst>
              <a:ext uri="{FF2B5EF4-FFF2-40B4-BE49-F238E27FC236}">
                <a16:creationId xmlns:a16="http://schemas.microsoft.com/office/drawing/2014/main" id="{88ECCEAE-1137-4B48-9DD2-1114954881B0}"/>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999999"/>
                </a:solidFill>
                <a:latin typeface="Avenir Next LT Pro" panose="020B0504020202020204" pitchFamily="34" charset="77"/>
                <a:ea typeface="Avenir Next LT Pro" panose="020B0504020202020204" pitchFamily="34" charset="77"/>
                <a:cs typeface="Arial" charset="0"/>
              </a:defRPr>
            </a:lvl1pPr>
          </a:lstStyle>
          <a:p>
            <a:endParaRPr lang="en-US" dirty="0"/>
          </a:p>
        </p:txBody>
      </p:sp>
    </p:spTree>
    <p:extLst>
      <p:ext uri="{BB962C8B-B14F-4D97-AF65-F5344CB8AC3E}">
        <p14:creationId xmlns:p14="http://schemas.microsoft.com/office/powerpoint/2010/main" val="3800523274"/>
      </p:ext>
    </p:extLst>
  </p:cSld>
  <p:clrMap bg1="lt1" tx1="dk1" bg2="lt2" tx2="dk2" accent1="accent1" accent2="accent2" accent3="accent3" accent4="accent4" accent5="accent5" accent6="accent6" hlink="hlink" folHlink="folHlink"/>
  <p:sldLayoutIdLst>
    <p:sldLayoutId id="2147483886" r:id="rId1"/>
    <p:sldLayoutId id="2147483946" r:id="rId2"/>
    <p:sldLayoutId id="2147483905" r:id="rId3"/>
    <p:sldLayoutId id="2147483940" r:id="rId4"/>
    <p:sldLayoutId id="2147483944" r:id="rId5"/>
    <p:sldLayoutId id="2147483950" r:id="rId6"/>
    <p:sldLayoutId id="2147483945" r:id="rId7"/>
    <p:sldLayoutId id="2147483941" r:id="rId8"/>
    <p:sldLayoutId id="2147483897"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0000"/>
        </a:lnSpc>
        <a:spcBef>
          <a:spcPct val="0"/>
        </a:spcBef>
        <a:buNone/>
        <a:defRPr sz="2800" b="1" i="0" kern="1200" cap="all" baseline="0">
          <a:solidFill>
            <a:schemeClr val="bg1"/>
          </a:solidFill>
          <a:latin typeface="Avenir Next LT Pro Demi" panose="020B0504020202020204" pitchFamily="34" charset="77"/>
          <a:ea typeface="Avenir Next LT Pro Demi" panose="020B0504020202020204" pitchFamily="34" charset="77"/>
          <a:cs typeface="Arial" charset="0"/>
        </a:defRPr>
      </a:lvl1pPr>
    </p:titleStyle>
    <p:body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56" userDrawn="1">
          <p15:clr>
            <a:srgbClr val="F26B43"/>
          </p15:clr>
        </p15:guide>
        <p15:guide id="2" pos="3840">
          <p15:clr>
            <a:srgbClr val="F26B43"/>
          </p15:clr>
        </p15:guide>
        <p15:guide id="3" pos="216" userDrawn="1">
          <p15:clr>
            <a:srgbClr val="F26B43"/>
          </p15:clr>
        </p15:guide>
        <p15:guide id="4" pos="7464">
          <p15:clr>
            <a:srgbClr val="F26B43"/>
          </p15:clr>
        </p15:guide>
        <p15:guide id="5" orient="horz" pos="3912">
          <p15:clr>
            <a:srgbClr val="F26B43"/>
          </p15:clr>
        </p15:guide>
        <p15:guide id="6" orient="horz" pos="408">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689F78-5ADD-F248-944D-B471B35E5373}"/>
              </a:ext>
            </a:extLst>
          </p:cNvPr>
          <p:cNvSpPr>
            <a:spLocks noGrp="1"/>
          </p:cNvSpPr>
          <p:nvPr>
            <p:ph type="title"/>
          </p:nvPr>
        </p:nvSpPr>
        <p:spPr>
          <a:xfrm>
            <a:off x="3773011" y="245990"/>
            <a:ext cx="8001646" cy="336692"/>
          </a:xfrm>
          <a:prstGeom prst="rect">
            <a:avLst/>
          </a:prstGeom>
        </p:spPr>
        <p:txBody>
          <a:bodyPr vert="horz" lIns="91440" tIns="45720" rIns="91440" bIns="45720" rtlCol="0" anchor="t">
            <a:noAutofit/>
          </a:bodyPr>
          <a:lstStyle/>
          <a:p>
            <a:r>
              <a:rPr lang="en-US" dirty="0"/>
              <a:t>TITLE — avenir NEXT LT PRO, DEMI, 28 PT, DARK BLUE, caps</a:t>
            </a:r>
          </a:p>
        </p:txBody>
      </p:sp>
      <p:sp>
        <p:nvSpPr>
          <p:cNvPr id="3" name="Text Placeholder 2">
            <a:extLst>
              <a:ext uri="{FF2B5EF4-FFF2-40B4-BE49-F238E27FC236}">
                <a16:creationId xmlns:a16="http://schemas.microsoft.com/office/drawing/2014/main" id="{31F2B12F-0D34-014D-AAC4-60DDBC4D2991}"/>
              </a:ext>
            </a:extLst>
          </p:cNvPr>
          <p:cNvSpPr>
            <a:spLocks noGrp="1"/>
          </p:cNvSpPr>
          <p:nvPr>
            <p:ph type="body" idx="1"/>
          </p:nvPr>
        </p:nvSpPr>
        <p:spPr>
          <a:xfrm>
            <a:off x="417340" y="1316645"/>
            <a:ext cx="11357317" cy="4811871"/>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2"/>
            <a:endParaRPr lang="en-US" dirty="0"/>
          </a:p>
          <a:p>
            <a:pPr lvl="2"/>
            <a:endParaRPr lang="en-US" dirty="0"/>
          </a:p>
        </p:txBody>
      </p:sp>
      <p:sp>
        <p:nvSpPr>
          <p:cNvPr id="6" name="Slide Number Placeholder 5">
            <a:extLst>
              <a:ext uri="{FF2B5EF4-FFF2-40B4-BE49-F238E27FC236}">
                <a16:creationId xmlns:a16="http://schemas.microsoft.com/office/drawing/2014/main" id="{BA266111-8772-BA4B-B08B-5CCEC2638044}"/>
              </a:ext>
            </a:extLst>
          </p:cNvPr>
          <p:cNvSpPr>
            <a:spLocks noGrp="1"/>
          </p:cNvSpPr>
          <p:nvPr>
            <p:ph type="sldNum" sz="quarter" idx="4"/>
          </p:nvPr>
        </p:nvSpPr>
        <p:spPr>
          <a:xfrm>
            <a:off x="364109" y="6470661"/>
            <a:ext cx="318761" cy="365125"/>
          </a:xfrm>
          <a:prstGeom prst="rect">
            <a:avLst/>
          </a:prstGeom>
        </p:spPr>
        <p:txBody>
          <a:bodyPr vert="horz" lIns="91440" tIns="45720" rIns="91440" bIns="45720" rtlCol="0" anchor="ctr"/>
          <a:lstStyle>
            <a:lvl1pPr algn="r">
              <a:defRPr sz="800" b="0" i="0">
                <a:solidFill>
                  <a:srgbClr val="999999"/>
                </a:solidFill>
                <a:latin typeface="Avenir Next LT Pro" panose="020B0504020202020204" pitchFamily="34" charset="77"/>
                <a:ea typeface="Avenir Next LT Pro" panose="020B0504020202020204" pitchFamily="34" charset="77"/>
                <a:cs typeface="Arial" charset="0"/>
              </a:defRPr>
            </a:lvl1pPr>
          </a:lstStyle>
          <a:p>
            <a:fld id="{9564885F-477D-A14D-B2C1-5ECAF755F313}" type="slidenum">
              <a:rPr lang="en-US" smtClean="0"/>
              <a:pPr/>
              <a:t>‹#›</a:t>
            </a:fld>
            <a:endParaRPr lang="en-US" spc="400" dirty="0"/>
          </a:p>
        </p:txBody>
      </p:sp>
      <p:sp>
        <p:nvSpPr>
          <p:cNvPr id="5" name="Footer Placeholder 4">
            <a:extLst>
              <a:ext uri="{FF2B5EF4-FFF2-40B4-BE49-F238E27FC236}">
                <a16:creationId xmlns:a16="http://schemas.microsoft.com/office/drawing/2014/main" id="{88ECCEAE-1137-4B48-9DD2-1114954881B0}"/>
              </a:ext>
            </a:extLst>
          </p:cNvPr>
          <p:cNvSpPr>
            <a:spLocks noGrp="1"/>
          </p:cNvSpPr>
          <p:nvPr>
            <p:ph type="ftr" sz="quarter" idx="3"/>
          </p:nvPr>
        </p:nvSpPr>
        <p:spPr>
          <a:xfrm>
            <a:off x="753446" y="6459579"/>
            <a:ext cx="7617506" cy="385538"/>
          </a:xfrm>
          <a:prstGeom prst="rect">
            <a:avLst/>
          </a:prstGeom>
        </p:spPr>
        <p:txBody>
          <a:bodyPr vert="horz" lIns="91440" tIns="45720" rIns="91440" bIns="45720" rtlCol="0" anchor="ctr"/>
          <a:lstStyle>
            <a:lvl1pPr algn="l">
              <a:defRPr sz="900" b="0" i="0" cap="all" baseline="0">
                <a:solidFill>
                  <a:srgbClr val="999999"/>
                </a:solidFill>
                <a:latin typeface="Avenir Next LT Pro" panose="020B0504020202020204" pitchFamily="34" charset="77"/>
                <a:ea typeface="Avenir Next LT Pro" panose="020B0504020202020204" pitchFamily="34" charset="77"/>
                <a:cs typeface="Arial" charset="0"/>
              </a:defRPr>
            </a:lvl1pPr>
          </a:lstStyle>
          <a:p>
            <a:endParaRPr lang="en-US" dirty="0"/>
          </a:p>
        </p:txBody>
      </p:sp>
      <p:pic>
        <p:nvPicPr>
          <p:cNvPr id="10" name="Picture 9">
            <a:extLst>
              <a:ext uri="{FF2B5EF4-FFF2-40B4-BE49-F238E27FC236}">
                <a16:creationId xmlns:a16="http://schemas.microsoft.com/office/drawing/2014/main" id="{728580DD-A52A-C7B3-5157-BCAF2C7D7E03}"/>
              </a:ext>
            </a:extLst>
          </p:cNvPr>
          <p:cNvPicPr>
            <a:picLocks noChangeAspect="1"/>
          </p:cNvPicPr>
          <p:nvPr userDrawn="1"/>
        </p:nvPicPr>
        <p:blipFill rotWithShape="1">
          <a:blip r:embed="rId9" cstate="email">
            <a:extLst>
              <a:ext uri="{28A0092B-C50C-407E-A947-70E740481C1C}">
                <a14:useLocalDpi xmlns:a14="http://schemas.microsoft.com/office/drawing/2010/main"/>
              </a:ext>
            </a:extLst>
          </a:blip>
          <a:srcRect l="84933" t="-1" r="-1" b="-123"/>
          <a:stretch/>
        </p:blipFill>
        <p:spPr>
          <a:xfrm>
            <a:off x="0" y="278942"/>
            <a:ext cx="3492884" cy="455723"/>
          </a:xfrm>
          <a:prstGeom prst="rect">
            <a:avLst/>
          </a:prstGeom>
        </p:spPr>
      </p:pic>
    </p:spTree>
    <p:extLst>
      <p:ext uri="{BB962C8B-B14F-4D97-AF65-F5344CB8AC3E}">
        <p14:creationId xmlns:p14="http://schemas.microsoft.com/office/powerpoint/2010/main" val="1542675660"/>
      </p:ext>
    </p:extLst>
  </p:cSld>
  <p:clrMap bg1="lt1" tx1="dk1" bg2="lt2" tx2="dk2" accent1="accent1" accent2="accent2" accent3="accent3" accent4="accent4" accent5="accent5" accent6="accent6" hlink="hlink" folHlink="folHlink"/>
  <p:sldLayoutIdLst>
    <p:sldLayoutId id="2147483904" r:id="rId1"/>
    <p:sldLayoutId id="2147483949" r:id="rId2"/>
    <p:sldLayoutId id="2147483947" r:id="rId3"/>
    <p:sldLayoutId id="2147483942" r:id="rId4"/>
    <p:sldLayoutId id="2147483948" r:id="rId5"/>
    <p:sldLayoutId id="2147483896" r:id="rId6"/>
    <p:sldLayoutId id="2147483943"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0000"/>
        </a:lnSpc>
        <a:spcBef>
          <a:spcPct val="0"/>
        </a:spcBef>
        <a:buNone/>
        <a:defRPr sz="2800" b="1" i="0" kern="1200" cap="all" baseline="0">
          <a:solidFill>
            <a:srgbClr val="0C2340"/>
          </a:solidFill>
          <a:latin typeface="Avenir Next LT Pro Demi" panose="020B0504020202020204" pitchFamily="34" charset="77"/>
          <a:ea typeface="Avenir Next LT Pro Demi" panose="020B0504020202020204" pitchFamily="34" charset="77"/>
          <a:cs typeface="Arial" charset="0"/>
        </a:defRPr>
      </a:lvl1pPr>
    </p:titleStyle>
    <p:bodyStyle>
      <a:lvl1pPr marL="228600" indent="-228600" algn="l" defTabSz="914400" rtl="0" eaLnBrk="1" latinLnBrk="0" hangingPunct="1">
        <a:lnSpc>
          <a:spcPct val="90000"/>
        </a:lnSpc>
        <a:spcBef>
          <a:spcPts val="0"/>
        </a:spcBef>
        <a:spcAft>
          <a:spcPts val="600"/>
        </a:spcAft>
        <a:buClr>
          <a:schemeClr val="accent2"/>
        </a:buClr>
        <a:buFont typeface="Wingdings" pitchFamily="2" charset="2"/>
        <a:buChar char="§"/>
        <a:tabLst/>
        <a:defRPr sz="1800" b="0" i="0" kern="1200">
          <a:solidFill>
            <a:srgbClr val="404040"/>
          </a:solidFill>
          <a:latin typeface="Avenir Next LT Pro" panose="020B0504020202020204" pitchFamily="34" charset="77"/>
          <a:ea typeface="Avenir Next LT Pro" panose="020B0504020202020204" pitchFamily="34" charset="77"/>
          <a:cs typeface="Arial" charset="0"/>
        </a:defRPr>
      </a:lvl1pPr>
      <a:lvl2pPr marL="685800" indent="-228600" algn="l" defTabSz="914400" rtl="0" eaLnBrk="1" latinLnBrk="0" hangingPunct="1">
        <a:lnSpc>
          <a:spcPct val="90000"/>
        </a:lnSpc>
        <a:spcBef>
          <a:spcPts val="0"/>
        </a:spcBef>
        <a:spcAft>
          <a:spcPts val="600"/>
        </a:spcAft>
        <a:buClr>
          <a:schemeClr val="bg1"/>
        </a:buClr>
        <a:buFont typeface=".AppleSystemUIFont"/>
        <a:buChar char="–"/>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1143000" indent="-228600" algn="l" defTabSz="914400" rtl="0" eaLnBrk="1" latinLnBrk="0" hangingPunct="1">
        <a:lnSpc>
          <a:spcPct val="90000"/>
        </a:lnSpc>
        <a:spcBef>
          <a:spcPts val="0"/>
        </a:spcBef>
        <a:spcAft>
          <a:spcPts val="600"/>
        </a:spcAft>
        <a:buClr>
          <a:schemeClr val="bg1"/>
        </a:buClr>
        <a:buFont typeface="Arial" panose="020B0604020202020204" pitchFamily="34" charset="0"/>
        <a:buChar char="•"/>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6002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4pPr>
      <a:lvl5pPr marL="2057400" indent="-228600" algn="l" defTabSz="914400" rtl="0" eaLnBrk="1" latinLnBrk="0" hangingPunct="1">
        <a:lnSpc>
          <a:spcPct val="90000"/>
        </a:lnSpc>
        <a:spcBef>
          <a:spcPts val="0"/>
        </a:spcBef>
        <a:spcAft>
          <a:spcPts val="600"/>
        </a:spcAft>
        <a:buClr>
          <a:schemeClr val="tx2"/>
        </a:buClr>
        <a:buFont typeface="Arial" panose="020B0604020202020204" pitchFamily="34" charset="0"/>
        <a:buChar char="•"/>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56" userDrawn="1">
          <p15:clr>
            <a:srgbClr val="F26B43"/>
          </p15:clr>
        </p15:guide>
        <p15:guide id="2" pos="3840">
          <p15:clr>
            <a:srgbClr val="F26B43"/>
          </p15:clr>
        </p15:guide>
        <p15:guide id="3" pos="216" userDrawn="1">
          <p15:clr>
            <a:srgbClr val="F26B43"/>
          </p15:clr>
        </p15:guide>
        <p15:guide id="4" pos="7464">
          <p15:clr>
            <a:srgbClr val="F26B43"/>
          </p15:clr>
        </p15:guide>
        <p15:guide id="5" orient="horz" pos="3912">
          <p15:clr>
            <a:srgbClr val="F26B43"/>
          </p15:clr>
        </p15:guide>
        <p15:guide id="6" orient="horz" pos="40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slideLayout" Target="../slideLayouts/slideLayout44.xml"/><Relationship Id="rId1" Type="http://schemas.openxmlformats.org/officeDocument/2006/relationships/tags" Target="../tags/tag2.xml"/><Relationship Id="rId5" Type="http://schemas.openxmlformats.org/officeDocument/2006/relationships/image" Target="../media/image30.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slideLayout" Target="../slideLayouts/slideLayout18.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61.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61.xml"/><Relationship Id="rId1" Type="http://schemas.openxmlformats.org/officeDocument/2006/relationships/tags" Target="../tags/tag16.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61.xml"/><Relationship Id="rId1" Type="http://schemas.openxmlformats.org/officeDocument/2006/relationships/tags" Target="../tags/tag17.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61.xml"/><Relationship Id="rId1" Type="http://schemas.openxmlformats.org/officeDocument/2006/relationships/tags" Target="../tags/tag18.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61.xml"/><Relationship Id="rId1" Type="http://schemas.openxmlformats.org/officeDocument/2006/relationships/tags" Target="../tags/tag19.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slideLayout" Target="../slideLayouts/slideLayout18.xml"/><Relationship Id="rId1" Type="http://schemas.openxmlformats.org/officeDocument/2006/relationships/tags" Target="../tags/tag20.xml"/></Relationships>
</file>

<file path=ppt/slides/_rels/slide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slideLayout" Target="../slideLayouts/slideLayout12.xml"/><Relationship Id="rId1" Type="http://schemas.openxmlformats.org/officeDocument/2006/relationships/tags" Target="../tags/tag3.xml"/><Relationship Id="rId5" Type="http://schemas.openxmlformats.org/officeDocument/2006/relationships/image" Target="../media/image33.jpg"/><Relationship Id="rId4" Type="http://schemas.openxmlformats.org/officeDocument/2006/relationships/image" Target="../media/image32.jp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tags" Target="../tags/tag21.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tags" Target="../tags/tag2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tags" Target="../tags/tag2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tags" Target="../tags/tag24.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xml"/><Relationship Id="rId1" Type="http://schemas.openxmlformats.org/officeDocument/2006/relationships/tags" Target="../tags/tag25.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xml"/><Relationship Id="rId1" Type="http://schemas.openxmlformats.org/officeDocument/2006/relationships/tags" Target="../tags/tag26.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5.xml"/><Relationship Id="rId1" Type="http://schemas.openxmlformats.org/officeDocument/2006/relationships/tags" Target="../tags/tag2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4.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slideLayout" Target="../slideLayouts/slideLayout18.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10418" b="10418"/>
          <a:stretch>
            <a:fillRect/>
          </a:stretch>
        </p:blipFill>
        <p:spPr/>
      </p:pic>
      <p:sp>
        <p:nvSpPr>
          <p:cNvPr id="2" name="Rectangle 1">
            <a:extLst>
              <a:ext uri="{FF2B5EF4-FFF2-40B4-BE49-F238E27FC236}">
                <a16:creationId xmlns:a16="http://schemas.microsoft.com/office/drawing/2014/main" id="{D56D4997-CC73-5398-7747-9C2ECECF1836}"/>
              </a:ext>
            </a:extLst>
          </p:cNvPr>
          <p:cNvSpPr/>
          <p:nvPr/>
        </p:nvSpPr>
        <p:spPr>
          <a:xfrm>
            <a:off x="0" y="4479852"/>
            <a:ext cx="12192000" cy="2378148"/>
          </a:xfrm>
          <a:prstGeom prst="rect">
            <a:avLst/>
          </a:prstGeom>
          <a:solidFill>
            <a:srgbClr val="FFFFFF">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 name="Straight Connector 2">
            <a:extLst>
              <a:ext uri="{FF2B5EF4-FFF2-40B4-BE49-F238E27FC236}">
                <a16:creationId xmlns:a16="http://schemas.microsoft.com/office/drawing/2014/main" id="{3DFB39F1-BE7E-B25F-B3D3-76102A8B5542}"/>
              </a:ext>
            </a:extLst>
          </p:cNvPr>
          <p:cNvCxnSpPr>
            <a:cxnSpLocks/>
          </p:cNvCxnSpPr>
          <p:nvPr/>
        </p:nvCxnSpPr>
        <p:spPr>
          <a:xfrm>
            <a:off x="3764713" y="4778223"/>
            <a:ext cx="0" cy="1781407"/>
          </a:xfrm>
          <a:prstGeom prst="line">
            <a:avLst/>
          </a:prstGeom>
          <a:ln w="25400">
            <a:solidFill>
              <a:srgbClr val="E86100"/>
            </a:solidFill>
          </a:ln>
        </p:spPr>
        <p:style>
          <a:lnRef idx="1">
            <a:schemeClr val="accent2"/>
          </a:lnRef>
          <a:fillRef idx="0">
            <a:schemeClr val="accent2"/>
          </a:fillRef>
          <a:effectRef idx="0">
            <a:schemeClr val="accent2"/>
          </a:effectRef>
          <a:fontRef idx="minor">
            <a:schemeClr val="tx1"/>
          </a:fontRef>
        </p:style>
      </p:cxnSp>
      <p:pic>
        <p:nvPicPr>
          <p:cNvPr id="6" name="Picture 5" descr="Logo&#10;&#10;Description automatically generated">
            <a:extLst>
              <a:ext uri="{FF2B5EF4-FFF2-40B4-BE49-F238E27FC236}">
                <a16:creationId xmlns:a16="http://schemas.microsoft.com/office/drawing/2014/main" id="{74F72797-2FD8-1A5A-81DA-37E335208817}"/>
              </a:ext>
            </a:extLst>
          </p:cNvPr>
          <p:cNvPicPr>
            <a:picLocks noChangeAspect="1"/>
          </p:cNvPicPr>
          <p:nvPr/>
        </p:nvPicPr>
        <p:blipFill>
          <a:blip r:embed="rId4"/>
          <a:stretch>
            <a:fillRect/>
          </a:stretch>
        </p:blipFill>
        <p:spPr>
          <a:xfrm>
            <a:off x="852162" y="4981011"/>
            <a:ext cx="2060389" cy="1375830"/>
          </a:xfrm>
          <a:prstGeom prst="rect">
            <a:avLst/>
          </a:prstGeom>
        </p:spPr>
      </p:pic>
      <p:sp>
        <p:nvSpPr>
          <p:cNvPr id="4" name="Title 3">
            <a:extLst>
              <a:ext uri="{FF2B5EF4-FFF2-40B4-BE49-F238E27FC236}">
                <a16:creationId xmlns:a16="http://schemas.microsoft.com/office/drawing/2014/main" id="{254D9790-7E80-08BF-6E11-ABCAA207C19F}"/>
              </a:ext>
            </a:extLst>
          </p:cNvPr>
          <p:cNvSpPr>
            <a:spLocks noGrp="1"/>
          </p:cNvSpPr>
          <p:nvPr>
            <p:ph type="title"/>
          </p:nvPr>
        </p:nvSpPr>
        <p:spPr>
          <a:xfrm>
            <a:off x="4098839" y="4895334"/>
            <a:ext cx="7417294" cy="1089529"/>
          </a:xfrm>
        </p:spPr>
        <p:txBody>
          <a:bodyPr/>
          <a:lstStyle/>
          <a:p>
            <a:r>
              <a:rPr lang="en-US" sz="4000" dirty="0">
                <a:latin typeface="+mn-lt"/>
              </a:rPr>
              <a:t>Practical Ways </a:t>
            </a:r>
            <a:r>
              <a:rPr lang="en-US" sz="4000" dirty="0">
                <a:solidFill>
                  <a:schemeClr val="accent3"/>
                </a:solidFill>
                <a:latin typeface="+mn-lt"/>
              </a:rPr>
              <a:t>You</a:t>
            </a:r>
            <a:r>
              <a:rPr lang="en-US" sz="4000" dirty="0">
                <a:latin typeface="+mn-lt"/>
              </a:rPr>
              <a:t> Can Support Successful Searches</a:t>
            </a:r>
          </a:p>
        </p:txBody>
      </p:sp>
      <p:sp>
        <p:nvSpPr>
          <p:cNvPr id="5" name="Text Placeholder 4">
            <a:extLst>
              <a:ext uri="{FF2B5EF4-FFF2-40B4-BE49-F238E27FC236}">
                <a16:creationId xmlns:a16="http://schemas.microsoft.com/office/drawing/2014/main" id="{2331A6B8-4D75-5AE2-963F-B261B38F84D0}"/>
              </a:ext>
            </a:extLst>
          </p:cNvPr>
          <p:cNvSpPr>
            <a:spLocks noGrp="1"/>
          </p:cNvSpPr>
          <p:nvPr>
            <p:ph type="body" sz="quarter" idx="13"/>
          </p:nvPr>
        </p:nvSpPr>
        <p:spPr>
          <a:xfrm>
            <a:off x="9114975" y="2172184"/>
            <a:ext cx="1744612" cy="350772"/>
          </a:xfrm>
        </p:spPr>
        <p:txBody>
          <a:bodyPr/>
          <a:lstStyle/>
          <a:p>
            <a:pPr>
              <a:lnSpc>
                <a:spcPct val="50000"/>
              </a:lnSpc>
            </a:pPr>
            <a:r>
              <a:rPr lang="en-US" cap="none" dirty="0" smtClean="0">
                <a:solidFill>
                  <a:srgbClr val="FFFFFF"/>
                </a:solidFill>
                <a:latin typeface="+mn-lt"/>
              </a:rPr>
              <a:t>aub.ie/searches</a:t>
            </a:r>
            <a:endParaRPr lang="en-US" cap="none" dirty="0">
              <a:solidFill>
                <a:srgbClr val="FFFFFF"/>
              </a:solidFill>
              <a:latin typeface="+mn-lt"/>
            </a:endParaRPr>
          </a:p>
        </p:txBody>
      </p:sp>
      <p:pic>
        <p:nvPicPr>
          <p:cNvPr id="8" name="Picture 7"/>
          <p:cNvPicPr>
            <a:picLocks noChangeAspect="1"/>
          </p:cNvPicPr>
          <p:nvPr/>
        </p:nvPicPr>
        <p:blipFill rotWithShape="1">
          <a:blip r:embed="rId5"/>
          <a:srcRect l="1" t="2" r="735" b="314"/>
          <a:stretch/>
        </p:blipFill>
        <p:spPr>
          <a:xfrm>
            <a:off x="9040312" y="230102"/>
            <a:ext cx="1819275" cy="1804035"/>
          </a:xfrm>
          <a:prstGeom prst="rect">
            <a:avLst/>
          </a:prstGeom>
        </p:spPr>
      </p:pic>
      <p:sp>
        <p:nvSpPr>
          <p:cNvPr id="11" name="Text Placeholder 4">
            <a:extLst>
              <a:ext uri="{FF2B5EF4-FFF2-40B4-BE49-F238E27FC236}">
                <a16:creationId xmlns:a16="http://schemas.microsoft.com/office/drawing/2014/main" id="{2331A6B8-4D75-5AE2-963F-B261B38F84D0}"/>
              </a:ext>
            </a:extLst>
          </p:cNvPr>
          <p:cNvSpPr txBox="1">
            <a:spLocks/>
          </p:cNvSpPr>
          <p:nvPr/>
        </p:nvSpPr>
        <p:spPr>
          <a:xfrm>
            <a:off x="4251239" y="6298296"/>
            <a:ext cx="7417295" cy="350772"/>
          </a:xfrm>
          <a:prstGeom prst="rect">
            <a:avLst/>
          </a:prstGeom>
        </p:spPr>
        <p:txBody>
          <a:bodyPr vert="horz" lIns="91440" tIns="45720" rIns="91440" bIns="45720" rtlCol="0" anchor="t">
            <a:noAutofit/>
          </a:bodyPr>
          <a:lstStyle>
            <a:lvl1pPr marL="0" marR="0" indent="0" algn="l" defTabSz="914400" rtl="0" eaLnBrk="1" fontAlgn="auto" latinLnBrk="0" hangingPunct="1">
              <a:lnSpc>
                <a:spcPct val="90000"/>
              </a:lnSpc>
              <a:spcBef>
                <a:spcPts val="0"/>
              </a:spcBef>
              <a:spcAft>
                <a:spcPts val="600"/>
              </a:spcAft>
              <a:buClr>
                <a:srgbClr val="E86100"/>
              </a:buClr>
              <a:buSzTx/>
              <a:buFont typeface="Wingdings" pitchFamily="2" charset="2"/>
              <a:buNone/>
              <a:tabLst/>
              <a:defRPr sz="1800" b="1" i="0" kern="1200" cap="all" baseline="0">
                <a:solidFill>
                  <a:schemeClr val="accent2"/>
                </a:solidFill>
                <a:latin typeface="Avenir Next LT Pro Demi" panose="020B0504020202020204" pitchFamily="34" charset="77"/>
                <a:ea typeface="Avenir Next LT Pro" panose="020B0504020202020204" pitchFamily="34" charset="77"/>
                <a:cs typeface="Arial" charset="0"/>
              </a:defRPr>
            </a:lvl1pPr>
            <a:lvl2pPr marL="457200" indent="0" algn="l" defTabSz="914400" rtl="0" eaLnBrk="1" latinLnBrk="0" hangingPunct="1">
              <a:lnSpc>
                <a:spcPct val="90000"/>
              </a:lnSpc>
              <a:spcBef>
                <a:spcPts val="0"/>
              </a:spcBef>
              <a:spcAft>
                <a:spcPts val="600"/>
              </a:spcAft>
              <a:buClr>
                <a:schemeClr val="bg1"/>
              </a:buClr>
              <a:buFont typeface=".AppleSystemUIFont"/>
              <a:buNone/>
              <a:defRPr sz="1600" b="0" i="0" kern="1200">
                <a:solidFill>
                  <a:srgbClr val="404040"/>
                </a:solidFill>
                <a:latin typeface="Avenir Next LT Pro" panose="020B0504020202020204" pitchFamily="34" charset="77"/>
                <a:ea typeface="Avenir Next LT Pro" panose="020B0504020202020204" pitchFamily="34" charset="77"/>
                <a:cs typeface="Arial" charset="0"/>
              </a:defRPr>
            </a:lvl2pPr>
            <a:lvl3pPr marL="914400" indent="0" algn="l" defTabSz="914400" rtl="0" eaLnBrk="1" latinLnBrk="0" hangingPunct="1">
              <a:lnSpc>
                <a:spcPct val="90000"/>
              </a:lnSpc>
              <a:spcBef>
                <a:spcPts val="0"/>
              </a:spcBef>
              <a:spcAft>
                <a:spcPts val="600"/>
              </a:spcAft>
              <a:buClr>
                <a:schemeClr val="bg1"/>
              </a:buClr>
              <a:buFont typeface="Arial" panose="020B0604020202020204" pitchFamily="34" charset="0"/>
              <a:buNone/>
              <a:defRPr sz="1400" b="0" i="0" kern="1200">
                <a:solidFill>
                  <a:srgbClr val="404040"/>
                </a:solidFill>
                <a:latin typeface="Avenir Next LT Pro" panose="020B0504020202020204" pitchFamily="34" charset="77"/>
                <a:ea typeface="Avenir Next LT Pro" panose="020B0504020202020204" pitchFamily="34" charset="77"/>
                <a:cs typeface="Arial" charset="0"/>
              </a:defRPr>
            </a:lvl3pPr>
            <a:lvl4pPr marL="1371600" indent="0" algn="l" defTabSz="914400" rtl="0" eaLnBrk="1" latinLnBrk="0" hangingPunct="1">
              <a:lnSpc>
                <a:spcPct val="90000"/>
              </a:lnSpc>
              <a:spcBef>
                <a:spcPts val="0"/>
              </a:spcBef>
              <a:spcAft>
                <a:spcPts val="600"/>
              </a:spcAft>
              <a:buClr>
                <a:schemeClr val="tx2"/>
              </a:buClr>
              <a:buFont typeface="Arial" panose="020B0604020202020204" pitchFamily="34" charset="0"/>
              <a:buNone/>
              <a:defRPr sz="1400" kern="1200">
                <a:solidFill>
                  <a:srgbClr val="63656A"/>
                </a:solidFill>
                <a:latin typeface="Arial" charset="0"/>
                <a:ea typeface="Arial" charset="0"/>
                <a:cs typeface="Arial" charset="0"/>
              </a:defRPr>
            </a:lvl4pPr>
            <a:lvl5pPr marL="1828800" indent="0" algn="l" defTabSz="914400" rtl="0" eaLnBrk="1" latinLnBrk="0" hangingPunct="1">
              <a:lnSpc>
                <a:spcPct val="90000"/>
              </a:lnSpc>
              <a:spcBef>
                <a:spcPts val="0"/>
              </a:spcBef>
              <a:spcAft>
                <a:spcPts val="600"/>
              </a:spcAft>
              <a:buClr>
                <a:schemeClr val="tx2"/>
              </a:buClr>
              <a:buFont typeface="Arial" panose="020B0604020202020204" pitchFamily="34" charset="0"/>
              <a:buNone/>
              <a:defRPr sz="1400" kern="1200">
                <a:solidFill>
                  <a:srgbClr val="63656A"/>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50000"/>
              </a:lnSpc>
            </a:pPr>
            <a:r>
              <a:rPr lang="en-US" sz="2000" cap="none" smtClean="0">
                <a:solidFill>
                  <a:schemeClr val="bg1"/>
                </a:solidFill>
                <a:latin typeface="+mn-lt"/>
              </a:rPr>
              <a:t>Jenna Richards</a:t>
            </a:r>
          </a:p>
          <a:p>
            <a:pPr>
              <a:lnSpc>
                <a:spcPct val="50000"/>
              </a:lnSpc>
            </a:pPr>
            <a:r>
              <a:rPr lang="en-US" cap="none" smtClean="0">
                <a:solidFill>
                  <a:schemeClr val="accent3"/>
                </a:solidFill>
                <a:latin typeface="+mn-lt"/>
              </a:rPr>
              <a:t>Assistant Manager, Talent Acquisition </a:t>
            </a:r>
            <a:endParaRPr lang="en-US" cap="none" dirty="0">
              <a:solidFill>
                <a:schemeClr val="accent3"/>
              </a:solidFill>
              <a:latin typeface="+mn-lt"/>
            </a:endParaRPr>
          </a:p>
        </p:txBody>
      </p:sp>
    </p:spTree>
    <p:custDataLst>
      <p:tags r:id="rId1"/>
    </p:custDataLst>
    <p:extLst>
      <p:ext uri="{BB962C8B-B14F-4D97-AF65-F5344CB8AC3E}">
        <p14:creationId xmlns:p14="http://schemas.microsoft.com/office/powerpoint/2010/main" val="7446800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lide Number Placeholder 24">
            <a:extLst>
              <a:ext uri="{FF2B5EF4-FFF2-40B4-BE49-F238E27FC236}">
                <a16:creationId xmlns:a16="http://schemas.microsoft.com/office/drawing/2014/main" id="{B43A566A-E612-174C-B17F-C23B261BAE07}"/>
              </a:ext>
            </a:extLst>
          </p:cNvPr>
          <p:cNvSpPr>
            <a:spLocks noGrp="1"/>
          </p:cNvSpPr>
          <p:nvPr>
            <p:ph type="sldNum" sz="quarter" idx="4"/>
          </p:nvPr>
        </p:nvSpPr>
        <p:spPr>
          <a:xfrm>
            <a:off x="300359" y="6366854"/>
            <a:ext cx="394215" cy="365125"/>
          </a:xfrm>
        </p:spPr>
        <p:txBody>
          <a:bodyPr/>
          <a:lstStyle/>
          <a:p>
            <a:fld id="{9564885F-477D-A14D-B2C1-5ECAF755F313}" type="slidenum">
              <a:rPr lang="en-US" smtClean="0"/>
              <a:pPr/>
              <a:t>10</a:t>
            </a:fld>
            <a:endParaRPr lang="en-US" dirty="0"/>
          </a:p>
        </p:txBody>
      </p:sp>
      <p:sp>
        <p:nvSpPr>
          <p:cNvPr id="5" name="Title 3">
            <a:extLst>
              <a:ext uri="{FF2B5EF4-FFF2-40B4-BE49-F238E27FC236}">
                <a16:creationId xmlns:a16="http://schemas.microsoft.com/office/drawing/2014/main" id="{556F2589-20F3-A549-98F4-C0CA7445C8D8}"/>
              </a:ext>
            </a:extLst>
          </p:cNvPr>
          <p:cNvSpPr txBox="1">
            <a:spLocks/>
          </p:cNvSpPr>
          <p:nvPr/>
        </p:nvSpPr>
        <p:spPr>
          <a:xfrm>
            <a:off x="1501626" y="315857"/>
            <a:ext cx="9998798" cy="666736"/>
          </a:xfrm>
          <a:prstGeom prst="rect">
            <a:avLst/>
          </a:prstGeom>
        </p:spPr>
        <p:txBody>
          <a:bodyPr vert="horz" lIns="91440" tIns="45720" rIns="91440" bIns="45720" rtlCol="0" anchor="t" anchorCtr="0">
            <a:noAutofit/>
          </a:bodyPr>
          <a:lstStyle>
            <a:lvl1pPr algn="l" defTabSz="914400" rtl="0" eaLnBrk="1" latinLnBrk="0" hangingPunct="1">
              <a:lnSpc>
                <a:spcPct val="80000"/>
              </a:lnSpc>
              <a:spcBef>
                <a:spcPct val="0"/>
              </a:spcBef>
              <a:buNone/>
              <a:defRPr sz="2800" b="1" i="0" kern="1200" cap="all" baseline="0">
                <a:solidFill>
                  <a:schemeClr val="bg1"/>
                </a:solidFill>
                <a:latin typeface="Avenir Next LT Pro Demi" panose="020B0504020202020204" pitchFamily="34" charset="77"/>
                <a:ea typeface="Avenir Next LT Pro Demi" panose="020B0504020202020204" pitchFamily="34" charset="77"/>
                <a:cs typeface="Arial" charset="0"/>
              </a:defRPr>
            </a:lvl1pPr>
          </a:lstStyle>
          <a:p>
            <a:r>
              <a:rPr lang="en-US" sz="3600" dirty="0">
                <a:latin typeface="+mn-lt"/>
              </a:rPr>
              <a:t>Search Committee Roles And Responsibilities</a:t>
            </a:r>
          </a:p>
        </p:txBody>
      </p:sp>
      <p:sp>
        <p:nvSpPr>
          <p:cNvPr id="2" name="Rectangle 1"/>
          <p:cNvSpPr/>
          <p:nvPr/>
        </p:nvSpPr>
        <p:spPr>
          <a:xfrm>
            <a:off x="1027520" y="1341520"/>
            <a:ext cx="9530499" cy="4801314"/>
          </a:xfrm>
          <a:prstGeom prst="rect">
            <a:avLst/>
          </a:prstGeom>
        </p:spPr>
        <p:txBody>
          <a:bodyPr wrap="square">
            <a:spAutoFit/>
          </a:bodyPr>
          <a:lstStyle/>
          <a:p>
            <a:pPr marL="342900" indent="-342900">
              <a:buFont typeface="Arial" panose="020B0604020202020204" pitchFamily="34" charset="0"/>
              <a:buChar char="•"/>
            </a:pPr>
            <a:r>
              <a:rPr lang="en-US" sz="2400" b="1" dirty="0">
                <a:solidFill>
                  <a:schemeClr val="accent2"/>
                </a:solidFill>
              </a:rPr>
              <a:t>Hiring Supervisor: </a:t>
            </a:r>
          </a:p>
          <a:p>
            <a:pPr marL="1257300" lvl="2" indent="-342900">
              <a:buFontTx/>
              <a:buChar char="-"/>
            </a:pPr>
            <a:r>
              <a:rPr lang="en-US" sz="2200" dirty="0">
                <a:solidFill>
                  <a:schemeClr val="bg1"/>
                </a:solidFill>
              </a:rPr>
              <a:t>The supervisor of the job</a:t>
            </a:r>
          </a:p>
          <a:p>
            <a:pPr marL="1257300" lvl="2" indent="-342900">
              <a:buFontTx/>
              <a:buChar char="-"/>
            </a:pPr>
            <a:r>
              <a:rPr lang="en-US" sz="2200" dirty="0">
                <a:solidFill>
                  <a:schemeClr val="bg1"/>
                </a:solidFill>
              </a:rPr>
              <a:t>Leads committee or appoints Search Chair</a:t>
            </a:r>
          </a:p>
          <a:p>
            <a:pPr marL="1257300" lvl="2" indent="-342900">
              <a:buFontTx/>
              <a:buChar char="-"/>
            </a:pPr>
            <a:r>
              <a:rPr lang="en-US" sz="2200" dirty="0">
                <a:solidFill>
                  <a:schemeClr val="bg1"/>
                </a:solidFill>
              </a:rPr>
              <a:t>Has final decision on candidates</a:t>
            </a:r>
          </a:p>
          <a:p>
            <a:endParaRPr lang="en-US" sz="1000" dirty="0">
              <a:solidFill>
                <a:schemeClr val="bg1"/>
              </a:solidFill>
            </a:endParaRPr>
          </a:p>
          <a:p>
            <a:pPr marL="342900" indent="-342900">
              <a:buFont typeface="Arial" panose="020B0604020202020204" pitchFamily="34" charset="0"/>
              <a:buChar char="•"/>
            </a:pPr>
            <a:r>
              <a:rPr lang="en-US" sz="2400" b="1" dirty="0">
                <a:solidFill>
                  <a:schemeClr val="accent2"/>
                </a:solidFill>
              </a:rPr>
              <a:t>Search Chair: </a:t>
            </a:r>
          </a:p>
          <a:p>
            <a:pPr lvl="1"/>
            <a:r>
              <a:rPr lang="en-US" sz="2200" dirty="0">
                <a:solidFill>
                  <a:schemeClr val="bg1"/>
                </a:solidFill>
              </a:rPr>
              <a:t> 	- Appointed to lead and facilitate employment search</a:t>
            </a:r>
          </a:p>
          <a:p>
            <a:endParaRPr lang="en-US" sz="2400" b="1" dirty="0">
              <a:solidFill>
                <a:schemeClr val="bg1"/>
              </a:solidFill>
            </a:endParaRPr>
          </a:p>
          <a:p>
            <a:pPr marL="342900" indent="-342900">
              <a:buFont typeface="Arial" panose="020B0604020202020204" pitchFamily="34" charset="0"/>
              <a:buChar char="•"/>
            </a:pPr>
            <a:r>
              <a:rPr lang="en-US" sz="2400" b="1" dirty="0">
                <a:solidFill>
                  <a:schemeClr val="accent2"/>
                </a:solidFill>
              </a:rPr>
              <a:t>Search Committee Member: </a:t>
            </a:r>
          </a:p>
          <a:p>
            <a:pPr lvl="1"/>
            <a:r>
              <a:rPr lang="en-US" sz="2200" dirty="0">
                <a:solidFill>
                  <a:schemeClr val="bg1"/>
                </a:solidFill>
              </a:rPr>
              <a:t>	- Participates in the interview and selection process as a voting member.</a:t>
            </a:r>
          </a:p>
          <a:p>
            <a:pPr lvl="1"/>
            <a:endParaRPr lang="en-US" sz="2200" dirty="0">
              <a:solidFill>
                <a:schemeClr val="bg1"/>
              </a:solidFill>
            </a:endParaRPr>
          </a:p>
          <a:p>
            <a:pPr marL="342900" indent="-342900">
              <a:buFont typeface="Arial" panose="020B0604020202020204" pitchFamily="34" charset="0"/>
              <a:buChar char="•"/>
            </a:pPr>
            <a:r>
              <a:rPr lang="en-US" sz="2400" b="1" dirty="0">
                <a:solidFill>
                  <a:schemeClr val="accent2"/>
                </a:solidFill>
              </a:rPr>
              <a:t>HR Liaison: </a:t>
            </a:r>
          </a:p>
          <a:p>
            <a:pPr lvl="1"/>
            <a:r>
              <a:rPr lang="en-US" sz="2200" dirty="0">
                <a:solidFill>
                  <a:schemeClr val="bg1"/>
                </a:solidFill>
              </a:rPr>
              <a:t>	- Designated HR professional within a college or division </a:t>
            </a:r>
          </a:p>
          <a:p>
            <a:pPr lvl="1"/>
            <a:r>
              <a:rPr lang="en-US" sz="2200" dirty="0">
                <a:solidFill>
                  <a:schemeClr val="bg1"/>
                </a:solidFill>
              </a:rPr>
              <a:t> </a:t>
            </a:r>
          </a:p>
        </p:txBody>
      </p:sp>
      <p:sp>
        <p:nvSpPr>
          <p:cNvPr id="8" name="Rectangle 7"/>
          <p:cNvSpPr/>
          <p:nvPr/>
        </p:nvSpPr>
        <p:spPr>
          <a:xfrm>
            <a:off x="1501626" y="936874"/>
            <a:ext cx="10112197" cy="45719"/>
          </a:xfrm>
          <a:prstGeom prst="rect">
            <a:avLst/>
          </a:prstGeom>
          <a:solidFill>
            <a:schemeClr val="tx2">
              <a:lumMod val="40000"/>
              <a:lumOff val="6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565604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lide Number Placeholder 24">
            <a:extLst>
              <a:ext uri="{FF2B5EF4-FFF2-40B4-BE49-F238E27FC236}">
                <a16:creationId xmlns:a16="http://schemas.microsoft.com/office/drawing/2014/main" id="{B43A566A-E612-174C-B17F-C23B261BAE07}"/>
              </a:ext>
            </a:extLst>
          </p:cNvPr>
          <p:cNvSpPr>
            <a:spLocks noGrp="1"/>
          </p:cNvSpPr>
          <p:nvPr>
            <p:ph type="sldNum" sz="quarter" idx="4"/>
          </p:nvPr>
        </p:nvSpPr>
        <p:spPr>
          <a:xfrm>
            <a:off x="300359" y="6366854"/>
            <a:ext cx="394215" cy="365125"/>
          </a:xfrm>
        </p:spPr>
        <p:txBody>
          <a:bodyPr/>
          <a:lstStyle/>
          <a:p>
            <a:fld id="{9564885F-477D-A14D-B2C1-5ECAF755F313}" type="slidenum">
              <a:rPr lang="en-US" smtClean="0"/>
              <a:pPr/>
              <a:t>11</a:t>
            </a:fld>
            <a:endParaRPr lang="en-US" dirty="0"/>
          </a:p>
        </p:txBody>
      </p:sp>
      <p:sp>
        <p:nvSpPr>
          <p:cNvPr id="5" name="Title 3">
            <a:extLst>
              <a:ext uri="{FF2B5EF4-FFF2-40B4-BE49-F238E27FC236}">
                <a16:creationId xmlns:a16="http://schemas.microsoft.com/office/drawing/2014/main" id="{556F2589-20F3-A549-98F4-C0CA7445C8D8}"/>
              </a:ext>
            </a:extLst>
          </p:cNvPr>
          <p:cNvSpPr txBox="1">
            <a:spLocks/>
          </p:cNvSpPr>
          <p:nvPr/>
        </p:nvSpPr>
        <p:spPr>
          <a:xfrm>
            <a:off x="1501626" y="315857"/>
            <a:ext cx="9998798" cy="666736"/>
          </a:xfrm>
          <a:prstGeom prst="rect">
            <a:avLst/>
          </a:prstGeom>
        </p:spPr>
        <p:txBody>
          <a:bodyPr vert="horz" lIns="91440" tIns="45720" rIns="91440" bIns="45720" rtlCol="0" anchor="t" anchorCtr="0">
            <a:noAutofit/>
          </a:bodyPr>
          <a:lstStyle>
            <a:lvl1pPr algn="l" defTabSz="914400" rtl="0" eaLnBrk="1" latinLnBrk="0" hangingPunct="1">
              <a:lnSpc>
                <a:spcPct val="80000"/>
              </a:lnSpc>
              <a:spcBef>
                <a:spcPct val="0"/>
              </a:spcBef>
              <a:buNone/>
              <a:defRPr sz="2800" b="1" i="0" kern="1200" cap="all" baseline="0">
                <a:solidFill>
                  <a:schemeClr val="bg1"/>
                </a:solidFill>
                <a:latin typeface="Avenir Next LT Pro Demi" panose="020B0504020202020204" pitchFamily="34" charset="77"/>
                <a:ea typeface="Avenir Next LT Pro Demi" panose="020B0504020202020204" pitchFamily="34" charset="77"/>
                <a:cs typeface="Arial" charset="0"/>
              </a:defRPr>
            </a:lvl1pPr>
          </a:lstStyle>
          <a:p>
            <a:r>
              <a:rPr lang="en-US" sz="3600" dirty="0">
                <a:latin typeface="+mn-lt"/>
              </a:rPr>
              <a:t>Preparing the Search committee</a:t>
            </a:r>
          </a:p>
        </p:txBody>
      </p:sp>
      <p:sp>
        <p:nvSpPr>
          <p:cNvPr id="9" name="Rectangle 8"/>
          <p:cNvSpPr/>
          <p:nvPr/>
        </p:nvSpPr>
        <p:spPr>
          <a:xfrm>
            <a:off x="1605862" y="936874"/>
            <a:ext cx="8925635" cy="45719"/>
          </a:xfrm>
          <a:prstGeom prst="rect">
            <a:avLst/>
          </a:prstGeom>
          <a:solidFill>
            <a:schemeClr val="tx2">
              <a:lumMod val="40000"/>
              <a:lumOff val="6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 name="Content Placeholder 6">
            <a:extLst>
              <a:ext uri="{FF2B5EF4-FFF2-40B4-BE49-F238E27FC236}">
                <a16:creationId xmlns:a16="http://schemas.microsoft.com/office/drawing/2014/main" id="{FF121B3B-FACD-4F9C-5DED-BCAB023B0EA2}"/>
              </a:ext>
            </a:extLst>
          </p:cNvPr>
          <p:cNvSpPr>
            <a:spLocks noGrp="1"/>
          </p:cNvSpPr>
          <p:nvPr>
            <p:ph idx="1"/>
          </p:nvPr>
        </p:nvSpPr>
        <p:spPr>
          <a:xfrm>
            <a:off x="470005" y="1341836"/>
            <a:ext cx="11329325" cy="4378156"/>
          </a:xfrm>
        </p:spPr>
        <p:txBody>
          <a:bodyPr/>
          <a:lstStyle/>
          <a:p>
            <a:r>
              <a:rPr lang="en-US" sz="2400" dirty="0">
                <a:solidFill>
                  <a:schemeClr val="bg1"/>
                </a:solidFill>
                <a:latin typeface="+mn-lt"/>
              </a:rPr>
              <a:t>Search committees should be briefed by the Hiring Supervisor or Search Chair prior to review of applications.</a:t>
            </a:r>
          </a:p>
          <a:p>
            <a:pPr marL="0" indent="0">
              <a:buNone/>
            </a:pPr>
            <a:endParaRPr lang="en-US" sz="1000" dirty="0">
              <a:solidFill>
                <a:schemeClr val="bg1"/>
              </a:solidFill>
              <a:latin typeface="+mn-lt"/>
            </a:endParaRPr>
          </a:p>
          <a:p>
            <a:r>
              <a:rPr lang="en-US" sz="2400" dirty="0">
                <a:solidFill>
                  <a:schemeClr val="bg1"/>
                </a:solidFill>
                <a:latin typeface="+mn-lt"/>
              </a:rPr>
              <a:t>There are several things that need to be established, including:</a:t>
            </a:r>
          </a:p>
          <a:p>
            <a:pPr lvl="1"/>
            <a:r>
              <a:rPr lang="en-US" sz="2000" dirty="0">
                <a:solidFill>
                  <a:schemeClr val="bg1"/>
                </a:solidFill>
                <a:latin typeface="+mn-lt"/>
              </a:rPr>
              <a:t>Expectations for committee</a:t>
            </a:r>
          </a:p>
          <a:p>
            <a:pPr lvl="1"/>
            <a:r>
              <a:rPr lang="en-US" sz="2000" dirty="0">
                <a:solidFill>
                  <a:schemeClr val="bg1"/>
                </a:solidFill>
                <a:latin typeface="+mn-lt"/>
              </a:rPr>
              <a:t>Timeline of the search </a:t>
            </a:r>
          </a:p>
          <a:p>
            <a:pPr lvl="1"/>
            <a:r>
              <a:rPr lang="en-US" sz="2000" dirty="0">
                <a:solidFill>
                  <a:schemeClr val="bg1"/>
                </a:solidFill>
                <a:latin typeface="+mn-lt"/>
              </a:rPr>
              <a:t>Sharing required qualifications for candidates</a:t>
            </a:r>
          </a:p>
          <a:p>
            <a:pPr lvl="1"/>
            <a:r>
              <a:rPr lang="en-US" sz="2000" dirty="0">
                <a:solidFill>
                  <a:schemeClr val="bg1"/>
                </a:solidFill>
                <a:latin typeface="+mn-lt"/>
              </a:rPr>
              <a:t>Discussion of ideal candidate attributes </a:t>
            </a:r>
          </a:p>
          <a:p>
            <a:pPr lvl="1"/>
            <a:r>
              <a:rPr lang="en-US" sz="2000" dirty="0">
                <a:solidFill>
                  <a:schemeClr val="bg1"/>
                </a:solidFill>
                <a:latin typeface="+mn-lt"/>
              </a:rPr>
              <a:t>Interview and engagement plans</a:t>
            </a:r>
          </a:p>
          <a:p>
            <a:pPr lvl="1"/>
            <a:r>
              <a:rPr lang="en-US" sz="2000" dirty="0">
                <a:solidFill>
                  <a:schemeClr val="bg1"/>
                </a:solidFill>
                <a:latin typeface="+mn-lt"/>
              </a:rPr>
              <a:t>How candidates will be evaluated</a:t>
            </a:r>
          </a:p>
          <a:p>
            <a:pPr lvl="1"/>
            <a:r>
              <a:rPr lang="en-US" sz="2000" dirty="0">
                <a:solidFill>
                  <a:schemeClr val="bg1"/>
                </a:solidFill>
                <a:latin typeface="+mn-lt"/>
              </a:rPr>
              <a:t>How the final decision will be made</a:t>
            </a:r>
          </a:p>
          <a:p>
            <a:pPr lvl="1"/>
            <a:r>
              <a:rPr lang="en-US" sz="2000" dirty="0">
                <a:solidFill>
                  <a:schemeClr val="bg1"/>
                </a:solidFill>
                <a:latin typeface="+mn-lt"/>
              </a:rPr>
              <a:t>Dissemination of confidentiality form</a:t>
            </a:r>
          </a:p>
          <a:p>
            <a:pPr lvl="1"/>
            <a:endParaRPr lang="en-US" sz="1400" dirty="0">
              <a:solidFill>
                <a:schemeClr val="bg1"/>
              </a:solidFill>
              <a:latin typeface="+mn-lt"/>
            </a:endParaRPr>
          </a:p>
        </p:txBody>
      </p:sp>
    </p:spTree>
    <p:custDataLst>
      <p:tags r:id="rId1"/>
    </p:custDataLst>
    <p:extLst>
      <p:ext uri="{BB962C8B-B14F-4D97-AF65-F5344CB8AC3E}">
        <p14:creationId xmlns:p14="http://schemas.microsoft.com/office/powerpoint/2010/main" val="2205290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18">
            <a:extLst>
              <a:ext uri="{FF2B5EF4-FFF2-40B4-BE49-F238E27FC236}">
                <a16:creationId xmlns:a16="http://schemas.microsoft.com/office/drawing/2014/main" id="{D882EC06-A8AB-935F-DEFA-9BBD90935110}"/>
              </a:ext>
            </a:extLst>
          </p:cNvPr>
          <p:cNvPicPr>
            <a:picLocks noChangeAspect="1"/>
          </p:cNvPicPr>
          <p:nvPr/>
        </p:nvPicPr>
        <p:blipFill rotWithShape="1">
          <a:blip r:embed="rId3"/>
          <a:srcRect l="608" t="10698" r="36429" b="2534"/>
          <a:stretch/>
        </p:blipFill>
        <p:spPr>
          <a:xfrm>
            <a:off x="0" y="-274902"/>
            <a:ext cx="7464446" cy="6858000"/>
          </a:xfrm>
          <a:custGeom>
            <a:avLst/>
            <a:gdLst>
              <a:gd name="connsiteX0" fmla="*/ 395832 w 6837635"/>
              <a:gd name="connsiteY0" fmla="*/ 0 h 6282114"/>
              <a:gd name="connsiteX1" fmla="*/ 1884390 w 6837635"/>
              <a:gd name="connsiteY1" fmla="*/ 0 h 6282114"/>
              <a:gd name="connsiteX2" fmla="*/ 1884392 w 6837635"/>
              <a:gd name="connsiteY2" fmla="*/ 1 h 6282114"/>
              <a:gd name="connsiteX3" fmla="*/ 2661751 w 6837635"/>
              <a:gd name="connsiteY3" fmla="*/ 1 h 6282114"/>
              <a:gd name="connsiteX4" fmla="*/ 2661749 w 6837635"/>
              <a:gd name="connsiteY4" fmla="*/ 0 h 6282114"/>
              <a:gd name="connsiteX5" fmla="*/ 3133252 w 6837635"/>
              <a:gd name="connsiteY5" fmla="*/ 0 h 6282114"/>
              <a:gd name="connsiteX6" fmla="*/ 6837635 w 6837635"/>
              <a:gd name="connsiteY6" fmla="*/ 2207486 h 6282114"/>
              <a:gd name="connsiteX7" fmla="*/ 0 w 6837635"/>
              <a:gd name="connsiteY7" fmla="*/ 6282114 h 6282114"/>
              <a:gd name="connsiteX8" fmla="*/ 0 w 6837635"/>
              <a:gd name="connsiteY8" fmla="*/ 6001140 h 6282114"/>
              <a:gd name="connsiteX9" fmla="*/ 6366132 w 6837635"/>
              <a:gd name="connsiteY9" fmla="*/ 2207486 h 6282114"/>
              <a:gd name="connsiteX10" fmla="*/ 2895765 w 6837635"/>
              <a:gd name="connsiteY10" fmla="*/ 139453 h 6282114"/>
              <a:gd name="connsiteX11" fmla="*/ 2120526 w 6837635"/>
              <a:gd name="connsiteY11" fmla="*/ 139453 h 6282114"/>
              <a:gd name="connsiteX12" fmla="*/ 5622326 w 6837635"/>
              <a:gd name="connsiteY12" fmla="*/ 2207486 h 6282114"/>
              <a:gd name="connsiteX13" fmla="*/ 0 w 6837635"/>
              <a:gd name="connsiteY13" fmla="*/ 5527823 h 6282114"/>
              <a:gd name="connsiteX14" fmla="*/ 0 w 6837635"/>
              <a:gd name="connsiteY14" fmla="*/ 4648736 h 6282114"/>
              <a:gd name="connsiteX15" fmla="*/ 4133768 w 6837635"/>
              <a:gd name="connsiteY15" fmla="*/ 2207486 h 628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37635" h="6282114">
                <a:moveTo>
                  <a:pt x="395832" y="0"/>
                </a:moveTo>
                <a:lnTo>
                  <a:pt x="1884390" y="0"/>
                </a:lnTo>
                <a:lnTo>
                  <a:pt x="1884392" y="1"/>
                </a:lnTo>
                <a:lnTo>
                  <a:pt x="2661751" y="1"/>
                </a:lnTo>
                <a:lnTo>
                  <a:pt x="2661749" y="0"/>
                </a:lnTo>
                <a:lnTo>
                  <a:pt x="3133252" y="0"/>
                </a:lnTo>
                <a:lnTo>
                  <a:pt x="6837635" y="2207486"/>
                </a:lnTo>
                <a:lnTo>
                  <a:pt x="0" y="6282114"/>
                </a:lnTo>
                <a:lnTo>
                  <a:pt x="0" y="6001140"/>
                </a:lnTo>
                <a:lnTo>
                  <a:pt x="6366132" y="2207486"/>
                </a:lnTo>
                <a:lnTo>
                  <a:pt x="2895765" y="139453"/>
                </a:lnTo>
                <a:lnTo>
                  <a:pt x="2120526" y="139453"/>
                </a:lnTo>
                <a:lnTo>
                  <a:pt x="5622326" y="2207486"/>
                </a:lnTo>
                <a:lnTo>
                  <a:pt x="0" y="5527823"/>
                </a:lnTo>
                <a:lnTo>
                  <a:pt x="0" y="4648736"/>
                </a:lnTo>
                <a:lnTo>
                  <a:pt x="4133768" y="2207486"/>
                </a:lnTo>
                <a:close/>
              </a:path>
            </a:pathLst>
          </a:custGeom>
        </p:spPr>
      </p:pic>
      <p:sp>
        <p:nvSpPr>
          <p:cNvPr id="8" name="Rectangle 7"/>
          <p:cNvSpPr/>
          <p:nvPr/>
        </p:nvSpPr>
        <p:spPr>
          <a:xfrm>
            <a:off x="0" y="2885412"/>
            <a:ext cx="11887199" cy="125400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9" name="Title 3">
            <a:extLst>
              <a:ext uri="{FF2B5EF4-FFF2-40B4-BE49-F238E27FC236}">
                <a16:creationId xmlns:a16="http://schemas.microsoft.com/office/drawing/2014/main" id="{556F2589-20F3-A549-98F4-C0CA7445C8D8}"/>
              </a:ext>
            </a:extLst>
          </p:cNvPr>
          <p:cNvSpPr txBox="1">
            <a:spLocks/>
          </p:cNvSpPr>
          <p:nvPr/>
        </p:nvSpPr>
        <p:spPr>
          <a:xfrm>
            <a:off x="202707" y="3086648"/>
            <a:ext cx="9998798" cy="666736"/>
          </a:xfrm>
          <a:prstGeom prst="rect">
            <a:avLst/>
          </a:prstGeom>
        </p:spPr>
        <p:txBody>
          <a:bodyPr vert="horz" lIns="91440" tIns="45720" rIns="91440" bIns="45720" rtlCol="0" anchor="t" anchorCtr="0">
            <a:noAutofit/>
          </a:bodyPr>
          <a:lstStyle>
            <a:lvl1pPr algn="l" defTabSz="914400" rtl="0" eaLnBrk="1" latinLnBrk="0" hangingPunct="1">
              <a:lnSpc>
                <a:spcPct val="80000"/>
              </a:lnSpc>
              <a:spcBef>
                <a:spcPct val="0"/>
              </a:spcBef>
              <a:buNone/>
              <a:defRPr sz="2800" b="1" i="0" kern="1200" cap="all" baseline="0">
                <a:solidFill>
                  <a:schemeClr val="bg1"/>
                </a:solidFill>
                <a:latin typeface="Avenir Next LT Pro Demi" panose="020B0504020202020204" pitchFamily="34" charset="77"/>
                <a:ea typeface="Avenir Next LT Pro Demi" panose="020B0504020202020204" pitchFamily="34" charset="77"/>
                <a:cs typeface="Arial" charset="0"/>
              </a:defRPr>
            </a:lvl1pPr>
          </a:lstStyle>
          <a:p>
            <a:r>
              <a:rPr lang="en-US" sz="3200" cap="none" dirty="0">
                <a:solidFill>
                  <a:srgbClr val="FFFFFF"/>
                </a:solidFill>
                <a:latin typeface="+mn-lt"/>
              </a:rPr>
              <a:t>Share your knowledge of employment search processes with your department</a:t>
            </a:r>
          </a:p>
        </p:txBody>
      </p:sp>
      <p:sp>
        <p:nvSpPr>
          <p:cNvPr id="11" name="Title 3">
            <a:extLst>
              <a:ext uri="{FF2B5EF4-FFF2-40B4-BE49-F238E27FC236}">
                <a16:creationId xmlns:a16="http://schemas.microsoft.com/office/drawing/2014/main" id="{254D9790-7E80-08BF-6E11-ABCAA207C19F}"/>
              </a:ext>
            </a:extLst>
          </p:cNvPr>
          <p:cNvSpPr txBox="1">
            <a:spLocks/>
          </p:cNvSpPr>
          <p:nvPr/>
        </p:nvSpPr>
        <p:spPr>
          <a:xfrm>
            <a:off x="3968796" y="4850361"/>
            <a:ext cx="7417294" cy="1089529"/>
          </a:xfrm>
          <a:prstGeom prst="rect">
            <a:avLst/>
          </a:prstGeom>
        </p:spPr>
        <p:txBody>
          <a:bodyPr vert="horz" lIns="91440" tIns="45720" rIns="91440" bIns="45720" rtlCol="0" anchor="b" anchorCtr="0">
            <a:noAutofit/>
          </a:bodyPr>
          <a:lstStyle>
            <a:lvl1pPr algn="l" defTabSz="914400" rtl="0" eaLnBrk="1" latinLnBrk="0" hangingPunct="1">
              <a:lnSpc>
                <a:spcPct val="80000"/>
              </a:lnSpc>
              <a:spcBef>
                <a:spcPct val="0"/>
              </a:spcBef>
              <a:buNone/>
              <a:defRPr sz="3600" b="1" i="0" kern="1200" cap="all" baseline="0">
                <a:solidFill>
                  <a:schemeClr val="bg1"/>
                </a:solidFill>
                <a:latin typeface="Avenir Next LT Pro Demi" panose="020B0504020202020204" pitchFamily="34" charset="77"/>
                <a:ea typeface="Avenir Next LT Pro Demi" panose="020B0504020202020204" pitchFamily="34" charset="77"/>
                <a:cs typeface="Arial" charset="0"/>
              </a:defRPr>
            </a:lvl1pPr>
          </a:lstStyle>
          <a:p>
            <a:r>
              <a:rPr lang="en-US" sz="2400" i="1" cap="none" dirty="0">
                <a:solidFill>
                  <a:schemeClr val="accent3"/>
                </a:solidFill>
                <a:latin typeface="+mn-lt"/>
              </a:rPr>
              <a:t>In this section, we’ll discuss:</a:t>
            </a:r>
          </a:p>
          <a:p>
            <a:endParaRPr lang="en-US" sz="1050" i="1" cap="none" dirty="0">
              <a:solidFill>
                <a:schemeClr val="accent3"/>
              </a:solidFill>
              <a:latin typeface="+mn-lt"/>
            </a:endParaRPr>
          </a:p>
          <a:p>
            <a:r>
              <a:rPr lang="en-US" sz="2400" cap="none" dirty="0">
                <a:latin typeface="+mn-lt"/>
              </a:rPr>
              <a:t>Non-Faculty recruitment processes and procedures</a:t>
            </a:r>
          </a:p>
          <a:p>
            <a:endParaRPr lang="en-US" sz="1800" cap="none" dirty="0">
              <a:latin typeface="+mn-lt"/>
            </a:endParaRPr>
          </a:p>
          <a:p>
            <a:endParaRPr lang="en-US" sz="1800" cap="none" dirty="0">
              <a:latin typeface="+mn-lt"/>
            </a:endParaRPr>
          </a:p>
          <a:p>
            <a:endParaRPr lang="en-US" sz="1800" dirty="0">
              <a:latin typeface="+mn-lt"/>
            </a:endParaRPr>
          </a:p>
        </p:txBody>
      </p:sp>
    </p:spTree>
    <p:custDataLst>
      <p:tags r:id="rId1"/>
    </p:custDataLst>
    <p:extLst>
      <p:ext uri="{BB962C8B-B14F-4D97-AF65-F5344CB8AC3E}">
        <p14:creationId xmlns:p14="http://schemas.microsoft.com/office/powerpoint/2010/main" val="359722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556F2589-20F3-A549-98F4-C0CA7445C8D8}"/>
              </a:ext>
            </a:extLst>
          </p:cNvPr>
          <p:cNvSpPr txBox="1">
            <a:spLocks/>
          </p:cNvSpPr>
          <p:nvPr/>
        </p:nvSpPr>
        <p:spPr>
          <a:xfrm>
            <a:off x="1446636" y="293300"/>
            <a:ext cx="10539082" cy="1204070"/>
          </a:xfrm>
          <a:prstGeom prst="rect">
            <a:avLst/>
          </a:prstGeom>
        </p:spPr>
        <p:txBody>
          <a:bodyPr vert="horz" lIns="91440" tIns="45720" rIns="91440" bIns="45720" rtlCol="0" anchor="t" anchorCtr="0">
            <a:noAutofit/>
          </a:bodyPr>
          <a:lstStyle>
            <a:lvl1pPr algn="l" defTabSz="914400" rtl="0" eaLnBrk="1" latinLnBrk="0" hangingPunct="1">
              <a:lnSpc>
                <a:spcPct val="80000"/>
              </a:lnSpc>
              <a:spcBef>
                <a:spcPct val="0"/>
              </a:spcBef>
              <a:buNone/>
              <a:defRPr sz="2800" b="1" i="0" kern="1200" cap="all" baseline="0">
                <a:solidFill>
                  <a:schemeClr val="bg1"/>
                </a:solidFill>
                <a:latin typeface="Avenir Next LT Pro Demi" panose="020B0504020202020204" pitchFamily="34" charset="77"/>
                <a:ea typeface="Avenir Next LT Pro Demi" panose="020B0504020202020204" pitchFamily="34" charset="77"/>
                <a:cs typeface="Arial" charset="0"/>
              </a:defRPr>
            </a:lvl1pPr>
          </a:lstStyle>
          <a:p>
            <a:r>
              <a:rPr lang="en-US" sz="4800" dirty="0">
                <a:latin typeface="+mn-lt"/>
              </a:rPr>
              <a:t>Employment Search Phases</a:t>
            </a:r>
            <a:endParaRPr lang="en-US" sz="4800" dirty="0">
              <a:solidFill>
                <a:schemeClr val="accent2"/>
              </a:solidFill>
              <a:latin typeface="+mn-lt"/>
            </a:endParaRPr>
          </a:p>
        </p:txBody>
      </p:sp>
      <p:sp>
        <p:nvSpPr>
          <p:cNvPr id="23" name="Rectangle 22"/>
          <p:cNvSpPr/>
          <p:nvPr/>
        </p:nvSpPr>
        <p:spPr>
          <a:xfrm>
            <a:off x="547535" y="6168977"/>
            <a:ext cx="11235970" cy="45719"/>
          </a:xfrm>
          <a:prstGeom prst="rect">
            <a:avLst/>
          </a:prstGeom>
          <a:solidFill>
            <a:schemeClr val="accent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2" name="Rectangle 41"/>
          <p:cNvSpPr/>
          <p:nvPr/>
        </p:nvSpPr>
        <p:spPr>
          <a:xfrm>
            <a:off x="1446636" y="1783374"/>
            <a:ext cx="1977656" cy="118375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3725548" y="1783374"/>
            <a:ext cx="1977656" cy="118375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6068255" y="1793361"/>
            <a:ext cx="1977656" cy="118375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8375519" y="1783374"/>
            <a:ext cx="1977656" cy="118375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p:cNvSpPr/>
          <p:nvPr/>
        </p:nvSpPr>
        <p:spPr>
          <a:xfrm>
            <a:off x="1446636" y="3636983"/>
            <a:ext cx="1977656" cy="118375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3725548" y="3636983"/>
            <a:ext cx="1977656" cy="118375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6075343" y="3636983"/>
            <a:ext cx="1977656" cy="118375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8"/>
          <p:cNvSpPr/>
          <p:nvPr/>
        </p:nvSpPr>
        <p:spPr>
          <a:xfrm>
            <a:off x="8354258" y="3636983"/>
            <a:ext cx="1977656" cy="118375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p:cNvSpPr txBox="1"/>
          <p:nvPr/>
        </p:nvSpPr>
        <p:spPr>
          <a:xfrm>
            <a:off x="1517520" y="1994034"/>
            <a:ext cx="1835888" cy="707886"/>
          </a:xfrm>
          <a:prstGeom prst="rect">
            <a:avLst/>
          </a:prstGeom>
          <a:noFill/>
        </p:spPr>
        <p:txBody>
          <a:bodyPr wrap="square" rtlCol="0">
            <a:spAutoFit/>
          </a:bodyPr>
          <a:lstStyle/>
          <a:p>
            <a:pPr algn="ctr"/>
            <a:r>
              <a:rPr lang="en-US" sz="2000" b="1" dirty="0">
                <a:solidFill>
                  <a:srgbClr val="FFFFFF"/>
                </a:solidFill>
              </a:rPr>
              <a:t>Form search committee </a:t>
            </a:r>
          </a:p>
        </p:txBody>
      </p:sp>
      <p:sp>
        <p:nvSpPr>
          <p:cNvPr id="51" name="TextBox 50"/>
          <p:cNvSpPr txBox="1"/>
          <p:nvPr/>
        </p:nvSpPr>
        <p:spPr>
          <a:xfrm>
            <a:off x="6096607" y="2132533"/>
            <a:ext cx="1835888" cy="461665"/>
          </a:xfrm>
          <a:prstGeom prst="rect">
            <a:avLst/>
          </a:prstGeom>
          <a:noFill/>
        </p:spPr>
        <p:txBody>
          <a:bodyPr wrap="square" rtlCol="0">
            <a:spAutoFit/>
          </a:bodyPr>
          <a:lstStyle/>
          <a:p>
            <a:pPr algn="ctr"/>
            <a:r>
              <a:rPr lang="en-US" sz="2400" b="1" dirty="0">
                <a:solidFill>
                  <a:srgbClr val="FFFFFF"/>
                </a:solidFill>
              </a:rPr>
              <a:t>Post job</a:t>
            </a:r>
          </a:p>
        </p:txBody>
      </p:sp>
      <p:sp>
        <p:nvSpPr>
          <p:cNvPr id="52" name="TextBox 51"/>
          <p:cNvSpPr txBox="1"/>
          <p:nvPr/>
        </p:nvSpPr>
        <p:spPr>
          <a:xfrm>
            <a:off x="3774970" y="1904949"/>
            <a:ext cx="1835888" cy="1015663"/>
          </a:xfrm>
          <a:prstGeom prst="rect">
            <a:avLst/>
          </a:prstGeom>
          <a:noFill/>
        </p:spPr>
        <p:txBody>
          <a:bodyPr wrap="square" rtlCol="0">
            <a:spAutoFit/>
          </a:bodyPr>
          <a:lstStyle/>
          <a:p>
            <a:pPr algn="ctr"/>
            <a:r>
              <a:rPr lang="en-US" sz="2000" b="1" dirty="0">
                <a:solidFill>
                  <a:srgbClr val="FFFFFF"/>
                </a:solidFill>
              </a:rPr>
              <a:t>Initial search committee</a:t>
            </a:r>
          </a:p>
          <a:p>
            <a:pPr algn="ctr"/>
            <a:r>
              <a:rPr lang="en-US" sz="2000" b="1" dirty="0">
                <a:solidFill>
                  <a:srgbClr val="FFFFFF"/>
                </a:solidFill>
              </a:rPr>
              <a:t>kickoff</a:t>
            </a:r>
          </a:p>
        </p:txBody>
      </p:sp>
      <p:sp>
        <p:nvSpPr>
          <p:cNvPr id="53" name="TextBox 52"/>
          <p:cNvSpPr txBox="1"/>
          <p:nvPr/>
        </p:nvSpPr>
        <p:spPr>
          <a:xfrm>
            <a:off x="8425138" y="2051925"/>
            <a:ext cx="1835888" cy="707886"/>
          </a:xfrm>
          <a:prstGeom prst="rect">
            <a:avLst/>
          </a:prstGeom>
          <a:noFill/>
        </p:spPr>
        <p:txBody>
          <a:bodyPr wrap="square" rtlCol="0">
            <a:spAutoFit/>
          </a:bodyPr>
          <a:lstStyle/>
          <a:p>
            <a:pPr algn="ctr"/>
            <a:r>
              <a:rPr lang="en-US" sz="2000" b="1" dirty="0">
                <a:solidFill>
                  <a:srgbClr val="FFFFFF"/>
                </a:solidFill>
              </a:rPr>
              <a:t>Review applications</a:t>
            </a:r>
          </a:p>
        </p:txBody>
      </p:sp>
      <p:sp>
        <p:nvSpPr>
          <p:cNvPr id="54" name="TextBox 53"/>
          <p:cNvSpPr txBox="1"/>
          <p:nvPr/>
        </p:nvSpPr>
        <p:spPr>
          <a:xfrm>
            <a:off x="1517520" y="3697305"/>
            <a:ext cx="1835888" cy="1015663"/>
          </a:xfrm>
          <a:prstGeom prst="rect">
            <a:avLst/>
          </a:prstGeom>
          <a:noFill/>
        </p:spPr>
        <p:txBody>
          <a:bodyPr wrap="square" rtlCol="0">
            <a:spAutoFit/>
          </a:bodyPr>
          <a:lstStyle/>
          <a:p>
            <a:pPr algn="ctr"/>
            <a:r>
              <a:rPr lang="en-US" sz="2000" b="1" dirty="0">
                <a:solidFill>
                  <a:srgbClr val="FFFFFF"/>
                </a:solidFill>
              </a:rPr>
              <a:t>Select candidates for interview</a:t>
            </a:r>
          </a:p>
        </p:txBody>
      </p:sp>
      <p:sp>
        <p:nvSpPr>
          <p:cNvPr id="55" name="TextBox 54"/>
          <p:cNvSpPr txBox="1"/>
          <p:nvPr/>
        </p:nvSpPr>
        <p:spPr>
          <a:xfrm>
            <a:off x="3778186" y="3791752"/>
            <a:ext cx="1835888" cy="830997"/>
          </a:xfrm>
          <a:prstGeom prst="rect">
            <a:avLst/>
          </a:prstGeom>
          <a:noFill/>
        </p:spPr>
        <p:txBody>
          <a:bodyPr wrap="square" rtlCol="0">
            <a:spAutoFit/>
          </a:bodyPr>
          <a:lstStyle/>
          <a:p>
            <a:pPr algn="ctr"/>
            <a:r>
              <a:rPr lang="en-US" sz="2400" b="1" dirty="0">
                <a:solidFill>
                  <a:srgbClr val="FFFFFF"/>
                </a:solidFill>
              </a:rPr>
              <a:t>Interview </a:t>
            </a:r>
          </a:p>
          <a:p>
            <a:pPr algn="ctr"/>
            <a:r>
              <a:rPr lang="en-US" sz="2400" b="1" dirty="0">
                <a:solidFill>
                  <a:srgbClr val="FFFFFF"/>
                </a:solidFill>
              </a:rPr>
              <a:t>candidates</a:t>
            </a:r>
          </a:p>
        </p:txBody>
      </p:sp>
      <p:sp>
        <p:nvSpPr>
          <p:cNvPr id="56" name="TextBox 55"/>
          <p:cNvSpPr txBox="1"/>
          <p:nvPr/>
        </p:nvSpPr>
        <p:spPr>
          <a:xfrm>
            <a:off x="6157990" y="3772598"/>
            <a:ext cx="1835888" cy="830997"/>
          </a:xfrm>
          <a:prstGeom prst="rect">
            <a:avLst/>
          </a:prstGeom>
          <a:noFill/>
        </p:spPr>
        <p:txBody>
          <a:bodyPr wrap="square" rtlCol="0">
            <a:spAutoFit/>
          </a:bodyPr>
          <a:lstStyle/>
          <a:p>
            <a:pPr algn="ctr"/>
            <a:r>
              <a:rPr lang="en-US" sz="2400" b="1" dirty="0">
                <a:solidFill>
                  <a:srgbClr val="FFFFFF"/>
                </a:solidFill>
              </a:rPr>
              <a:t>Evaluate </a:t>
            </a:r>
          </a:p>
          <a:p>
            <a:pPr algn="ctr"/>
            <a:r>
              <a:rPr lang="en-US" sz="2400" b="1" dirty="0">
                <a:solidFill>
                  <a:srgbClr val="FFFFFF"/>
                </a:solidFill>
              </a:rPr>
              <a:t>candidates</a:t>
            </a:r>
          </a:p>
        </p:txBody>
      </p:sp>
      <p:sp>
        <p:nvSpPr>
          <p:cNvPr id="57" name="TextBox 56"/>
          <p:cNvSpPr txBox="1"/>
          <p:nvPr/>
        </p:nvSpPr>
        <p:spPr>
          <a:xfrm>
            <a:off x="8414252" y="3813363"/>
            <a:ext cx="1835888" cy="830997"/>
          </a:xfrm>
          <a:prstGeom prst="rect">
            <a:avLst/>
          </a:prstGeom>
          <a:noFill/>
        </p:spPr>
        <p:txBody>
          <a:bodyPr wrap="square" rtlCol="0">
            <a:spAutoFit/>
          </a:bodyPr>
          <a:lstStyle/>
          <a:p>
            <a:pPr algn="ctr"/>
            <a:r>
              <a:rPr lang="en-US" sz="2400" b="1" dirty="0">
                <a:solidFill>
                  <a:srgbClr val="FFFFFF"/>
                </a:solidFill>
              </a:rPr>
              <a:t>Select </a:t>
            </a:r>
          </a:p>
          <a:p>
            <a:pPr algn="ctr"/>
            <a:r>
              <a:rPr lang="en-US" sz="2400" b="1" dirty="0">
                <a:solidFill>
                  <a:srgbClr val="FFFFFF"/>
                </a:solidFill>
              </a:rPr>
              <a:t>finalist</a:t>
            </a:r>
          </a:p>
        </p:txBody>
      </p:sp>
      <p:sp>
        <p:nvSpPr>
          <p:cNvPr id="58" name="Right Arrow 57"/>
          <p:cNvSpPr/>
          <p:nvPr/>
        </p:nvSpPr>
        <p:spPr>
          <a:xfrm>
            <a:off x="3218729" y="2317199"/>
            <a:ext cx="446567" cy="323166"/>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9" name="Right Arrow 58"/>
          <p:cNvSpPr/>
          <p:nvPr/>
        </p:nvSpPr>
        <p:spPr>
          <a:xfrm>
            <a:off x="5603966" y="2374711"/>
            <a:ext cx="446567" cy="323166"/>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0" name="Right Arrow 59"/>
          <p:cNvSpPr/>
          <p:nvPr/>
        </p:nvSpPr>
        <p:spPr>
          <a:xfrm>
            <a:off x="7897055" y="2385343"/>
            <a:ext cx="446567" cy="323166"/>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1" name="Right Arrow 60"/>
          <p:cNvSpPr/>
          <p:nvPr/>
        </p:nvSpPr>
        <p:spPr>
          <a:xfrm>
            <a:off x="3220499" y="4470349"/>
            <a:ext cx="446567" cy="323166"/>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2" name="Right Arrow 61"/>
          <p:cNvSpPr/>
          <p:nvPr/>
        </p:nvSpPr>
        <p:spPr>
          <a:xfrm>
            <a:off x="5593334" y="4461166"/>
            <a:ext cx="446567" cy="323166"/>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3" name="Right Arrow 62"/>
          <p:cNvSpPr/>
          <p:nvPr/>
        </p:nvSpPr>
        <p:spPr>
          <a:xfrm>
            <a:off x="7877563" y="4472926"/>
            <a:ext cx="446567" cy="323166"/>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 name="L-Shape 3"/>
          <p:cNvSpPr/>
          <p:nvPr/>
        </p:nvSpPr>
        <p:spPr>
          <a:xfrm rot="18841210">
            <a:off x="9953072" y="4284807"/>
            <a:ext cx="652637" cy="263068"/>
          </a:xfrm>
          <a:prstGeom prst="corne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ight Arrow 63"/>
          <p:cNvSpPr/>
          <p:nvPr/>
        </p:nvSpPr>
        <p:spPr>
          <a:xfrm>
            <a:off x="10179510" y="2419170"/>
            <a:ext cx="446567" cy="323166"/>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628802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0"/>
                                        </p:tgtEl>
                                        <p:attrNameLst>
                                          <p:attrName>style.visibility</p:attrName>
                                        </p:attrNameLst>
                                      </p:cBhvr>
                                      <p:to>
                                        <p:strVal val="visible"/>
                                      </p:to>
                                    </p:set>
                                    <p:animEffect transition="in" filter="fade">
                                      <p:cBhvr>
                                        <p:cTn id="14" dur="500"/>
                                        <p:tgtEl>
                                          <p:spTgt spid="5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2"/>
                                        </p:tgtEl>
                                        <p:attrNameLst>
                                          <p:attrName>style.visibility</p:attrName>
                                        </p:attrNameLst>
                                      </p:cBhvr>
                                      <p:to>
                                        <p:strVal val="visible"/>
                                      </p:to>
                                    </p:set>
                                    <p:animEffect transition="in" filter="fade">
                                      <p:cBhvr>
                                        <p:cTn id="19" dur="500"/>
                                        <p:tgtEl>
                                          <p:spTgt spid="5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1"/>
                                        </p:tgtEl>
                                        <p:attrNameLst>
                                          <p:attrName>style.visibility</p:attrName>
                                        </p:attrNameLst>
                                      </p:cBhvr>
                                      <p:to>
                                        <p:strVal val="visible"/>
                                      </p:to>
                                    </p:set>
                                    <p:animEffect transition="in" filter="fade">
                                      <p:cBhvr>
                                        <p:cTn id="24" dur="500"/>
                                        <p:tgtEl>
                                          <p:spTgt spid="5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3"/>
                                        </p:tgtEl>
                                        <p:attrNameLst>
                                          <p:attrName>style.visibility</p:attrName>
                                        </p:attrNameLst>
                                      </p:cBhvr>
                                      <p:to>
                                        <p:strVal val="visible"/>
                                      </p:to>
                                    </p:set>
                                    <p:animEffect transition="in" filter="fade">
                                      <p:cBhvr>
                                        <p:cTn id="29" dur="500"/>
                                        <p:tgtEl>
                                          <p:spTgt spid="5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54"/>
                                        </p:tgtEl>
                                        <p:attrNameLst>
                                          <p:attrName>style.visibility</p:attrName>
                                        </p:attrNameLst>
                                      </p:cBhvr>
                                      <p:to>
                                        <p:strVal val="visible"/>
                                      </p:to>
                                    </p:set>
                                    <p:animEffect transition="in" filter="fade">
                                      <p:cBhvr>
                                        <p:cTn id="34" dur="500"/>
                                        <p:tgtEl>
                                          <p:spTgt spid="5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55"/>
                                        </p:tgtEl>
                                        <p:attrNameLst>
                                          <p:attrName>style.visibility</p:attrName>
                                        </p:attrNameLst>
                                      </p:cBhvr>
                                      <p:to>
                                        <p:strVal val="visible"/>
                                      </p:to>
                                    </p:set>
                                    <p:animEffect transition="in" filter="fade">
                                      <p:cBhvr>
                                        <p:cTn id="39" dur="500"/>
                                        <p:tgtEl>
                                          <p:spTgt spid="5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56"/>
                                        </p:tgtEl>
                                        <p:attrNameLst>
                                          <p:attrName>style.visibility</p:attrName>
                                        </p:attrNameLst>
                                      </p:cBhvr>
                                      <p:to>
                                        <p:strVal val="visible"/>
                                      </p:to>
                                    </p:set>
                                    <p:animEffect transition="in" filter="fade">
                                      <p:cBhvr>
                                        <p:cTn id="44" dur="500"/>
                                        <p:tgtEl>
                                          <p:spTgt spid="56"/>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57"/>
                                        </p:tgtEl>
                                        <p:attrNameLst>
                                          <p:attrName>style.visibility</p:attrName>
                                        </p:attrNameLst>
                                      </p:cBhvr>
                                      <p:to>
                                        <p:strVal val="visible"/>
                                      </p:to>
                                    </p:set>
                                    <p:animEffect transition="in" filter="fade">
                                      <p:cBhvr>
                                        <p:cTn id="49"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0" grpId="0"/>
      <p:bldP spid="51" grpId="0"/>
      <p:bldP spid="52" grpId="0"/>
      <p:bldP spid="53" grpId="0"/>
      <p:bldP spid="54" grpId="0"/>
      <p:bldP spid="55" grpId="0"/>
      <p:bldP spid="56" grpId="0"/>
      <p:bldP spid="5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endParaRPr lang="en-US" dirty="0"/>
          </a:p>
        </p:txBody>
      </p:sp>
      <p:sp>
        <p:nvSpPr>
          <p:cNvPr id="3" name="Slide Number Placeholder 2"/>
          <p:cNvSpPr>
            <a:spLocks noGrp="1"/>
          </p:cNvSpPr>
          <p:nvPr>
            <p:ph type="sldNum" sz="quarter" idx="11"/>
          </p:nvPr>
        </p:nvSpPr>
        <p:spPr/>
        <p:txBody>
          <a:bodyPr/>
          <a:lstStyle/>
          <a:p>
            <a:fld id="{9564885F-477D-A14D-B2C1-5ECAF755F313}" type="slidenum">
              <a:rPr lang="en-US" smtClean="0"/>
              <a:pPr/>
              <a:t>14</a:t>
            </a:fld>
            <a:endParaRPr lang="en-US" spc="400" dirty="0"/>
          </a:p>
        </p:txBody>
      </p:sp>
      <p:sp>
        <p:nvSpPr>
          <p:cNvPr id="4" name="Rectangle 3"/>
          <p:cNvSpPr/>
          <p:nvPr/>
        </p:nvSpPr>
        <p:spPr>
          <a:xfrm>
            <a:off x="546754" y="1525598"/>
            <a:ext cx="10869105" cy="3354765"/>
          </a:xfrm>
          <a:prstGeom prst="rect">
            <a:avLst/>
          </a:prstGeom>
        </p:spPr>
        <p:txBody>
          <a:bodyPr wrap="square">
            <a:spAutoFit/>
          </a:bodyPr>
          <a:lstStyle/>
          <a:p>
            <a:pPr marL="285750" indent="-285750" fontAlgn="base">
              <a:buFont typeface="Arial" panose="020B0604020202020204" pitchFamily="34" charset="0"/>
              <a:buChar char="•"/>
            </a:pPr>
            <a:r>
              <a:rPr lang="en-US" sz="2400" dirty="0">
                <a:solidFill>
                  <a:schemeClr val="bg1"/>
                </a:solidFill>
              </a:rPr>
              <a:t>Postings are submitted to the Talent Acquisition team through the college/division Human Resources Liaison. </a:t>
            </a:r>
          </a:p>
          <a:p>
            <a:pPr marL="285750" indent="-285750" fontAlgn="base">
              <a:buFont typeface="Arial" panose="020B0604020202020204" pitchFamily="34" charset="0"/>
              <a:buChar char="•"/>
            </a:pPr>
            <a:endParaRPr lang="en-US" sz="2400" dirty="0">
              <a:solidFill>
                <a:schemeClr val="bg1"/>
              </a:solidFill>
            </a:endParaRPr>
          </a:p>
          <a:p>
            <a:pPr marL="285750" indent="-285750" fontAlgn="base">
              <a:buFont typeface="Arial" panose="020B0604020202020204" pitchFamily="34" charset="0"/>
              <a:buChar char="•"/>
            </a:pPr>
            <a:r>
              <a:rPr lang="en-US" sz="2400" dirty="0">
                <a:solidFill>
                  <a:schemeClr val="bg1"/>
                </a:solidFill>
              </a:rPr>
              <a:t>The main goal of the posting is to </a:t>
            </a:r>
            <a:r>
              <a:rPr lang="en-US" sz="2400" b="1" i="1" dirty="0">
                <a:solidFill>
                  <a:schemeClr val="bg1"/>
                </a:solidFill>
              </a:rPr>
              <a:t>attract them to apply</a:t>
            </a:r>
            <a:r>
              <a:rPr lang="en-US" sz="2400" dirty="0">
                <a:solidFill>
                  <a:schemeClr val="bg1"/>
                </a:solidFill>
              </a:rPr>
              <a:t>, provide a snapshot of responsibilities,</a:t>
            </a:r>
            <a:r>
              <a:rPr lang="en-US" sz="2400" b="1" i="1" dirty="0">
                <a:solidFill>
                  <a:schemeClr val="bg1"/>
                </a:solidFill>
              </a:rPr>
              <a:t> </a:t>
            </a:r>
            <a:r>
              <a:rPr lang="en-US" sz="2400" dirty="0">
                <a:solidFill>
                  <a:schemeClr val="bg1"/>
                </a:solidFill>
              </a:rPr>
              <a:t>and outline the required qualifications.  </a:t>
            </a:r>
          </a:p>
          <a:p>
            <a:pPr marL="285750" indent="-285750" fontAlgn="base">
              <a:buFont typeface="Arial" panose="020B0604020202020204" pitchFamily="34" charset="0"/>
              <a:buChar char="•"/>
            </a:pPr>
            <a:endParaRPr lang="en-US" sz="2400" dirty="0">
              <a:solidFill>
                <a:schemeClr val="bg1"/>
              </a:solidFill>
            </a:endParaRPr>
          </a:p>
          <a:p>
            <a:pPr marL="285750" indent="-285750" fontAlgn="base">
              <a:buFont typeface="Arial" panose="020B0604020202020204" pitchFamily="34" charset="0"/>
              <a:buChar char="•"/>
            </a:pPr>
            <a:r>
              <a:rPr lang="en-US" sz="2400" dirty="0">
                <a:solidFill>
                  <a:schemeClr val="bg1"/>
                </a:solidFill>
              </a:rPr>
              <a:t> We post all jobs in a number of standard sources, but jobs may be posted through other avenues as appropriate. </a:t>
            </a:r>
          </a:p>
          <a:p>
            <a:pPr marL="342900" indent="-342900">
              <a:buFont typeface="Arial" panose="020B0604020202020204" pitchFamily="34" charset="0"/>
              <a:buChar char="•"/>
            </a:pPr>
            <a:endParaRPr lang="en-US" sz="2000" dirty="0">
              <a:solidFill>
                <a:schemeClr val="bg1"/>
              </a:solidFill>
            </a:endParaRPr>
          </a:p>
        </p:txBody>
      </p:sp>
      <p:sp>
        <p:nvSpPr>
          <p:cNvPr id="5" name="Title 3">
            <a:extLst>
              <a:ext uri="{FF2B5EF4-FFF2-40B4-BE49-F238E27FC236}">
                <a16:creationId xmlns:a16="http://schemas.microsoft.com/office/drawing/2014/main" id="{556F2589-20F3-A549-98F4-C0CA7445C8D8}"/>
              </a:ext>
            </a:extLst>
          </p:cNvPr>
          <p:cNvSpPr txBox="1">
            <a:spLocks/>
          </p:cNvSpPr>
          <p:nvPr/>
        </p:nvSpPr>
        <p:spPr>
          <a:xfrm>
            <a:off x="5505296" y="321528"/>
            <a:ext cx="10539082" cy="1204070"/>
          </a:xfrm>
          <a:prstGeom prst="rect">
            <a:avLst/>
          </a:prstGeom>
        </p:spPr>
        <p:txBody>
          <a:bodyPr vert="horz" lIns="91440" tIns="45720" rIns="91440" bIns="45720" rtlCol="0" anchor="t" anchorCtr="0">
            <a:noAutofit/>
          </a:bodyPr>
          <a:lstStyle>
            <a:lvl1pPr algn="l" defTabSz="914400" rtl="0" eaLnBrk="1" latinLnBrk="0" hangingPunct="1">
              <a:lnSpc>
                <a:spcPct val="80000"/>
              </a:lnSpc>
              <a:spcBef>
                <a:spcPct val="0"/>
              </a:spcBef>
              <a:buNone/>
              <a:defRPr sz="2800" b="1" i="0" kern="1200" cap="all" baseline="0">
                <a:solidFill>
                  <a:schemeClr val="bg1"/>
                </a:solidFill>
                <a:latin typeface="Avenir Next LT Pro Demi" panose="020B0504020202020204" pitchFamily="34" charset="77"/>
                <a:ea typeface="Avenir Next LT Pro Demi" panose="020B0504020202020204" pitchFamily="34" charset="77"/>
                <a:cs typeface="Arial" charset="0"/>
              </a:defRPr>
            </a:lvl1pPr>
          </a:lstStyle>
          <a:p>
            <a:r>
              <a:rPr lang="en-US" sz="3600" dirty="0">
                <a:latin typeface="+mn-lt"/>
              </a:rPr>
              <a:t>Posting &amp; Advertising</a:t>
            </a:r>
            <a:endParaRPr lang="en-US" sz="3600" dirty="0">
              <a:solidFill>
                <a:schemeClr val="accent2"/>
              </a:solidFill>
              <a:latin typeface="+mn-lt"/>
            </a:endParaRPr>
          </a:p>
        </p:txBody>
      </p:sp>
    </p:spTree>
    <p:custDataLst>
      <p:tags r:id="rId1"/>
    </p:custDataLst>
    <p:extLst>
      <p:ext uri="{BB962C8B-B14F-4D97-AF65-F5344CB8AC3E}">
        <p14:creationId xmlns:p14="http://schemas.microsoft.com/office/powerpoint/2010/main" val="2226726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endParaRPr lang="en-US" dirty="0"/>
          </a:p>
        </p:txBody>
      </p:sp>
      <p:sp>
        <p:nvSpPr>
          <p:cNvPr id="3" name="Slide Number Placeholder 2"/>
          <p:cNvSpPr>
            <a:spLocks noGrp="1"/>
          </p:cNvSpPr>
          <p:nvPr>
            <p:ph type="sldNum" sz="quarter" idx="11"/>
          </p:nvPr>
        </p:nvSpPr>
        <p:spPr/>
        <p:txBody>
          <a:bodyPr/>
          <a:lstStyle/>
          <a:p>
            <a:fld id="{9564885F-477D-A14D-B2C1-5ECAF755F313}" type="slidenum">
              <a:rPr lang="en-US" smtClean="0"/>
              <a:pPr/>
              <a:t>15</a:t>
            </a:fld>
            <a:endParaRPr lang="en-US" spc="400" dirty="0"/>
          </a:p>
        </p:txBody>
      </p:sp>
      <p:sp>
        <p:nvSpPr>
          <p:cNvPr id="4" name="Rectangle 3"/>
          <p:cNvSpPr/>
          <p:nvPr/>
        </p:nvSpPr>
        <p:spPr>
          <a:xfrm>
            <a:off x="546754" y="1484681"/>
            <a:ext cx="11199043" cy="4401205"/>
          </a:xfrm>
          <a:prstGeom prst="rect">
            <a:avLst/>
          </a:prstGeom>
        </p:spPr>
        <p:txBody>
          <a:bodyPr wrap="square">
            <a:spAutoFit/>
          </a:bodyPr>
          <a:lstStyle/>
          <a:p>
            <a:pPr marL="285750" indent="-285750" fontAlgn="base">
              <a:buFont typeface="Arial" panose="020B0604020202020204" pitchFamily="34" charset="0"/>
              <a:buChar char="•"/>
            </a:pPr>
            <a:r>
              <a:rPr lang="en-US" sz="2000" dirty="0">
                <a:solidFill>
                  <a:schemeClr val="bg1"/>
                </a:solidFill>
              </a:rPr>
              <a:t>Suggest relevant professional or community sources (websites, journals, etc.) related to the position’s discipline.  </a:t>
            </a:r>
          </a:p>
          <a:p>
            <a:pPr fontAlgn="base"/>
            <a:endParaRPr lang="en-US" sz="1200" dirty="0">
              <a:solidFill>
                <a:schemeClr val="bg1"/>
              </a:solidFill>
            </a:endParaRPr>
          </a:p>
          <a:p>
            <a:pPr marL="285750" indent="-285750" fontAlgn="base">
              <a:buFont typeface="Arial" panose="020B0604020202020204" pitchFamily="34" charset="0"/>
              <a:buChar char="•"/>
            </a:pPr>
            <a:r>
              <a:rPr lang="en-US" sz="2000" dirty="0">
                <a:solidFill>
                  <a:schemeClr val="bg1"/>
                </a:solidFill>
              </a:rPr>
              <a:t>Networking with university and industry contacts to promote the vacancy.  </a:t>
            </a:r>
          </a:p>
          <a:p>
            <a:pPr fontAlgn="base"/>
            <a:endParaRPr lang="en-US" sz="1200" dirty="0">
              <a:solidFill>
                <a:schemeClr val="bg1"/>
              </a:solidFill>
            </a:endParaRPr>
          </a:p>
          <a:p>
            <a:pPr marL="285750" indent="-285750" fontAlgn="base">
              <a:buFont typeface="Arial" panose="020B0604020202020204" pitchFamily="34" charset="0"/>
              <a:buChar char="•"/>
            </a:pPr>
            <a:r>
              <a:rPr lang="en-US" sz="2000" dirty="0">
                <a:solidFill>
                  <a:schemeClr val="bg1"/>
                </a:solidFill>
              </a:rPr>
              <a:t>Announcing the vacancy to the department/college/division to attract internal candidates</a:t>
            </a:r>
          </a:p>
          <a:p>
            <a:pPr fontAlgn="base"/>
            <a:endParaRPr lang="en-US" sz="1200" dirty="0">
              <a:solidFill>
                <a:schemeClr val="bg1"/>
              </a:solidFill>
            </a:endParaRPr>
          </a:p>
          <a:p>
            <a:pPr marL="285750" indent="-285750" fontAlgn="base">
              <a:buFont typeface="Arial" panose="020B0604020202020204" pitchFamily="34" charset="0"/>
              <a:buChar char="•"/>
            </a:pPr>
            <a:r>
              <a:rPr lang="en-US" sz="2000" dirty="0">
                <a:solidFill>
                  <a:schemeClr val="bg1"/>
                </a:solidFill>
              </a:rPr>
              <a:t>Advertising on department/college/division and Central HR social media.  </a:t>
            </a:r>
          </a:p>
          <a:p>
            <a:pPr fontAlgn="base"/>
            <a:endParaRPr lang="en-US" sz="1200" dirty="0">
              <a:solidFill>
                <a:schemeClr val="bg1"/>
              </a:solidFill>
            </a:endParaRPr>
          </a:p>
          <a:p>
            <a:pPr marL="285750" indent="-285750" fontAlgn="base">
              <a:buFont typeface="Arial" panose="020B0604020202020204" pitchFamily="34" charset="0"/>
              <a:buChar char="•"/>
            </a:pPr>
            <a:r>
              <a:rPr lang="en-US" sz="2000" dirty="0">
                <a:solidFill>
                  <a:schemeClr val="bg1"/>
                </a:solidFill>
              </a:rPr>
              <a:t>Contacting Career Services departments at other institution for referrals.</a:t>
            </a:r>
          </a:p>
          <a:p>
            <a:pPr fontAlgn="base"/>
            <a:endParaRPr lang="en-US" sz="1200" dirty="0">
              <a:solidFill>
                <a:schemeClr val="bg1"/>
              </a:solidFill>
            </a:endParaRPr>
          </a:p>
          <a:p>
            <a:pPr marL="285750" indent="-285750" fontAlgn="base">
              <a:buFont typeface="Arial" panose="020B0604020202020204" pitchFamily="34" charset="0"/>
              <a:buChar char="•"/>
            </a:pPr>
            <a:r>
              <a:rPr lang="en-US" sz="2000" dirty="0">
                <a:solidFill>
                  <a:schemeClr val="bg1"/>
                </a:solidFill>
              </a:rPr>
              <a:t>Attending career fairs or requesting for the Talent Acquisition Specialist to attend one on the unit’s behalf.  </a:t>
            </a:r>
          </a:p>
          <a:p>
            <a:pPr fontAlgn="base"/>
            <a:endParaRPr lang="en-US" sz="1200" dirty="0">
              <a:solidFill>
                <a:schemeClr val="bg1"/>
              </a:solidFill>
            </a:endParaRPr>
          </a:p>
          <a:p>
            <a:pPr marL="285750" indent="-285750" fontAlgn="base">
              <a:buFont typeface="Arial" panose="020B0604020202020204" pitchFamily="34" charset="0"/>
              <a:buChar char="•"/>
            </a:pPr>
            <a:r>
              <a:rPr lang="en-US" sz="2000" dirty="0">
                <a:solidFill>
                  <a:schemeClr val="bg1"/>
                </a:solidFill>
              </a:rPr>
              <a:t>Request Strategic Search Service from the Talent Acquisition team!</a:t>
            </a:r>
          </a:p>
          <a:p>
            <a:pPr fontAlgn="base"/>
            <a:endParaRPr lang="en-US" sz="2000" dirty="0">
              <a:solidFill>
                <a:schemeClr val="bg1"/>
              </a:solidFill>
            </a:endParaRPr>
          </a:p>
        </p:txBody>
      </p:sp>
      <p:sp>
        <p:nvSpPr>
          <p:cNvPr id="5" name="Title 3">
            <a:extLst>
              <a:ext uri="{FF2B5EF4-FFF2-40B4-BE49-F238E27FC236}">
                <a16:creationId xmlns:a16="http://schemas.microsoft.com/office/drawing/2014/main" id="{556F2589-20F3-A549-98F4-C0CA7445C8D8}"/>
              </a:ext>
            </a:extLst>
          </p:cNvPr>
          <p:cNvSpPr txBox="1">
            <a:spLocks/>
          </p:cNvSpPr>
          <p:nvPr/>
        </p:nvSpPr>
        <p:spPr>
          <a:xfrm>
            <a:off x="5505296" y="321528"/>
            <a:ext cx="10539082" cy="1204070"/>
          </a:xfrm>
          <a:prstGeom prst="rect">
            <a:avLst/>
          </a:prstGeom>
        </p:spPr>
        <p:txBody>
          <a:bodyPr vert="horz" lIns="91440" tIns="45720" rIns="91440" bIns="45720" rtlCol="0" anchor="t" anchorCtr="0">
            <a:noAutofit/>
          </a:bodyPr>
          <a:lstStyle>
            <a:lvl1pPr algn="l" defTabSz="914400" rtl="0" eaLnBrk="1" latinLnBrk="0" hangingPunct="1">
              <a:lnSpc>
                <a:spcPct val="80000"/>
              </a:lnSpc>
              <a:spcBef>
                <a:spcPct val="0"/>
              </a:spcBef>
              <a:buNone/>
              <a:defRPr sz="2800" b="1" i="0" kern="1200" cap="all" baseline="0">
                <a:solidFill>
                  <a:schemeClr val="bg1"/>
                </a:solidFill>
                <a:latin typeface="Avenir Next LT Pro Demi" panose="020B0504020202020204" pitchFamily="34" charset="77"/>
                <a:ea typeface="Avenir Next LT Pro Demi" panose="020B0504020202020204" pitchFamily="34" charset="77"/>
                <a:cs typeface="Arial" charset="0"/>
              </a:defRPr>
            </a:lvl1pPr>
          </a:lstStyle>
          <a:p>
            <a:r>
              <a:rPr lang="en-US" sz="3600" dirty="0">
                <a:latin typeface="+mn-lt"/>
              </a:rPr>
              <a:t>Ways you can Support </a:t>
            </a:r>
          </a:p>
          <a:p>
            <a:r>
              <a:rPr lang="en-US" sz="3600" dirty="0">
                <a:solidFill>
                  <a:schemeClr val="accent2"/>
                </a:solidFill>
                <a:latin typeface="+mn-lt"/>
              </a:rPr>
              <a:t>Recruitment!</a:t>
            </a:r>
          </a:p>
        </p:txBody>
      </p:sp>
    </p:spTree>
    <p:custDataLst>
      <p:tags r:id="rId1"/>
    </p:custDataLst>
    <p:extLst>
      <p:ext uri="{BB962C8B-B14F-4D97-AF65-F5344CB8AC3E}">
        <p14:creationId xmlns:p14="http://schemas.microsoft.com/office/powerpoint/2010/main" val="1427736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endParaRPr lang="en-US" dirty="0"/>
          </a:p>
        </p:txBody>
      </p:sp>
      <p:sp>
        <p:nvSpPr>
          <p:cNvPr id="3" name="Slide Number Placeholder 2"/>
          <p:cNvSpPr>
            <a:spLocks noGrp="1"/>
          </p:cNvSpPr>
          <p:nvPr>
            <p:ph type="sldNum" sz="quarter" idx="11"/>
          </p:nvPr>
        </p:nvSpPr>
        <p:spPr/>
        <p:txBody>
          <a:bodyPr/>
          <a:lstStyle/>
          <a:p>
            <a:fld id="{9564885F-477D-A14D-B2C1-5ECAF755F313}" type="slidenum">
              <a:rPr lang="en-US" smtClean="0"/>
              <a:pPr/>
              <a:t>16</a:t>
            </a:fld>
            <a:endParaRPr lang="en-US" spc="400" dirty="0"/>
          </a:p>
        </p:txBody>
      </p:sp>
      <p:sp>
        <p:nvSpPr>
          <p:cNvPr id="4" name="Rectangle 3"/>
          <p:cNvSpPr/>
          <p:nvPr/>
        </p:nvSpPr>
        <p:spPr>
          <a:xfrm>
            <a:off x="546755" y="1239759"/>
            <a:ext cx="11444140" cy="4316566"/>
          </a:xfrm>
          <a:prstGeom prst="rect">
            <a:avLst/>
          </a:prstGeom>
        </p:spPr>
        <p:txBody>
          <a:bodyPr wrap="square">
            <a:spAutoFit/>
          </a:bodyPr>
          <a:lstStyle/>
          <a:p>
            <a:pPr marL="342900" indent="-342900">
              <a:buFont typeface="Arial" panose="020B0604020202020204" pitchFamily="34" charset="0"/>
              <a:buChar char="•"/>
            </a:pPr>
            <a:r>
              <a:rPr lang="en-US" sz="2800" dirty="0">
                <a:solidFill>
                  <a:schemeClr val="bg1"/>
                </a:solidFill>
              </a:rPr>
              <a:t>All applicants must apply to the posting to be considered.</a:t>
            </a:r>
          </a:p>
          <a:p>
            <a:endParaRPr lang="en-US" sz="2800" dirty="0">
              <a:solidFill>
                <a:schemeClr val="bg1"/>
              </a:solidFill>
            </a:endParaRPr>
          </a:p>
          <a:p>
            <a:pPr marL="342900" indent="-342900">
              <a:buFont typeface="Arial" panose="020B0604020202020204" pitchFamily="34" charset="0"/>
              <a:buChar char="•"/>
            </a:pPr>
            <a:r>
              <a:rPr lang="en-US" sz="2800" dirty="0">
                <a:solidFill>
                  <a:schemeClr val="bg1"/>
                </a:solidFill>
              </a:rPr>
              <a:t>Applications are immediately available for review. </a:t>
            </a:r>
          </a:p>
          <a:p>
            <a:endParaRPr lang="en-US" sz="2800" dirty="0">
              <a:solidFill>
                <a:schemeClr val="bg1"/>
              </a:solidFill>
            </a:endParaRPr>
          </a:p>
          <a:p>
            <a:pPr marL="342900" indent="-342900">
              <a:buFont typeface="Arial" panose="020B0604020202020204" pitchFamily="34" charset="0"/>
              <a:buChar char="•"/>
            </a:pPr>
            <a:r>
              <a:rPr lang="en-US" sz="2800" dirty="0">
                <a:solidFill>
                  <a:schemeClr val="bg1"/>
                </a:solidFill>
              </a:rPr>
              <a:t>When reviewing applications, search committee members should focus on the following:</a:t>
            </a:r>
          </a:p>
          <a:p>
            <a:pPr marL="342900" indent="-342900">
              <a:buFont typeface="Arial" panose="020B0604020202020204" pitchFamily="34" charset="0"/>
              <a:buChar char="•"/>
            </a:pPr>
            <a:endParaRPr lang="en-US" sz="1050" dirty="0">
              <a:solidFill>
                <a:schemeClr val="bg1"/>
              </a:solidFill>
            </a:endParaRPr>
          </a:p>
          <a:p>
            <a:r>
              <a:rPr lang="en-US" sz="2400" dirty="0">
                <a:solidFill>
                  <a:schemeClr val="bg1"/>
                </a:solidFill>
              </a:rPr>
              <a:t>	- Does the candidate meet the minimum education and experience requirements?</a:t>
            </a:r>
          </a:p>
          <a:p>
            <a:endParaRPr lang="en-US" sz="1200" dirty="0">
              <a:solidFill>
                <a:schemeClr val="bg1"/>
              </a:solidFill>
            </a:endParaRPr>
          </a:p>
          <a:p>
            <a:r>
              <a:rPr lang="en-US" sz="2400" dirty="0">
                <a:solidFill>
                  <a:schemeClr val="bg1"/>
                </a:solidFill>
              </a:rPr>
              <a:t>	- Alignment of qualifications to what the supervisor is looking for</a:t>
            </a:r>
          </a:p>
          <a:p>
            <a:endParaRPr lang="en-US" sz="1200" dirty="0">
              <a:solidFill>
                <a:schemeClr val="bg1"/>
              </a:solidFill>
            </a:endParaRPr>
          </a:p>
          <a:p>
            <a:r>
              <a:rPr lang="en-US" sz="2400" dirty="0">
                <a:solidFill>
                  <a:schemeClr val="bg1"/>
                </a:solidFill>
              </a:rPr>
              <a:t>	- Are there any red flags on the application/resume/cover letter?</a:t>
            </a:r>
          </a:p>
        </p:txBody>
      </p:sp>
      <p:sp>
        <p:nvSpPr>
          <p:cNvPr id="5" name="Title 3">
            <a:extLst>
              <a:ext uri="{FF2B5EF4-FFF2-40B4-BE49-F238E27FC236}">
                <a16:creationId xmlns:a16="http://schemas.microsoft.com/office/drawing/2014/main" id="{556F2589-20F3-A549-98F4-C0CA7445C8D8}"/>
              </a:ext>
            </a:extLst>
          </p:cNvPr>
          <p:cNvSpPr txBox="1">
            <a:spLocks/>
          </p:cNvSpPr>
          <p:nvPr/>
        </p:nvSpPr>
        <p:spPr>
          <a:xfrm>
            <a:off x="5505296" y="321528"/>
            <a:ext cx="10539082" cy="1204070"/>
          </a:xfrm>
          <a:prstGeom prst="rect">
            <a:avLst/>
          </a:prstGeom>
        </p:spPr>
        <p:txBody>
          <a:bodyPr vert="horz" lIns="91440" tIns="45720" rIns="91440" bIns="45720" rtlCol="0" anchor="t" anchorCtr="0">
            <a:noAutofit/>
          </a:bodyPr>
          <a:lstStyle>
            <a:lvl1pPr algn="l" defTabSz="914400" rtl="0" eaLnBrk="1" latinLnBrk="0" hangingPunct="1">
              <a:lnSpc>
                <a:spcPct val="80000"/>
              </a:lnSpc>
              <a:spcBef>
                <a:spcPct val="0"/>
              </a:spcBef>
              <a:buNone/>
              <a:defRPr sz="2800" b="1" i="0" kern="1200" cap="all" baseline="0">
                <a:solidFill>
                  <a:schemeClr val="bg1"/>
                </a:solidFill>
                <a:latin typeface="Avenir Next LT Pro Demi" panose="020B0504020202020204" pitchFamily="34" charset="77"/>
                <a:ea typeface="Avenir Next LT Pro Demi" panose="020B0504020202020204" pitchFamily="34" charset="77"/>
                <a:cs typeface="Arial" charset="0"/>
              </a:defRPr>
            </a:lvl1pPr>
          </a:lstStyle>
          <a:p>
            <a:r>
              <a:rPr lang="en-US" sz="3600" dirty="0">
                <a:latin typeface="+mn-lt"/>
              </a:rPr>
              <a:t>Reviewing Applications</a:t>
            </a:r>
            <a:endParaRPr lang="en-US" sz="3600" dirty="0">
              <a:solidFill>
                <a:schemeClr val="accent2"/>
              </a:solidFill>
              <a:latin typeface="+mn-lt"/>
            </a:endParaRPr>
          </a:p>
        </p:txBody>
      </p:sp>
    </p:spTree>
    <p:custDataLst>
      <p:tags r:id="rId1"/>
    </p:custDataLst>
    <p:extLst>
      <p:ext uri="{BB962C8B-B14F-4D97-AF65-F5344CB8AC3E}">
        <p14:creationId xmlns:p14="http://schemas.microsoft.com/office/powerpoint/2010/main" val="1711169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endParaRPr lang="en-US" dirty="0"/>
          </a:p>
        </p:txBody>
      </p:sp>
      <p:sp>
        <p:nvSpPr>
          <p:cNvPr id="3" name="Slide Number Placeholder 2"/>
          <p:cNvSpPr>
            <a:spLocks noGrp="1"/>
          </p:cNvSpPr>
          <p:nvPr>
            <p:ph type="sldNum" sz="quarter" idx="11"/>
          </p:nvPr>
        </p:nvSpPr>
        <p:spPr/>
        <p:txBody>
          <a:bodyPr/>
          <a:lstStyle/>
          <a:p>
            <a:fld id="{9564885F-477D-A14D-B2C1-5ECAF755F313}" type="slidenum">
              <a:rPr lang="en-US" smtClean="0"/>
              <a:pPr/>
              <a:t>17</a:t>
            </a:fld>
            <a:endParaRPr lang="en-US" spc="400" dirty="0"/>
          </a:p>
        </p:txBody>
      </p:sp>
      <p:sp>
        <p:nvSpPr>
          <p:cNvPr id="4" name="Rectangle 3"/>
          <p:cNvSpPr/>
          <p:nvPr/>
        </p:nvSpPr>
        <p:spPr>
          <a:xfrm>
            <a:off x="546755" y="1239759"/>
            <a:ext cx="10228082" cy="400110"/>
          </a:xfrm>
          <a:prstGeom prst="rect">
            <a:avLst/>
          </a:prstGeom>
        </p:spPr>
        <p:txBody>
          <a:bodyPr wrap="square">
            <a:spAutoFit/>
          </a:bodyPr>
          <a:lstStyle/>
          <a:p>
            <a:pPr marL="342900" indent="-342900">
              <a:buFont typeface="Arial" panose="020B0604020202020204" pitchFamily="34" charset="0"/>
              <a:buChar char="•"/>
            </a:pPr>
            <a:endParaRPr lang="en-US" sz="2000" dirty="0">
              <a:solidFill>
                <a:schemeClr val="bg1"/>
              </a:solidFill>
            </a:endParaRPr>
          </a:p>
        </p:txBody>
      </p:sp>
      <p:sp>
        <p:nvSpPr>
          <p:cNvPr id="5" name="Title 3">
            <a:extLst>
              <a:ext uri="{FF2B5EF4-FFF2-40B4-BE49-F238E27FC236}">
                <a16:creationId xmlns:a16="http://schemas.microsoft.com/office/drawing/2014/main" id="{556F2589-20F3-A549-98F4-C0CA7445C8D8}"/>
              </a:ext>
            </a:extLst>
          </p:cNvPr>
          <p:cNvSpPr txBox="1">
            <a:spLocks/>
          </p:cNvSpPr>
          <p:nvPr/>
        </p:nvSpPr>
        <p:spPr>
          <a:xfrm>
            <a:off x="5505296" y="321528"/>
            <a:ext cx="10539082" cy="1204070"/>
          </a:xfrm>
          <a:prstGeom prst="rect">
            <a:avLst/>
          </a:prstGeom>
        </p:spPr>
        <p:txBody>
          <a:bodyPr vert="horz" lIns="91440" tIns="45720" rIns="91440" bIns="45720" rtlCol="0" anchor="t" anchorCtr="0">
            <a:noAutofit/>
          </a:bodyPr>
          <a:lstStyle>
            <a:lvl1pPr algn="l" defTabSz="914400" rtl="0" eaLnBrk="1" latinLnBrk="0" hangingPunct="1">
              <a:lnSpc>
                <a:spcPct val="80000"/>
              </a:lnSpc>
              <a:spcBef>
                <a:spcPct val="0"/>
              </a:spcBef>
              <a:buNone/>
              <a:defRPr sz="2800" b="1" i="0" kern="1200" cap="all" baseline="0">
                <a:solidFill>
                  <a:schemeClr val="bg1"/>
                </a:solidFill>
                <a:latin typeface="Avenir Next LT Pro Demi" panose="020B0504020202020204" pitchFamily="34" charset="77"/>
                <a:ea typeface="Avenir Next LT Pro Demi" panose="020B0504020202020204" pitchFamily="34" charset="77"/>
                <a:cs typeface="Arial" charset="0"/>
              </a:defRPr>
            </a:lvl1pPr>
          </a:lstStyle>
          <a:p>
            <a:r>
              <a:rPr lang="en-US" sz="3600" dirty="0">
                <a:latin typeface="+mn-lt"/>
              </a:rPr>
              <a:t>Interviewing</a:t>
            </a:r>
            <a:endParaRPr lang="en-US" sz="3600" dirty="0">
              <a:solidFill>
                <a:schemeClr val="accent2"/>
              </a:solidFill>
              <a:latin typeface="+mn-lt"/>
            </a:endParaRPr>
          </a:p>
        </p:txBody>
      </p:sp>
      <p:sp>
        <p:nvSpPr>
          <p:cNvPr id="6" name="Rectangle 5"/>
          <p:cNvSpPr/>
          <p:nvPr/>
        </p:nvSpPr>
        <p:spPr>
          <a:xfrm>
            <a:off x="546755" y="1239759"/>
            <a:ext cx="10228082" cy="5139869"/>
          </a:xfrm>
          <a:prstGeom prst="rect">
            <a:avLst/>
          </a:prstGeom>
        </p:spPr>
        <p:txBody>
          <a:bodyPr wrap="square">
            <a:spAutoFit/>
          </a:bodyPr>
          <a:lstStyle/>
          <a:p>
            <a:pPr marL="342900" indent="-342900">
              <a:buFont typeface="Arial" panose="020B0604020202020204" pitchFamily="34" charset="0"/>
              <a:buChar char="•"/>
            </a:pPr>
            <a:r>
              <a:rPr lang="en-US" sz="2400" dirty="0">
                <a:solidFill>
                  <a:schemeClr val="bg1"/>
                </a:solidFill>
              </a:rPr>
              <a:t>Prior to interviewing, the supervisor or search chair should conduct screening call to ensure the candidate is still interested, and that they are comfortable with the salary range.</a:t>
            </a:r>
          </a:p>
          <a:p>
            <a:endParaRPr lang="en-US" sz="2000" dirty="0">
              <a:solidFill>
                <a:schemeClr val="bg1"/>
              </a:solidFill>
            </a:endParaRPr>
          </a:p>
          <a:p>
            <a:pPr marL="342900" indent="-342900">
              <a:buFont typeface="Arial" panose="020B0604020202020204" pitchFamily="34" charset="0"/>
              <a:buChar char="•"/>
            </a:pPr>
            <a:r>
              <a:rPr lang="en-US" sz="2400" dirty="0">
                <a:solidFill>
                  <a:schemeClr val="bg1"/>
                </a:solidFill>
              </a:rPr>
              <a:t>After the screening call, candidates must be </a:t>
            </a:r>
            <a:r>
              <a:rPr lang="en-US" sz="2400" b="1" dirty="0">
                <a:solidFill>
                  <a:schemeClr val="bg1"/>
                </a:solidFill>
              </a:rPr>
              <a:t>approved for interview </a:t>
            </a:r>
            <a:r>
              <a:rPr lang="en-US" sz="2400" dirty="0">
                <a:solidFill>
                  <a:schemeClr val="bg1"/>
                </a:solidFill>
              </a:rPr>
              <a:t>by the Talent Acquisition team.</a:t>
            </a:r>
          </a:p>
          <a:p>
            <a:endParaRPr lang="en-US" sz="2400" dirty="0">
              <a:solidFill>
                <a:schemeClr val="bg1"/>
              </a:solidFill>
            </a:endParaRPr>
          </a:p>
          <a:p>
            <a:pPr marL="342900" indent="-342900">
              <a:buFont typeface="Arial" panose="020B0604020202020204" pitchFamily="34" charset="0"/>
              <a:buChar char="•"/>
            </a:pPr>
            <a:r>
              <a:rPr lang="en-US" sz="2400" dirty="0">
                <a:solidFill>
                  <a:schemeClr val="bg1"/>
                </a:solidFill>
              </a:rPr>
              <a:t>Most interview processes begin with an initial virtual interview and then an on-site interview.</a:t>
            </a:r>
          </a:p>
          <a:p>
            <a:endParaRPr lang="en-US" sz="2000" dirty="0">
              <a:solidFill>
                <a:schemeClr val="bg1"/>
              </a:solidFill>
            </a:endParaRPr>
          </a:p>
          <a:p>
            <a:pPr marL="342900" indent="-342900">
              <a:buFont typeface="Arial" panose="020B0604020202020204" pitchFamily="34" charset="0"/>
              <a:buChar char="•"/>
            </a:pPr>
            <a:r>
              <a:rPr lang="en-US" sz="2400" dirty="0">
                <a:solidFill>
                  <a:schemeClr val="bg1"/>
                </a:solidFill>
              </a:rPr>
              <a:t>Supervisors/Search Chairs can design their own interview processes, but should do so in a way that considers the candidate experience and the time/effort of their search committee.</a:t>
            </a:r>
          </a:p>
          <a:p>
            <a:pPr marL="342900" indent="-342900">
              <a:buFont typeface="Arial" panose="020B0604020202020204" pitchFamily="34" charset="0"/>
              <a:buChar char="•"/>
            </a:pPr>
            <a:endParaRPr lang="en-US" sz="2000" dirty="0">
              <a:solidFill>
                <a:schemeClr val="bg1"/>
              </a:solidFill>
            </a:endParaRPr>
          </a:p>
        </p:txBody>
      </p:sp>
    </p:spTree>
    <p:custDataLst>
      <p:tags r:id="rId1"/>
    </p:custDataLst>
    <p:extLst>
      <p:ext uri="{BB962C8B-B14F-4D97-AF65-F5344CB8AC3E}">
        <p14:creationId xmlns:p14="http://schemas.microsoft.com/office/powerpoint/2010/main" val="844844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endParaRPr lang="en-US" dirty="0"/>
          </a:p>
        </p:txBody>
      </p:sp>
      <p:sp>
        <p:nvSpPr>
          <p:cNvPr id="3" name="Slide Number Placeholder 2"/>
          <p:cNvSpPr>
            <a:spLocks noGrp="1"/>
          </p:cNvSpPr>
          <p:nvPr>
            <p:ph type="sldNum" sz="quarter" idx="11"/>
          </p:nvPr>
        </p:nvSpPr>
        <p:spPr/>
        <p:txBody>
          <a:bodyPr/>
          <a:lstStyle/>
          <a:p>
            <a:fld id="{9564885F-477D-A14D-B2C1-5ECAF755F313}" type="slidenum">
              <a:rPr lang="en-US" smtClean="0"/>
              <a:pPr/>
              <a:t>18</a:t>
            </a:fld>
            <a:endParaRPr lang="en-US" spc="400" dirty="0"/>
          </a:p>
        </p:txBody>
      </p:sp>
      <p:sp>
        <p:nvSpPr>
          <p:cNvPr id="4" name="Rectangle 3"/>
          <p:cNvSpPr/>
          <p:nvPr/>
        </p:nvSpPr>
        <p:spPr>
          <a:xfrm>
            <a:off x="546755" y="1239759"/>
            <a:ext cx="10228082" cy="400110"/>
          </a:xfrm>
          <a:prstGeom prst="rect">
            <a:avLst/>
          </a:prstGeom>
        </p:spPr>
        <p:txBody>
          <a:bodyPr wrap="square">
            <a:spAutoFit/>
          </a:bodyPr>
          <a:lstStyle/>
          <a:p>
            <a:pPr marL="342900" indent="-342900">
              <a:buFont typeface="Arial" panose="020B0604020202020204" pitchFamily="34" charset="0"/>
              <a:buChar char="•"/>
            </a:pPr>
            <a:endParaRPr lang="en-US" sz="2000" dirty="0">
              <a:solidFill>
                <a:schemeClr val="bg1"/>
              </a:solidFill>
            </a:endParaRPr>
          </a:p>
        </p:txBody>
      </p:sp>
      <p:sp>
        <p:nvSpPr>
          <p:cNvPr id="5" name="Title 3">
            <a:extLst>
              <a:ext uri="{FF2B5EF4-FFF2-40B4-BE49-F238E27FC236}">
                <a16:creationId xmlns:a16="http://schemas.microsoft.com/office/drawing/2014/main" id="{556F2589-20F3-A549-98F4-C0CA7445C8D8}"/>
              </a:ext>
            </a:extLst>
          </p:cNvPr>
          <p:cNvSpPr txBox="1">
            <a:spLocks/>
          </p:cNvSpPr>
          <p:nvPr/>
        </p:nvSpPr>
        <p:spPr>
          <a:xfrm>
            <a:off x="5505296" y="321528"/>
            <a:ext cx="10539082" cy="1204070"/>
          </a:xfrm>
          <a:prstGeom prst="rect">
            <a:avLst/>
          </a:prstGeom>
        </p:spPr>
        <p:txBody>
          <a:bodyPr vert="horz" lIns="91440" tIns="45720" rIns="91440" bIns="45720" rtlCol="0" anchor="t" anchorCtr="0">
            <a:noAutofit/>
          </a:bodyPr>
          <a:lstStyle>
            <a:lvl1pPr algn="l" defTabSz="914400" rtl="0" eaLnBrk="1" latinLnBrk="0" hangingPunct="1">
              <a:lnSpc>
                <a:spcPct val="80000"/>
              </a:lnSpc>
              <a:spcBef>
                <a:spcPct val="0"/>
              </a:spcBef>
              <a:buNone/>
              <a:defRPr sz="2800" b="1" i="0" kern="1200" cap="all" baseline="0">
                <a:solidFill>
                  <a:schemeClr val="bg1"/>
                </a:solidFill>
                <a:latin typeface="Avenir Next LT Pro Demi" panose="020B0504020202020204" pitchFamily="34" charset="77"/>
                <a:ea typeface="Avenir Next LT Pro Demi" panose="020B0504020202020204" pitchFamily="34" charset="77"/>
                <a:cs typeface="Arial" charset="0"/>
              </a:defRPr>
            </a:lvl1pPr>
          </a:lstStyle>
          <a:p>
            <a:r>
              <a:rPr lang="en-US" sz="3600" dirty="0">
                <a:latin typeface="+mn-lt"/>
              </a:rPr>
              <a:t>Evaluating Candidates</a:t>
            </a:r>
            <a:endParaRPr lang="en-US" sz="3600" dirty="0">
              <a:solidFill>
                <a:schemeClr val="accent2"/>
              </a:solidFill>
              <a:latin typeface="+mn-lt"/>
            </a:endParaRPr>
          </a:p>
        </p:txBody>
      </p:sp>
      <p:sp>
        <p:nvSpPr>
          <p:cNvPr id="6" name="Rectangle 5"/>
          <p:cNvSpPr/>
          <p:nvPr/>
        </p:nvSpPr>
        <p:spPr>
          <a:xfrm>
            <a:off x="612743" y="1239759"/>
            <a:ext cx="10228082" cy="4493538"/>
          </a:xfrm>
          <a:prstGeom prst="rect">
            <a:avLst/>
          </a:prstGeom>
        </p:spPr>
        <p:txBody>
          <a:bodyPr wrap="square">
            <a:spAutoFit/>
          </a:bodyPr>
          <a:lstStyle/>
          <a:p>
            <a:pPr marL="342900" indent="-342900">
              <a:buFont typeface="Arial" panose="020B0604020202020204" pitchFamily="34" charset="0"/>
              <a:buChar char="•"/>
            </a:pPr>
            <a:r>
              <a:rPr lang="en-US" sz="2200" dirty="0">
                <a:solidFill>
                  <a:schemeClr val="bg1"/>
                </a:solidFill>
              </a:rPr>
              <a:t>Evaluating candidates and selecting a finalist is one of the most critical parts of the employment process.</a:t>
            </a:r>
          </a:p>
          <a:p>
            <a:endParaRPr lang="en-US" sz="2200" dirty="0">
              <a:solidFill>
                <a:schemeClr val="bg1"/>
              </a:solidFill>
            </a:endParaRPr>
          </a:p>
          <a:p>
            <a:pPr marL="342900" indent="-342900">
              <a:buFont typeface="Arial" panose="020B0604020202020204" pitchFamily="34" charset="0"/>
              <a:buChar char="•"/>
            </a:pPr>
            <a:r>
              <a:rPr lang="en-US" sz="2200" dirty="0">
                <a:solidFill>
                  <a:schemeClr val="bg1"/>
                </a:solidFill>
              </a:rPr>
              <a:t>The same criteria should be used to evaluate all candidates.</a:t>
            </a:r>
          </a:p>
          <a:p>
            <a:r>
              <a:rPr lang="en-US" sz="2200" dirty="0">
                <a:solidFill>
                  <a:schemeClr val="bg1"/>
                </a:solidFill>
              </a:rPr>
              <a:t> </a:t>
            </a:r>
          </a:p>
          <a:p>
            <a:pPr marL="342900" indent="-342900">
              <a:buFont typeface="Arial" panose="020B0604020202020204" pitchFamily="34" charset="0"/>
              <a:buChar char="•"/>
            </a:pPr>
            <a:r>
              <a:rPr lang="en-US" sz="2200" dirty="0">
                <a:solidFill>
                  <a:schemeClr val="bg1"/>
                </a:solidFill>
              </a:rPr>
              <a:t>Candidate evaluations should be documented and retained within the department.</a:t>
            </a:r>
          </a:p>
          <a:p>
            <a:endParaRPr lang="en-US" sz="2200" dirty="0">
              <a:solidFill>
                <a:schemeClr val="bg1"/>
              </a:solidFill>
            </a:endParaRPr>
          </a:p>
          <a:p>
            <a:pPr marL="342900" indent="-342900">
              <a:buFont typeface="Arial" panose="020B0604020202020204" pitchFamily="34" charset="0"/>
              <a:buChar char="•"/>
            </a:pPr>
            <a:r>
              <a:rPr lang="en-US" sz="2200" dirty="0">
                <a:solidFill>
                  <a:schemeClr val="bg1"/>
                </a:solidFill>
              </a:rPr>
              <a:t>Once a finalist is selected, appropriate selection and non-selection reasons should be submitted to the HR Liaison, who will provide them to the Talent Acquisition team. </a:t>
            </a:r>
          </a:p>
          <a:p>
            <a:pPr marL="342900" indent="-342900">
              <a:buFont typeface="Arial" panose="020B0604020202020204" pitchFamily="34" charset="0"/>
              <a:buChar char="•"/>
            </a:pPr>
            <a:endParaRPr lang="en-US" sz="2200" dirty="0">
              <a:solidFill>
                <a:schemeClr val="bg1"/>
              </a:solidFill>
            </a:endParaRPr>
          </a:p>
          <a:p>
            <a:pPr marL="342900" indent="-342900">
              <a:buFont typeface="Arial" panose="020B0604020202020204" pitchFamily="34" charset="0"/>
              <a:buChar char="•"/>
            </a:pPr>
            <a:r>
              <a:rPr lang="en-US" sz="2200" dirty="0">
                <a:solidFill>
                  <a:schemeClr val="bg1"/>
                </a:solidFill>
              </a:rPr>
              <a:t>The Talent Acquisition team will trigger notifications to those who were not interviewed. Interviewed candidates should be notified during the hiring process for the selected candidate. </a:t>
            </a:r>
          </a:p>
        </p:txBody>
      </p:sp>
    </p:spTree>
    <p:custDataLst>
      <p:tags r:id="rId1"/>
    </p:custDataLst>
    <p:extLst>
      <p:ext uri="{BB962C8B-B14F-4D97-AF65-F5344CB8AC3E}">
        <p14:creationId xmlns:p14="http://schemas.microsoft.com/office/powerpoint/2010/main" val="3754312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18">
            <a:extLst>
              <a:ext uri="{FF2B5EF4-FFF2-40B4-BE49-F238E27FC236}">
                <a16:creationId xmlns:a16="http://schemas.microsoft.com/office/drawing/2014/main" id="{D882EC06-A8AB-935F-DEFA-9BBD90935110}"/>
              </a:ext>
            </a:extLst>
          </p:cNvPr>
          <p:cNvPicPr>
            <a:picLocks noChangeAspect="1"/>
          </p:cNvPicPr>
          <p:nvPr/>
        </p:nvPicPr>
        <p:blipFill rotWithShape="1">
          <a:blip r:embed="rId3"/>
          <a:srcRect l="608" t="10698" r="36429" b="2534"/>
          <a:stretch/>
        </p:blipFill>
        <p:spPr>
          <a:xfrm>
            <a:off x="0" y="-274902"/>
            <a:ext cx="7464446" cy="6858000"/>
          </a:xfrm>
          <a:custGeom>
            <a:avLst/>
            <a:gdLst>
              <a:gd name="connsiteX0" fmla="*/ 395832 w 6837635"/>
              <a:gd name="connsiteY0" fmla="*/ 0 h 6282114"/>
              <a:gd name="connsiteX1" fmla="*/ 1884390 w 6837635"/>
              <a:gd name="connsiteY1" fmla="*/ 0 h 6282114"/>
              <a:gd name="connsiteX2" fmla="*/ 1884392 w 6837635"/>
              <a:gd name="connsiteY2" fmla="*/ 1 h 6282114"/>
              <a:gd name="connsiteX3" fmla="*/ 2661751 w 6837635"/>
              <a:gd name="connsiteY3" fmla="*/ 1 h 6282114"/>
              <a:gd name="connsiteX4" fmla="*/ 2661749 w 6837635"/>
              <a:gd name="connsiteY4" fmla="*/ 0 h 6282114"/>
              <a:gd name="connsiteX5" fmla="*/ 3133252 w 6837635"/>
              <a:gd name="connsiteY5" fmla="*/ 0 h 6282114"/>
              <a:gd name="connsiteX6" fmla="*/ 6837635 w 6837635"/>
              <a:gd name="connsiteY6" fmla="*/ 2207486 h 6282114"/>
              <a:gd name="connsiteX7" fmla="*/ 0 w 6837635"/>
              <a:gd name="connsiteY7" fmla="*/ 6282114 h 6282114"/>
              <a:gd name="connsiteX8" fmla="*/ 0 w 6837635"/>
              <a:gd name="connsiteY8" fmla="*/ 6001140 h 6282114"/>
              <a:gd name="connsiteX9" fmla="*/ 6366132 w 6837635"/>
              <a:gd name="connsiteY9" fmla="*/ 2207486 h 6282114"/>
              <a:gd name="connsiteX10" fmla="*/ 2895765 w 6837635"/>
              <a:gd name="connsiteY10" fmla="*/ 139453 h 6282114"/>
              <a:gd name="connsiteX11" fmla="*/ 2120526 w 6837635"/>
              <a:gd name="connsiteY11" fmla="*/ 139453 h 6282114"/>
              <a:gd name="connsiteX12" fmla="*/ 5622326 w 6837635"/>
              <a:gd name="connsiteY12" fmla="*/ 2207486 h 6282114"/>
              <a:gd name="connsiteX13" fmla="*/ 0 w 6837635"/>
              <a:gd name="connsiteY13" fmla="*/ 5527823 h 6282114"/>
              <a:gd name="connsiteX14" fmla="*/ 0 w 6837635"/>
              <a:gd name="connsiteY14" fmla="*/ 4648736 h 6282114"/>
              <a:gd name="connsiteX15" fmla="*/ 4133768 w 6837635"/>
              <a:gd name="connsiteY15" fmla="*/ 2207486 h 628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37635" h="6282114">
                <a:moveTo>
                  <a:pt x="395832" y="0"/>
                </a:moveTo>
                <a:lnTo>
                  <a:pt x="1884390" y="0"/>
                </a:lnTo>
                <a:lnTo>
                  <a:pt x="1884392" y="1"/>
                </a:lnTo>
                <a:lnTo>
                  <a:pt x="2661751" y="1"/>
                </a:lnTo>
                <a:lnTo>
                  <a:pt x="2661749" y="0"/>
                </a:lnTo>
                <a:lnTo>
                  <a:pt x="3133252" y="0"/>
                </a:lnTo>
                <a:lnTo>
                  <a:pt x="6837635" y="2207486"/>
                </a:lnTo>
                <a:lnTo>
                  <a:pt x="0" y="6282114"/>
                </a:lnTo>
                <a:lnTo>
                  <a:pt x="0" y="6001140"/>
                </a:lnTo>
                <a:lnTo>
                  <a:pt x="6366132" y="2207486"/>
                </a:lnTo>
                <a:lnTo>
                  <a:pt x="2895765" y="139453"/>
                </a:lnTo>
                <a:lnTo>
                  <a:pt x="2120526" y="139453"/>
                </a:lnTo>
                <a:lnTo>
                  <a:pt x="5622326" y="2207486"/>
                </a:lnTo>
                <a:lnTo>
                  <a:pt x="0" y="5527823"/>
                </a:lnTo>
                <a:lnTo>
                  <a:pt x="0" y="4648736"/>
                </a:lnTo>
                <a:lnTo>
                  <a:pt x="4133768" y="2207486"/>
                </a:lnTo>
                <a:close/>
              </a:path>
            </a:pathLst>
          </a:custGeom>
        </p:spPr>
      </p:pic>
      <p:sp>
        <p:nvSpPr>
          <p:cNvPr id="6" name="Rectangle 5"/>
          <p:cNvSpPr/>
          <p:nvPr/>
        </p:nvSpPr>
        <p:spPr>
          <a:xfrm>
            <a:off x="0" y="2994919"/>
            <a:ext cx="11887198" cy="12540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3">
            <a:extLst>
              <a:ext uri="{FF2B5EF4-FFF2-40B4-BE49-F238E27FC236}">
                <a16:creationId xmlns:a16="http://schemas.microsoft.com/office/drawing/2014/main" id="{556F2589-20F3-A549-98F4-C0CA7445C8D8}"/>
              </a:ext>
            </a:extLst>
          </p:cNvPr>
          <p:cNvSpPr txBox="1">
            <a:spLocks/>
          </p:cNvSpPr>
          <p:nvPr/>
        </p:nvSpPr>
        <p:spPr>
          <a:xfrm>
            <a:off x="195883" y="3359843"/>
            <a:ext cx="10626088" cy="666736"/>
          </a:xfrm>
          <a:prstGeom prst="rect">
            <a:avLst/>
          </a:prstGeom>
        </p:spPr>
        <p:txBody>
          <a:bodyPr vert="horz" lIns="91440" tIns="45720" rIns="91440" bIns="45720" rtlCol="0" anchor="t" anchorCtr="0">
            <a:noAutofit/>
          </a:bodyPr>
          <a:lstStyle>
            <a:lvl1pPr algn="l" defTabSz="914400" rtl="0" eaLnBrk="1" latinLnBrk="0" hangingPunct="1">
              <a:lnSpc>
                <a:spcPct val="80000"/>
              </a:lnSpc>
              <a:spcBef>
                <a:spcPct val="0"/>
              </a:spcBef>
              <a:buNone/>
              <a:defRPr sz="2800" b="1" i="0" kern="1200" cap="all" baseline="0">
                <a:solidFill>
                  <a:schemeClr val="bg1"/>
                </a:solidFill>
                <a:latin typeface="Avenir Next LT Pro Demi" panose="020B0504020202020204" pitchFamily="34" charset="77"/>
                <a:ea typeface="Avenir Next LT Pro Demi" panose="020B0504020202020204" pitchFamily="34" charset="77"/>
                <a:cs typeface="Arial" charset="0"/>
              </a:defRPr>
            </a:lvl1pPr>
          </a:lstStyle>
          <a:p>
            <a:r>
              <a:rPr lang="en-US" sz="3600" cap="none" dirty="0">
                <a:solidFill>
                  <a:srgbClr val="FFFFFF"/>
                </a:solidFill>
                <a:latin typeface="+mn-lt"/>
              </a:rPr>
              <a:t>Promote &amp; model elevated candidate experiences</a:t>
            </a:r>
          </a:p>
        </p:txBody>
      </p:sp>
      <p:sp>
        <p:nvSpPr>
          <p:cNvPr id="12" name="Title 3">
            <a:extLst>
              <a:ext uri="{FF2B5EF4-FFF2-40B4-BE49-F238E27FC236}">
                <a16:creationId xmlns:a16="http://schemas.microsoft.com/office/drawing/2014/main" id="{254D9790-7E80-08BF-6E11-ABCAA207C19F}"/>
              </a:ext>
            </a:extLst>
          </p:cNvPr>
          <p:cNvSpPr txBox="1">
            <a:spLocks/>
          </p:cNvSpPr>
          <p:nvPr/>
        </p:nvSpPr>
        <p:spPr>
          <a:xfrm>
            <a:off x="3968796" y="5059976"/>
            <a:ext cx="7417294" cy="1089529"/>
          </a:xfrm>
          <a:prstGeom prst="rect">
            <a:avLst/>
          </a:prstGeom>
        </p:spPr>
        <p:txBody>
          <a:bodyPr vert="horz" lIns="91440" tIns="45720" rIns="91440" bIns="45720" rtlCol="0" anchor="b" anchorCtr="0">
            <a:noAutofit/>
          </a:bodyPr>
          <a:lstStyle>
            <a:lvl1pPr algn="l" defTabSz="914400" rtl="0" eaLnBrk="1" latinLnBrk="0" hangingPunct="1">
              <a:lnSpc>
                <a:spcPct val="80000"/>
              </a:lnSpc>
              <a:spcBef>
                <a:spcPct val="0"/>
              </a:spcBef>
              <a:buNone/>
              <a:defRPr sz="3600" b="1" i="0" kern="1200" cap="all" baseline="0">
                <a:solidFill>
                  <a:schemeClr val="bg1"/>
                </a:solidFill>
                <a:latin typeface="Avenir Next LT Pro Demi" panose="020B0504020202020204" pitchFamily="34" charset="77"/>
                <a:ea typeface="Avenir Next LT Pro Demi" panose="020B0504020202020204" pitchFamily="34" charset="77"/>
                <a:cs typeface="Arial" charset="0"/>
              </a:defRPr>
            </a:lvl1pPr>
          </a:lstStyle>
          <a:p>
            <a:r>
              <a:rPr lang="en-US" sz="2400" i="1" cap="none" dirty="0">
                <a:solidFill>
                  <a:schemeClr val="accent3"/>
                </a:solidFill>
                <a:latin typeface="+mn-lt"/>
              </a:rPr>
              <a:t>In this section, we’ll discuss:</a:t>
            </a:r>
          </a:p>
          <a:p>
            <a:endParaRPr lang="en-US" sz="1050" i="1" cap="none" dirty="0">
              <a:solidFill>
                <a:schemeClr val="accent3"/>
              </a:solidFill>
              <a:latin typeface="+mn-lt"/>
            </a:endParaRPr>
          </a:p>
          <a:p>
            <a:r>
              <a:rPr lang="en-US" sz="2400" cap="none" dirty="0">
                <a:latin typeface="+mn-lt"/>
              </a:rPr>
              <a:t>How to attract, engage, and secure candidates</a:t>
            </a:r>
          </a:p>
          <a:p>
            <a:endParaRPr lang="en-US" sz="1800" cap="none" dirty="0">
              <a:latin typeface="+mn-lt"/>
            </a:endParaRPr>
          </a:p>
          <a:p>
            <a:endParaRPr lang="en-US" sz="1800" cap="none" dirty="0">
              <a:latin typeface="+mn-lt"/>
            </a:endParaRPr>
          </a:p>
          <a:p>
            <a:endParaRPr lang="en-US" sz="1800" dirty="0">
              <a:latin typeface="+mn-lt"/>
            </a:endParaRPr>
          </a:p>
        </p:txBody>
      </p:sp>
    </p:spTree>
    <p:custDataLst>
      <p:tags r:id="rId1"/>
    </p:custDataLst>
    <p:extLst>
      <p:ext uri="{BB962C8B-B14F-4D97-AF65-F5344CB8AC3E}">
        <p14:creationId xmlns:p14="http://schemas.microsoft.com/office/powerpoint/2010/main" val="2516313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42" presetClass="entr" presetSubtype="0"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p:txBody>
          <a:bodyPr/>
          <a:lstStyle/>
          <a:p>
            <a:r>
              <a:rPr lang="en-US" b="1" dirty="0">
                <a:solidFill>
                  <a:schemeClr val="bg1"/>
                </a:solidFill>
                <a:latin typeface="+mn-lt"/>
              </a:rPr>
              <a:t>Jarvis Matthews</a:t>
            </a:r>
          </a:p>
          <a:p>
            <a:r>
              <a:rPr lang="en-US" sz="1400" cap="none" dirty="0">
                <a:solidFill>
                  <a:schemeClr val="bg1"/>
                </a:solidFill>
                <a:latin typeface="+mn-lt"/>
              </a:rPr>
              <a:t>Talent Acquisition Specialist</a:t>
            </a:r>
          </a:p>
          <a:p>
            <a:r>
              <a:rPr lang="en-US" sz="1400" cap="none" dirty="0">
                <a:solidFill>
                  <a:schemeClr val="bg1"/>
                </a:solidFill>
                <a:latin typeface="+mn-lt"/>
              </a:rPr>
              <a:t>Colleges/Provost Office</a:t>
            </a:r>
          </a:p>
        </p:txBody>
      </p:sp>
      <p:sp>
        <p:nvSpPr>
          <p:cNvPr id="3" name="Text Placeholder 2"/>
          <p:cNvSpPr>
            <a:spLocks noGrp="1"/>
          </p:cNvSpPr>
          <p:nvPr>
            <p:ph type="body" sz="quarter" idx="17"/>
          </p:nvPr>
        </p:nvSpPr>
        <p:spPr/>
        <p:txBody>
          <a:bodyPr/>
          <a:lstStyle/>
          <a:p>
            <a:r>
              <a:rPr lang="en-US" b="1" dirty="0">
                <a:solidFill>
                  <a:schemeClr val="bg1"/>
                </a:solidFill>
                <a:latin typeface="+mn-lt"/>
              </a:rPr>
              <a:t>Hannah Russell</a:t>
            </a:r>
          </a:p>
          <a:p>
            <a:r>
              <a:rPr lang="en-US" sz="1400" cap="none" dirty="0">
                <a:solidFill>
                  <a:schemeClr val="bg1"/>
                </a:solidFill>
                <a:latin typeface="+mn-lt"/>
              </a:rPr>
              <a:t>Talent Acquisition Specialist</a:t>
            </a:r>
          </a:p>
          <a:p>
            <a:r>
              <a:rPr lang="en-US" sz="1400" cap="none" dirty="0">
                <a:solidFill>
                  <a:schemeClr val="bg1"/>
                </a:solidFill>
                <a:latin typeface="+mn-lt"/>
              </a:rPr>
              <a:t>Business Divisions</a:t>
            </a:r>
          </a:p>
          <a:p>
            <a:endParaRPr lang="en-US" b="1" dirty="0">
              <a:solidFill>
                <a:schemeClr val="bg1"/>
              </a:solidFill>
              <a:latin typeface="+mn-lt"/>
            </a:endParaRPr>
          </a:p>
        </p:txBody>
      </p:sp>
      <p:sp>
        <p:nvSpPr>
          <p:cNvPr id="4" name="Text Placeholder 3"/>
          <p:cNvSpPr>
            <a:spLocks noGrp="1"/>
          </p:cNvSpPr>
          <p:nvPr>
            <p:ph type="body" sz="quarter" idx="18"/>
          </p:nvPr>
        </p:nvSpPr>
        <p:spPr/>
        <p:txBody>
          <a:bodyPr/>
          <a:lstStyle/>
          <a:p>
            <a:r>
              <a:rPr lang="en-US" b="1" dirty="0">
                <a:solidFill>
                  <a:schemeClr val="bg1"/>
                </a:solidFill>
                <a:latin typeface="+mn-lt"/>
              </a:rPr>
              <a:t>Angela Graham</a:t>
            </a:r>
          </a:p>
          <a:p>
            <a:r>
              <a:rPr lang="en-US" sz="1200" cap="none" dirty="0">
                <a:solidFill>
                  <a:schemeClr val="bg1"/>
                </a:solidFill>
              </a:rPr>
              <a:t>Talent Acquisition Specialist</a:t>
            </a:r>
          </a:p>
          <a:p>
            <a:r>
              <a:rPr lang="en-US" sz="1200" dirty="0">
                <a:solidFill>
                  <a:schemeClr val="bg1"/>
                </a:solidFill>
                <a:latin typeface="+mn-lt"/>
              </a:rPr>
              <a:t>T</a:t>
            </a:r>
            <a:r>
              <a:rPr lang="en-US" sz="1200" cap="none" dirty="0">
                <a:solidFill>
                  <a:schemeClr val="bg1"/>
                </a:solidFill>
                <a:latin typeface="+mn-lt"/>
              </a:rPr>
              <a:t>ES/Student, all Colleges/Divisions</a:t>
            </a:r>
            <a:endParaRPr lang="en-US" sz="1200" dirty="0">
              <a:solidFill>
                <a:schemeClr val="bg1"/>
              </a:solidFill>
              <a:latin typeface="+mn-lt"/>
            </a:endParaRPr>
          </a:p>
        </p:txBody>
      </p:sp>
      <p:pic>
        <p:nvPicPr>
          <p:cNvPr id="13" name="Picture Placeholder 12"/>
          <p:cNvPicPr>
            <a:picLocks noGrp="1" noChangeAspect="1"/>
          </p:cNvPicPr>
          <p:nvPr>
            <p:ph type="pic" sz="quarter" idx="20"/>
          </p:nvPr>
        </p:nvPicPr>
        <p:blipFill>
          <a:blip r:embed="rId3">
            <a:extLst>
              <a:ext uri="{28A0092B-C50C-407E-A947-70E740481C1C}">
                <a14:useLocalDpi xmlns:a14="http://schemas.microsoft.com/office/drawing/2010/main" val="0"/>
              </a:ext>
            </a:extLst>
          </a:blip>
          <a:srcRect l="16667" r="16667"/>
          <a:stretch>
            <a:fillRect/>
          </a:stretch>
        </p:blipFill>
        <p:spPr/>
      </p:pic>
      <p:pic>
        <p:nvPicPr>
          <p:cNvPr id="14" name="Picture Placeholder 13"/>
          <p:cNvPicPr>
            <a:picLocks noGrp="1" noChangeAspect="1"/>
          </p:cNvPicPr>
          <p:nvPr>
            <p:ph type="pic" sz="quarter" idx="21"/>
          </p:nvPr>
        </p:nvPicPr>
        <p:blipFill>
          <a:blip r:embed="rId4">
            <a:extLst>
              <a:ext uri="{28A0092B-C50C-407E-A947-70E740481C1C}">
                <a14:useLocalDpi xmlns:a14="http://schemas.microsoft.com/office/drawing/2010/main" val="0"/>
              </a:ext>
            </a:extLst>
          </a:blip>
          <a:srcRect l="16667" r="16667"/>
          <a:stretch>
            <a:fillRect/>
          </a:stretch>
        </p:blipFill>
        <p:spPr/>
      </p:pic>
      <p:pic>
        <p:nvPicPr>
          <p:cNvPr id="15" name="Picture Placeholder 14"/>
          <p:cNvPicPr>
            <a:picLocks noGrp="1" noChangeAspect="1"/>
          </p:cNvPicPr>
          <p:nvPr>
            <p:ph type="pic" sz="quarter" idx="22"/>
          </p:nvPr>
        </p:nvPicPr>
        <p:blipFill>
          <a:blip r:embed="rId5">
            <a:extLst>
              <a:ext uri="{28A0092B-C50C-407E-A947-70E740481C1C}">
                <a14:useLocalDpi xmlns:a14="http://schemas.microsoft.com/office/drawing/2010/main" val="0"/>
              </a:ext>
            </a:extLst>
          </a:blip>
          <a:srcRect l="16667" r="16667"/>
          <a:stretch>
            <a:fillRect/>
          </a:stretch>
        </p:blipFill>
        <p:spPr>
          <a:xfrm>
            <a:off x="8067934" y="1802640"/>
            <a:ext cx="1554480" cy="1554481"/>
          </a:xfrm>
        </p:spPr>
      </p:pic>
      <p:sp>
        <p:nvSpPr>
          <p:cNvPr id="10" name="Slide Number Placeholder 9"/>
          <p:cNvSpPr>
            <a:spLocks noGrp="1"/>
          </p:cNvSpPr>
          <p:nvPr>
            <p:ph type="sldNum" sz="quarter" idx="4"/>
          </p:nvPr>
        </p:nvSpPr>
        <p:spPr/>
        <p:txBody>
          <a:bodyPr/>
          <a:lstStyle/>
          <a:p>
            <a:fld id="{9564885F-477D-A14D-B2C1-5ECAF755F313}" type="slidenum">
              <a:rPr lang="en-LT" smtClean="0"/>
              <a:pPr/>
              <a:t>2</a:t>
            </a:fld>
            <a:endParaRPr lang="en-LT" dirty="0"/>
          </a:p>
        </p:txBody>
      </p:sp>
      <p:sp>
        <p:nvSpPr>
          <p:cNvPr id="11" name="Title 3">
            <a:extLst>
              <a:ext uri="{FF2B5EF4-FFF2-40B4-BE49-F238E27FC236}">
                <a16:creationId xmlns:a16="http://schemas.microsoft.com/office/drawing/2014/main" id="{556F2589-20F3-A549-98F4-C0CA7445C8D8}"/>
              </a:ext>
            </a:extLst>
          </p:cNvPr>
          <p:cNvSpPr txBox="1">
            <a:spLocks/>
          </p:cNvSpPr>
          <p:nvPr/>
        </p:nvSpPr>
        <p:spPr>
          <a:xfrm>
            <a:off x="1437829" y="387680"/>
            <a:ext cx="10539082" cy="1204070"/>
          </a:xfrm>
          <a:prstGeom prst="rect">
            <a:avLst/>
          </a:prstGeom>
        </p:spPr>
        <p:txBody>
          <a:bodyPr vert="horz" lIns="91440" tIns="45720" rIns="91440" bIns="45720" rtlCol="0" anchor="t" anchorCtr="0">
            <a:noAutofit/>
          </a:bodyPr>
          <a:lstStyle>
            <a:lvl1pPr algn="l" defTabSz="914400" rtl="0" eaLnBrk="1" latinLnBrk="0" hangingPunct="1">
              <a:lnSpc>
                <a:spcPct val="80000"/>
              </a:lnSpc>
              <a:spcBef>
                <a:spcPct val="0"/>
              </a:spcBef>
              <a:buNone/>
              <a:defRPr sz="2800" b="1" i="0" kern="1200" cap="all" baseline="0">
                <a:solidFill>
                  <a:schemeClr val="bg1"/>
                </a:solidFill>
                <a:latin typeface="Avenir Next LT Pro Demi" panose="020B0504020202020204" pitchFamily="34" charset="77"/>
                <a:ea typeface="Avenir Next LT Pro Demi" panose="020B0504020202020204" pitchFamily="34" charset="77"/>
                <a:cs typeface="Arial" charset="0"/>
              </a:defRPr>
            </a:lvl1pPr>
          </a:lstStyle>
          <a:p>
            <a:r>
              <a:rPr lang="en-US" sz="3600" dirty="0">
                <a:solidFill>
                  <a:srgbClr val="FFFFFF"/>
                </a:solidFill>
                <a:latin typeface="+mn-lt"/>
              </a:rPr>
              <a:t>Talent Acquisition at Auburn</a:t>
            </a:r>
          </a:p>
        </p:txBody>
      </p:sp>
      <p:sp>
        <p:nvSpPr>
          <p:cNvPr id="12" name="Title 3">
            <a:extLst>
              <a:ext uri="{FF2B5EF4-FFF2-40B4-BE49-F238E27FC236}">
                <a16:creationId xmlns:a16="http://schemas.microsoft.com/office/drawing/2014/main" id="{556F2589-20F3-A549-98F4-C0CA7445C8D8}"/>
              </a:ext>
            </a:extLst>
          </p:cNvPr>
          <p:cNvSpPr txBox="1">
            <a:spLocks/>
          </p:cNvSpPr>
          <p:nvPr/>
        </p:nvSpPr>
        <p:spPr>
          <a:xfrm>
            <a:off x="1824087" y="5284504"/>
            <a:ext cx="8497741" cy="666736"/>
          </a:xfrm>
          <a:prstGeom prst="rect">
            <a:avLst/>
          </a:prstGeom>
        </p:spPr>
        <p:txBody>
          <a:bodyPr vert="horz" lIns="91440" tIns="45720" rIns="91440" bIns="45720" rtlCol="0" anchor="t" anchorCtr="0">
            <a:noAutofit/>
          </a:bodyPr>
          <a:lstStyle>
            <a:lvl1pPr algn="l" defTabSz="914400" rtl="0" eaLnBrk="1" latinLnBrk="0" hangingPunct="1">
              <a:lnSpc>
                <a:spcPct val="80000"/>
              </a:lnSpc>
              <a:spcBef>
                <a:spcPct val="0"/>
              </a:spcBef>
              <a:buNone/>
              <a:defRPr sz="2800" b="1" i="0" kern="1200" cap="all" baseline="0">
                <a:solidFill>
                  <a:schemeClr val="bg1"/>
                </a:solidFill>
                <a:latin typeface="Avenir Next LT Pro Demi" panose="020B0504020202020204" pitchFamily="34" charset="77"/>
                <a:ea typeface="Avenir Next LT Pro Demi" panose="020B0504020202020204" pitchFamily="34" charset="77"/>
                <a:cs typeface="Arial" charset="0"/>
              </a:defRPr>
            </a:lvl1pPr>
          </a:lstStyle>
          <a:p>
            <a:pPr algn="ctr"/>
            <a:r>
              <a:rPr lang="en-US" cap="none" dirty="0">
                <a:solidFill>
                  <a:srgbClr val="FFFFFF"/>
                </a:solidFill>
                <a:latin typeface="+mn-lt"/>
              </a:rPr>
              <a:t>Our team builds strategies and facilitates processes for</a:t>
            </a:r>
            <a:r>
              <a:rPr lang="en-US" cap="none" dirty="0">
                <a:latin typeface="+mn-lt"/>
              </a:rPr>
              <a:t> </a:t>
            </a:r>
            <a:r>
              <a:rPr lang="en-US" i="1" cap="none" dirty="0">
                <a:solidFill>
                  <a:schemeClr val="accent2"/>
                </a:solidFill>
                <a:latin typeface="+mn-lt"/>
              </a:rPr>
              <a:t>attracting, engaging, and securing </a:t>
            </a:r>
            <a:r>
              <a:rPr lang="en-US" cap="none" dirty="0">
                <a:solidFill>
                  <a:srgbClr val="FFFFFF"/>
                </a:solidFill>
                <a:latin typeface="+mn-lt"/>
              </a:rPr>
              <a:t>talent for Auburn</a:t>
            </a:r>
            <a:r>
              <a:rPr lang="en-US" cap="none" dirty="0">
                <a:latin typeface="+mn-lt"/>
              </a:rPr>
              <a:t>.</a:t>
            </a:r>
          </a:p>
        </p:txBody>
      </p:sp>
    </p:spTree>
    <p:custDataLst>
      <p:tags r:id="rId1"/>
    </p:custDataLst>
    <p:extLst>
      <p:ext uri="{BB962C8B-B14F-4D97-AF65-F5344CB8AC3E}">
        <p14:creationId xmlns:p14="http://schemas.microsoft.com/office/powerpoint/2010/main" val="1374539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anim calcmode="lin" valueType="num">
                                      <p:cBhvr>
                                        <p:cTn id="24" dur="1000" fill="hold"/>
                                        <p:tgtEl>
                                          <p:spTgt spid="12"/>
                                        </p:tgtEl>
                                        <p:attrNameLst>
                                          <p:attrName>ppt_x</p:attrName>
                                        </p:attrNameLst>
                                      </p:cBhvr>
                                      <p:tavLst>
                                        <p:tav tm="0">
                                          <p:val>
                                            <p:strVal val="#ppt_x"/>
                                          </p:val>
                                        </p:tav>
                                        <p:tav tm="100000">
                                          <p:val>
                                            <p:strVal val="#ppt_x"/>
                                          </p:val>
                                        </p:tav>
                                      </p:tavLst>
                                    </p:anim>
                                    <p:anim calcmode="lin" valueType="num">
                                      <p:cBhvr>
                                        <p:cTn id="2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FF121B3B-FACD-4F9C-5DED-BCAB023B0EA2}"/>
              </a:ext>
            </a:extLst>
          </p:cNvPr>
          <p:cNvSpPr>
            <a:spLocks noGrp="1"/>
          </p:cNvSpPr>
          <p:nvPr>
            <p:ph idx="1"/>
          </p:nvPr>
        </p:nvSpPr>
        <p:spPr>
          <a:xfrm>
            <a:off x="1050564" y="1559930"/>
            <a:ext cx="10157906" cy="4989486"/>
          </a:xfrm>
        </p:spPr>
        <p:txBody>
          <a:bodyPr/>
          <a:lstStyle/>
          <a:p>
            <a:r>
              <a:rPr lang="en-US" sz="2400" dirty="0">
                <a:solidFill>
                  <a:schemeClr val="bg1"/>
                </a:solidFill>
                <a:latin typeface="+mn-lt"/>
              </a:rPr>
              <a:t>There are more open jobs than qualified candidates to fill them.</a:t>
            </a:r>
          </a:p>
          <a:p>
            <a:pPr marL="0" indent="0">
              <a:buNone/>
            </a:pPr>
            <a:endParaRPr lang="en-US" sz="900" dirty="0">
              <a:solidFill>
                <a:schemeClr val="bg1"/>
              </a:solidFill>
              <a:latin typeface="+mn-lt"/>
            </a:endParaRPr>
          </a:p>
          <a:p>
            <a:r>
              <a:rPr lang="en-US" sz="2400" dirty="0">
                <a:solidFill>
                  <a:schemeClr val="bg1"/>
                </a:solidFill>
                <a:latin typeface="+mn-lt"/>
              </a:rPr>
              <a:t>Candidates have the power. They want the most competitive compensation from the most competitive employer.</a:t>
            </a:r>
          </a:p>
          <a:p>
            <a:pPr marL="0" indent="0">
              <a:buNone/>
            </a:pPr>
            <a:endParaRPr lang="en-US" sz="900" dirty="0">
              <a:solidFill>
                <a:schemeClr val="bg1"/>
              </a:solidFill>
              <a:latin typeface="+mn-lt"/>
            </a:endParaRPr>
          </a:p>
          <a:p>
            <a:r>
              <a:rPr lang="en-US" sz="2400" dirty="0">
                <a:solidFill>
                  <a:schemeClr val="bg1"/>
                </a:solidFill>
                <a:latin typeface="+mn-lt"/>
              </a:rPr>
              <a:t>We have to do more than we used to in order to attract and recruit candidate.</a:t>
            </a:r>
          </a:p>
          <a:p>
            <a:pPr marL="0" indent="0">
              <a:buNone/>
            </a:pPr>
            <a:endParaRPr lang="en-US" sz="900" dirty="0">
              <a:solidFill>
                <a:schemeClr val="bg1"/>
              </a:solidFill>
              <a:latin typeface="+mn-lt"/>
            </a:endParaRPr>
          </a:p>
          <a:p>
            <a:r>
              <a:rPr lang="en-US" sz="2400" dirty="0">
                <a:solidFill>
                  <a:schemeClr val="bg1"/>
                </a:solidFill>
                <a:latin typeface="+mn-lt"/>
              </a:rPr>
              <a:t>This starts from the time they view the job posting and continues until they begin working.</a:t>
            </a:r>
          </a:p>
          <a:p>
            <a:endParaRPr lang="en-US" sz="1800" b="1" dirty="0"/>
          </a:p>
        </p:txBody>
      </p:sp>
      <p:sp>
        <p:nvSpPr>
          <p:cNvPr id="25" name="Slide Number Placeholder 24">
            <a:extLst>
              <a:ext uri="{FF2B5EF4-FFF2-40B4-BE49-F238E27FC236}">
                <a16:creationId xmlns:a16="http://schemas.microsoft.com/office/drawing/2014/main" id="{B43A566A-E612-174C-B17F-C23B261BAE07}"/>
              </a:ext>
            </a:extLst>
          </p:cNvPr>
          <p:cNvSpPr>
            <a:spLocks noGrp="1"/>
          </p:cNvSpPr>
          <p:nvPr>
            <p:ph type="sldNum" sz="quarter" idx="4"/>
          </p:nvPr>
        </p:nvSpPr>
        <p:spPr>
          <a:xfrm>
            <a:off x="300359" y="6366854"/>
            <a:ext cx="394215" cy="365125"/>
          </a:xfrm>
        </p:spPr>
        <p:txBody>
          <a:bodyPr/>
          <a:lstStyle/>
          <a:p>
            <a:fld id="{9564885F-477D-A14D-B2C1-5ECAF755F313}" type="slidenum">
              <a:rPr lang="en-US" smtClean="0"/>
              <a:pPr/>
              <a:t>20</a:t>
            </a:fld>
            <a:endParaRPr lang="en-US" dirty="0"/>
          </a:p>
        </p:txBody>
      </p:sp>
      <p:sp>
        <p:nvSpPr>
          <p:cNvPr id="6" name="Title 3">
            <a:extLst>
              <a:ext uri="{FF2B5EF4-FFF2-40B4-BE49-F238E27FC236}">
                <a16:creationId xmlns:a16="http://schemas.microsoft.com/office/drawing/2014/main" id="{556F2589-20F3-A549-98F4-C0CA7445C8D8}"/>
              </a:ext>
            </a:extLst>
          </p:cNvPr>
          <p:cNvSpPr txBox="1">
            <a:spLocks/>
          </p:cNvSpPr>
          <p:nvPr/>
        </p:nvSpPr>
        <p:spPr>
          <a:xfrm>
            <a:off x="1389929" y="343266"/>
            <a:ext cx="10626088" cy="666736"/>
          </a:xfrm>
          <a:prstGeom prst="rect">
            <a:avLst/>
          </a:prstGeom>
        </p:spPr>
        <p:txBody>
          <a:bodyPr vert="horz" lIns="91440" tIns="45720" rIns="91440" bIns="45720" rtlCol="0" anchor="t" anchorCtr="0">
            <a:noAutofit/>
          </a:bodyPr>
          <a:lstStyle>
            <a:lvl1pPr algn="l" defTabSz="914400" rtl="0" eaLnBrk="1" latinLnBrk="0" hangingPunct="1">
              <a:lnSpc>
                <a:spcPct val="80000"/>
              </a:lnSpc>
              <a:spcBef>
                <a:spcPct val="0"/>
              </a:spcBef>
              <a:buNone/>
              <a:defRPr sz="2800" b="1" i="0" kern="1200" cap="all" baseline="0">
                <a:solidFill>
                  <a:schemeClr val="bg1"/>
                </a:solidFill>
                <a:latin typeface="Avenir Next LT Pro Demi" panose="020B0504020202020204" pitchFamily="34" charset="77"/>
                <a:ea typeface="Avenir Next LT Pro Demi" panose="020B0504020202020204" pitchFamily="34" charset="77"/>
                <a:cs typeface="Arial" charset="0"/>
              </a:defRPr>
            </a:lvl1pPr>
          </a:lstStyle>
          <a:p>
            <a:r>
              <a:rPr lang="en-US" sz="3600" cap="none" dirty="0">
                <a:latin typeface="+mn-lt"/>
              </a:rPr>
              <a:t>We are in a competitive job market</a:t>
            </a:r>
          </a:p>
          <a:p>
            <a:r>
              <a:rPr lang="en-US" sz="3200" i="1" cap="none" dirty="0">
                <a:solidFill>
                  <a:schemeClr val="accent3"/>
                </a:solidFill>
                <a:latin typeface="+mn-lt"/>
              </a:rPr>
              <a:t>                                                                 ….what does that mean?</a:t>
            </a:r>
          </a:p>
        </p:txBody>
      </p:sp>
    </p:spTree>
    <p:custDataLst>
      <p:tags r:id="rId1"/>
    </p:custDataLst>
    <p:extLst>
      <p:ext uri="{BB962C8B-B14F-4D97-AF65-F5344CB8AC3E}">
        <p14:creationId xmlns:p14="http://schemas.microsoft.com/office/powerpoint/2010/main" val="3867481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FF121B3B-FACD-4F9C-5DED-BCAB023B0EA2}"/>
              </a:ext>
            </a:extLst>
          </p:cNvPr>
          <p:cNvSpPr>
            <a:spLocks noGrp="1"/>
          </p:cNvSpPr>
          <p:nvPr>
            <p:ph idx="1"/>
          </p:nvPr>
        </p:nvSpPr>
        <p:spPr>
          <a:xfrm>
            <a:off x="3903934" y="1101805"/>
            <a:ext cx="3533824" cy="4989486"/>
          </a:xfrm>
        </p:spPr>
        <p:txBody>
          <a:bodyPr/>
          <a:lstStyle/>
          <a:p>
            <a:r>
              <a:rPr lang="en-US" sz="1400" dirty="0">
                <a:solidFill>
                  <a:schemeClr val="bg1"/>
                </a:solidFill>
                <a:latin typeface="+mn-lt"/>
              </a:rPr>
              <a:t>6 months after applying, someone from AU contacts her for an interview, they did not ask any pay questions.</a:t>
            </a:r>
          </a:p>
          <a:p>
            <a:r>
              <a:rPr lang="en-US" sz="1400" dirty="0">
                <a:solidFill>
                  <a:schemeClr val="bg1"/>
                </a:solidFill>
                <a:latin typeface="+mn-lt"/>
              </a:rPr>
              <a:t>She has lost interest, but is willing to consider an interview.</a:t>
            </a:r>
          </a:p>
          <a:p>
            <a:r>
              <a:rPr lang="en-US" sz="1400" dirty="0">
                <a:solidFill>
                  <a:schemeClr val="bg1"/>
                </a:solidFill>
                <a:latin typeface="+mn-lt"/>
              </a:rPr>
              <a:t>She is scheduled to come to campus and doesn’t know who she’s interviewing with. She’s never been to campus before.</a:t>
            </a:r>
          </a:p>
          <a:p>
            <a:r>
              <a:rPr lang="en-US" sz="1400" dirty="0">
                <a:solidFill>
                  <a:schemeClr val="bg1"/>
                </a:solidFill>
                <a:latin typeface="+mn-lt"/>
              </a:rPr>
              <a:t>She gets to the interview, but is a little frazzled. She isn’t sure where to go, and the receptionist wasn’t aware she was coming. They scramble to find the interviewers.</a:t>
            </a:r>
          </a:p>
          <a:p>
            <a:r>
              <a:rPr lang="en-US" sz="1400" dirty="0">
                <a:solidFill>
                  <a:schemeClr val="bg1"/>
                </a:solidFill>
                <a:latin typeface="+mn-lt"/>
              </a:rPr>
              <a:t>Her interview was very formal and intimidating. </a:t>
            </a:r>
          </a:p>
          <a:p>
            <a:r>
              <a:rPr lang="en-US" sz="1400" dirty="0">
                <a:solidFill>
                  <a:schemeClr val="bg1"/>
                </a:solidFill>
                <a:latin typeface="+mn-lt"/>
              </a:rPr>
              <a:t>On her way out, she saw that she has a parking ticket.</a:t>
            </a:r>
          </a:p>
          <a:p>
            <a:r>
              <a:rPr lang="en-US" sz="1400" dirty="0">
                <a:solidFill>
                  <a:schemeClr val="bg1"/>
                </a:solidFill>
                <a:latin typeface="+mn-lt"/>
              </a:rPr>
              <a:t>The supervisor waited 4 weeks to call her with an offer close to her current pay.</a:t>
            </a:r>
            <a:endParaRPr lang="en-US" sz="1200" b="1" dirty="0"/>
          </a:p>
        </p:txBody>
      </p:sp>
      <p:sp>
        <p:nvSpPr>
          <p:cNvPr id="25" name="Slide Number Placeholder 24">
            <a:extLst>
              <a:ext uri="{FF2B5EF4-FFF2-40B4-BE49-F238E27FC236}">
                <a16:creationId xmlns:a16="http://schemas.microsoft.com/office/drawing/2014/main" id="{B43A566A-E612-174C-B17F-C23B261BAE07}"/>
              </a:ext>
            </a:extLst>
          </p:cNvPr>
          <p:cNvSpPr>
            <a:spLocks noGrp="1"/>
          </p:cNvSpPr>
          <p:nvPr>
            <p:ph type="sldNum" sz="quarter" idx="4"/>
          </p:nvPr>
        </p:nvSpPr>
        <p:spPr>
          <a:xfrm>
            <a:off x="300359" y="6366854"/>
            <a:ext cx="394215" cy="365125"/>
          </a:xfrm>
        </p:spPr>
        <p:txBody>
          <a:bodyPr/>
          <a:lstStyle/>
          <a:p>
            <a:fld id="{9564885F-477D-A14D-B2C1-5ECAF755F313}" type="slidenum">
              <a:rPr lang="en-US" smtClean="0"/>
              <a:pPr/>
              <a:t>21</a:t>
            </a:fld>
            <a:endParaRPr lang="en-US" dirty="0"/>
          </a:p>
        </p:txBody>
      </p:sp>
      <p:sp>
        <p:nvSpPr>
          <p:cNvPr id="6" name="Title 3">
            <a:extLst>
              <a:ext uri="{FF2B5EF4-FFF2-40B4-BE49-F238E27FC236}">
                <a16:creationId xmlns:a16="http://schemas.microsoft.com/office/drawing/2014/main" id="{556F2589-20F3-A549-98F4-C0CA7445C8D8}"/>
              </a:ext>
            </a:extLst>
          </p:cNvPr>
          <p:cNvSpPr txBox="1">
            <a:spLocks/>
          </p:cNvSpPr>
          <p:nvPr/>
        </p:nvSpPr>
        <p:spPr>
          <a:xfrm>
            <a:off x="145591" y="1231223"/>
            <a:ext cx="10626088" cy="666736"/>
          </a:xfrm>
          <a:prstGeom prst="rect">
            <a:avLst/>
          </a:prstGeom>
        </p:spPr>
        <p:txBody>
          <a:bodyPr vert="horz" lIns="91440" tIns="45720" rIns="91440" bIns="45720" rtlCol="0" anchor="t" anchorCtr="0">
            <a:noAutofit/>
          </a:bodyPr>
          <a:lstStyle>
            <a:lvl1pPr algn="l" defTabSz="914400" rtl="0" eaLnBrk="1" latinLnBrk="0" hangingPunct="1">
              <a:lnSpc>
                <a:spcPct val="80000"/>
              </a:lnSpc>
              <a:spcBef>
                <a:spcPct val="0"/>
              </a:spcBef>
              <a:buNone/>
              <a:defRPr sz="2800" b="1" i="0" kern="1200" cap="all" baseline="0">
                <a:solidFill>
                  <a:schemeClr val="bg1"/>
                </a:solidFill>
                <a:latin typeface="Avenir Next LT Pro Demi" panose="020B0504020202020204" pitchFamily="34" charset="77"/>
                <a:ea typeface="Avenir Next LT Pro Demi" panose="020B0504020202020204" pitchFamily="34" charset="77"/>
                <a:cs typeface="Arial" charset="0"/>
              </a:defRPr>
            </a:lvl1pPr>
          </a:lstStyle>
          <a:p>
            <a:r>
              <a:rPr lang="en-US" sz="3600" cap="none" dirty="0">
                <a:latin typeface="+mn-lt"/>
              </a:rPr>
              <a:t>Let’s compare </a:t>
            </a:r>
          </a:p>
          <a:p>
            <a:r>
              <a:rPr lang="en-US" sz="3600" cap="none" dirty="0">
                <a:latin typeface="+mn-lt"/>
              </a:rPr>
              <a:t>experiences….</a:t>
            </a:r>
            <a:endParaRPr lang="en-US" sz="3200" cap="none" dirty="0">
              <a:latin typeface="+mn-lt"/>
            </a:endParaRPr>
          </a:p>
        </p:txBody>
      </p:sp>
      <p:sp>
        <p:nvSpPr>
          <p:cNvPr id="5" name="Content Placeholder 6">
            <a:extLst>
              <a:ext uri="{FF2B5EF4-FFF2-40B4-BE49-F238E27FC236}">
                <a16:creationId xmlns:a16="http://schemas.microsoft.com/office/drawing/2014/main" id="{FF121B3B-FACD-4F9C-5DED-BCAB023B0EA2}"/>
              </a:ext>
            </a:extLst>
          </p:cNvPr>
          <p:cNvSpPr>
            <a:spLocks noGrp="1"/>
          </p:cNvSpPr>
          <p:nvPr>
            <p:ph idx="1"/>
          </p:nvPr>
        </p:nvSpPr>
        <p:spPr>
          <a:xfrm>
            <a:off x="7907728" y="1101805"/>
            <a:ext cx="3846136" cy="4989486"/>
          </a:xfrm>
        </p:spPr>
        <p:txBody>
          <a:bodyPr/>
          <a:lstStyle/>
          <a:p>
            <a:r>
              <a:rPr lang="en-US" sz="1400" dirty="0">
                <a:solidFill>
                  <a:schemeClr val="bg1"/>
                </a:solidFill>
                <a:latin typeface="+mn-lt"/>
              </a:rPr>
              <a:t>The day after she applied, she gets a phone call from the Search Chair, where they discussed pay, interview timelines, and next steps.</a:t>
            </a:r>
          </a:p>
          <a:p>
            <a:r>
              <a:rPr lang="en-US" sz="1400" dirty="0">
                <a:solidFill>
                  <a:schemeClr val="bg1"/>
                </a:solidFill>
                <a:latin typeface="+mn-lt"/>
              </a:rPr>
              <a:t>The next week, she is invited for an on-site interview.</a:t>
            </a:r>
          </a:p>
          <a:p>
            <a:r>
              <a:rPr lang="en-US" sz="1400" dirty="0">
                <a:solidFill>
                  <a:schemeClr val="bg1"/>
                </a:solidFill>
                <a:latin typeface="+mn-lt"/>
              </a:rPr>
              <a:t>Prior to the interview, the search chair sends a comprehensive interview guide and she knows exactly what to expect.</a:t>
            </a:r>
          </a:p>
          <a:p>
            <a:r>
              <a:rPr lang="en-US" sz="1400" dirty="0">
                <a:solidFill>
                  <a:schemeClr val="bg1"/>
                </a:solidFill>
                <a:latin typeface="+mn-lt"/>
              </a:rPr>
              <a:t>When she walks into her hotel room, there is an Auburn welcome basket, snacks, and a handwritten card.</a:t>
            </a:r>
          </a:p>
          <a:p>
            <a:r>
              <a:rPr lang="en-US" sz="1400" dirty="0">
                <a:solidFill>
                  <a:schemeClr val="bg1"/>
                </a:solidFill>
                <a:latin typeface="+mn-lt"/>
              </a:rPr>
              <a:t>The interviewers gave her a warm welcome and a casual experience.</a:t>
            </a:r>
          </a:p>
          <a:p>
            <a:r>
              <a:rPr lang="en-US" sz="1400" dirty="0">
                <a:solidFill>
                  <a:schemeClr val="bg1"/>
                </a:solidFill>
                <a:latin typeface="+mn-lt"/>
              </a:rPr>
              <a:t>She goes to lunch with the supervisor and another department leader at 1856. She takes a golf cart tour of campus before heading back to her hotel.</a:t>
            </a:r>
          </a:p>
          <a:p>
            <a:r>
              <a:rPr lang="en-US" sz="1400" dirty="0">
                <a:solidFill>
                  <a:schemeClr val="bg1"/>
                </a:solidFill>
                <a:latin typeface="+mn-lt"/>
              </a:rPr>
              <a:t>The supervisor follows up with a decision the following week with an offer, which included the pay she was looking for.</a:t>
            </a:r>
          </a:p>
        </p:txBody>
      </p:sp>
      <p:sp>
        <p:nvSpPr>
          <p:cNvPr id="8" name="Rectangle 7"/>
          <p:cNvSpPr/>
          <p:nvPr/>
        </p:nvSpPr>
        <p:spPr>
          <a:xfrm>
            <a:off x="4102741" y="228636"/>
            <a:ext cx="3010352" cy="64122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3">
            <a:extLst>
              <a:ext uri="{FF2B5EF4-FFF2-40B4-BE49-F238E27FC236}">
                <a16:creationId xmlns:a16="http://schemas.microsoft.com/office/drawing/2014/main" id="{556F2589-20F3-A549-98F4-C0CA7445C8D8}"/>
              </a:ext>
            </a:extLst>
          </p:cNvPr>
          <p:cNvSpPr txBox="1">
            <a:spLocks/>
          </p:cNvSpPr>
          <p:nvPr/>
        </p:nvSpPr>
        <p:spPr>
          <a:xfrm>
            <a:off x="4102741" y="381469"/>
            <a:ext cx="3010352" cy="417336"/>
          </a:xfrm>
          <a:prstGeom prst="rect">
            <a:avLst/>
          </a:prstGeom>
        </p:spPr>
        <p:txBody>
          <a:bodyPr vert="horz" lIns="91440" tIns="45720" rIns="91440" bIns="45720" rtlCol="0" anchor="t" anchorCtr="0">
            <a:noAutofit/>
          </a:bodyPr>
          <a:lstStyle>
            <a:lvl1pPr algn="l" defTabSz="914400" rtl="0" eaLnBrk="1" latinLnBrk="0" hangingPunct="1">
              <a:lnSpc>
                <a:spcPct val="80000"/>
              </a:lnSpc>
              <a:spcBef>
                <a:spcPct val="0"/>
              </a:spcBef>
              <a:buNone/>
              <a:defRPr sz="2800" b="1" i="0" kern="1200" cap="all" baseline="0">
                <a:solidFill>
                  <a:schemeClr val="bg1"/>
                </a:solidFill>
                <a:latin typeface="Avenir Next LT Pro Demi" panose="020B0504020202020204" pitchFamily="34" charset="77"/>
                <a:ea typeface="Avenir Next LT Pro Demi" panose="020B0504020202020204" pitchFamily="34" charset="77"/>
                <a:cs typeface="Arial" charset="0"/>
              </a:defRPr>
            </a:lvl1pPr>
          </a:lstStyle>
          <a:p>
            <a:pPr algn="ctr"/>
            <a:r>
              <a:rPr lang="en-US" sz="2400" cap="none" dirty="0">
                <a:solidFill>
                  <a:srgbClr val="FFFFFF"/>
                </a:solidFill>
                <a:latin typeface="+mn-lt"/>
              </a:rPr>
              <a:t>Candidate 1</a:t>
            </a:r>
          </a:p>
        </p:txBody>
      </p:sp>
      <p:sp>
        <p:nvSpPr>
          <p:cNvPr id="10" name="Rectangle 9"/>
          <p:cNvSpPr/>
          <p:nvPr/>
        </p:nvSpPr>
        <p:spPr>
          <a:xfrm>
            <a:off x="8247603" y="199061"/>
            <a:ext cx="3010352" cy="64122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3">
            <a:extLst>
              <a:ext uri="{FF2B5EF4-FFF2-40B4-BE49-F238E27FC236}">
                <a16:creationId xmlns:a16="http://schemas.microsoft.com/office/drawing/2014/main" id="{556F2589-20F3-A549-98F4-C0CA7445C8D8}"/>
              </a:ext>
            </a:extLst>
          </p:cNvPr>
          <p:cNvSpPr txBox="1">
            <a:spLocks/>
          </p:cNvSpPr>
          <p:nvPr/>
        </p:nvSpPr>
        <p:spPr>
          <a:xfrm>
            <a:off x="8247603" y="340580"/>
            <a:ext cx="3010352" cy="417336"/>
          </a:xfrm>
          <a:prstGeom prst="rect">
            <a:avLst/>
          </a:prstGeom>
        </p:spPr>
        <p:txBody>
          <a:bodyPr vert="horz" lIns="91440" tIns="45720" rIns="91440" bIns="45720" rtlCol="0" anchor="t" anchorCtr="0">
            <a:noAutofit/>
          </a:bodyPr>
          <a:lstStyle>
            <a:lvl1pPr algn="l" defTabSz="914400" rtl="0" eaLnBrk="1" latinLnBrk="0" hangingPunct="1">
              <a:lnSpc>
                <a:spcPct val="80000"/>
              </a:lnSpc>
              <a:spcBef>
                <a:spcPct val="0"/>
              </a:spcBef>
              <a:buNone/>
              <a:defRPr sz="2800" b="1" i="0" kern="1200" cap="all" baseline="0">
                <a:solidFill>
                  <a:schemeClr val="bg1"/>
                </a:solidFill>
                <a:latin typeface="Avenir Next LT Pro Demi" panose="020B0504020202020204" pitchFamily="34" charset="77"/>
                <a:ea typeface="Avenir Next LT Pro Demi" panose="020B0504020202020204" pitchFamily="34" charset="77"/>
                <a:cs typeface="Arial" charset="0"/>
              </a:defRPr>
            </a:lvl1pPr>
          </a:lstStyle>
          <a:p>
            <a:pPr algn="ctr"/>
            <a:r>
              <a:rPr lang="en-US" sz="2400" cap="none" dirty="0">
                <a:solidFill>
                  <a:srgbClr val="FFFFFF"/>
                </a:solidFill>
                <a:latin typeface="+mn-lt"/>
              </a:rPr>
              <a:t>Candidate 2</a:t>
            </a:r>
          </a:p>
        </p:txBody>
      </p:sp>
      <p:cxnSp>
        <p:nvCxnSpPr>
          <p:cNvPr id="3" name="Straight Connector 2"/>
          <p:cNvCxnSpPr/>
          <p:nvPr/>
        </p:nvCxnSpPr>
        <p:spPr>
          <a:xfrm>
            <a:off x="7625837" y="1027522"/>
            <a:ext cx="0" cy="4980378"/>
          </a:xfrm>
          <a:prstGeom prst="line">
            <a:avLst/>
          </a:prstGeom>
          <a:ln>
            <a:solidFill>
              <a:schemeClr val="bg1"/>
            </a:solidFill>
          </a:ln>
        </p:spPr>
        <p:style>
          <a:lnRef idx="1">
            <a:schemeClr val="accent3"/>
          </a:lnRef>
          <a:fillRef idx="0">
            <a:schemeClr val="accent3"/>
          </a:fillRef>
          <a:effectRef idx="0">
            <a:schemeClr val="accent3"/>
          </a:effectRef>
          <a:fontRef idx="minor">
            <a:schemeClr val="tx1"/>
          </a:fontRef>
        </p:style>
      </p:cxnSp>
      <p:sp>
        <p:nvSpPr>
          <p:cNvPr id="12" name="Title 3">
            <a:extLst>
              <a:ext uri="{FF2B5EF4-FFF2-40B4-BE49-F238E27FC236}">
                <a16:creationId xmlns:a16="http://schemas.microsoft.com/office/drawing/2014/main" id="{556F2589-20F3-A549-98F4-C0CA7445C8D8}"/>
              </a:ext>
            </a:extLst>
          </p:cNvPr>
          <p:cNvSpPr txBox="1">
            <a:spLocks/>
          </p:cNvSpPr>
          <p:nvPr/>
        </p:nvSpPr>
        <p:spPr>
          <a:xfrm>
            <a:off x="145591" y="2577510"/>
            <a:ext cx="10626088" cy="666736"/>
          </a:xfrm>
          <a:prstGeom prst="rect">
            <a:avLst/>
          </a:prstGeom>
        </p:spPr>
        <p:txBody>
          <a:bodyPr vert="horz" lIns="91440" tIns="45720" rIns="91440" bIns="45720" rtlCol="0" anchor="t" anchorCtr="0">
            <a:noAutofit/>
          </a:bodyPr>
          <a:lstStyle>
            <a:lvl1pPr algn="l" defTabSz="914400" rtl="0" eaLnBrk="1" latinLnBrk="0" hangingPunct="1">
              <a:lnSpc>
                <a:spcPct val="80000"/>
              </a:lnSpc>
              <a:spcBef>
                <a:spcPct val="0"/>
              </a:spcBef>
              <a:buNone/>
              <a:defRPr sz="2800" b="1" i="0" kern="1200" cap="all" baseline="0">
                <a:solidFill>
                  <a:schemeClr val="bg1"/>
                </a:solidFill>
                <a:latin typeface="Avenir Next LT Pro Demi" panose="020B0504020202020204" pitchFamily="34" charset="77"/>
                <a:ea typeface="Avenir Next LT Pro Demi" panose="020B0504020202020204" pitchFamily="34" charset="77"/>
                <a:cs typeface="Arial" charset="0"/>
              </a:defRPr>
            </a:lvl1pPr>
          </a:lstStyle>
          <a:p>
            <a:r>
              <a:rPr lang="en-US" sz="3200" i="1" cap="none" dirty="0">
                <a:solidFill>
                  <a:schemeClr val="accent3"/>
                </a:solidFill>
                <a:latin typeface="+mn-lt"/>
              </a:rPr>
              <a:t>…who is more likely </a:t>
            </a:r>
          </a:p>
          <a:p>
            <a:r>
              <a:rPr lang="en-US" sz="3200" i="1" cap="none" dirty="0">
                <a:solidFill>
                  <a:schemeClr val="accent3"/>
                </a:solidFill>
                <a:latin typeface="+mn-lt"/>
              </a:rPr>
              <a:t>to accept an offer?</a:t>
            </a:r>
            <a:endParaRPr lang="en-US" i="1" cap="none" dirty="0">
              <a:solidFill>
                <a:schemeClr val="accent3"/>
              </a:solidFill>
              <a:latin typeface="+mn-lt"/>
            </a:endParaRPr>
          </a:p>
        </p:txBody>
      </p:sp>
    </p:spTree>
    <p:custDataLst>
      <p:tags r:id="rId1"/>
    </p:custDataLst>
    <p:extLst>
      <p:ext uri="{BB962C8B-B14F-4D97-AF65-F5344CB8AC3E}">
        <p14:creationId xmlns:p14="http://schemas.microsoft.com/office/powerpoint/2010/main" val="192860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lide Number Placeholder 24">
            <a:extLst>
              <a:ext uri="{FF2B5EF4-FFF2-40B4-BE49-F238E27FC236}">
                <a16:creationId xmlns:a16="http://schemas.microsoft.com/office/drawing/2014/main" id="{B43A566A-E612-174C-B17F-C23B261BAE07}"/>
              </a:ext>
            </a:extLst>
          </p:cNvPr>
          <p:cNvSpPr>
            <a:spLocks noGrp="1"/>
          </p:cNvSpPr>
          <p:nvPr>
            <p:ph type="sldNum" sz="quarter" idx="4"/>
          </p:nvPr>
        </p:nvSpPr>
        <p:spPr>
          <a:xfrm>
            <a:off x="300359" y="6366854"/>
            <a:ext cx="394215" cy="365125"/>
          </a:xfrm>
        </p:spPr>
        <p:txBody>
          <a:bodyPr/>
          <a:lstStyle/>
          <a:p>
            <a:fld id="{9564885F-477D-A14D-B2C1-5ECAF755F313}" type="slidenum">
              <a:rPr lang="en-US" smtClean="0"/>
              <a:pPr/>
              <a:t>22</a:t>
            </a:fld>
            <a:endParaRPr lang="en-US" dirty="0"/>
          </a:p>
        </p:txBody>
      </p:sp>
      <p:sp>
        <p:nvSpPr>
          <p:cNvPr id="6" name="Title 3">
            <a:extLst>
              <a:ext uri="{FF2B5EF4-FFF2-40B4-BE49-F238E27FC236}">
                <a16:creationId xmlns:a16="http://schemas.microsoft.com/office/drawing/2014/main" id="{556F2589-20F3-A549-98F4-C0CA7445C8D8}"/>
              </a:ext>
            </a:extLst>
          </p:cNvPr>
          <p:cNvSpPr txBox="1">
            <a:spLocks/>
          </p:cNvSpPr>
          <p:nvPr/>
        </p:nvSpPr>
        <p:spPr>
          <a:xfrm>
            <a:off x="1389929" y="343266"/>
            <a:ext cx="10626088" cy="666736"/>
          </a:xfrm>
          <a:prstGeom prst="rect">
            <a:avLst/>
          </a:prstGeom>
        </p:spPr>
        <p:txBody>
          <a:bodyPr vert="horz" lIns="91440" tIns="45720" rIns="91440" bIns="45720" rtlCol="0" anchor="t" anchorCtr="0">
            <a:noAutofit/>
          </a:bodyPr>
          <a:lstStyle>
            <a:lvl1pPr algn="l" defTabSz="914400" rtl="0" eaLnBrk="1" latinLnBrk="0" hangingPunct="1">
              <a:lnSpc>
                <a:spcPct val="80000"/>
              </a:lnSpc>
              <a:spcBef>
                <a:spcPct val="0"/>
              </a:spcBef>
              <a:buNone/>
              <a:defRPr sz="2800" b="1" i="0" kern="1200" cap="all" baseline="0">
                <a:solidFill>
                  <a:schemeClr val="bg1"/>
                </a:solidFill>
                <a:latin typeface="Avenir Next LT Pro Demi" panose="020B0504020202020204" pitchFamily="34" charset="77"/>
                <a:ea typeface="Avenir Next LT Pro Demi" panose="020B0504020202020204" pitchFamily="34" charset="77"/>
                <a:cs typeface="Arial" charset="0"/>
              </a:defRPr>
            </a:lvl1pPr>
          </a:lstStyle>
          <a:p>
            <a:r>
              <a:rPr lang="en-US" sz="3600" cap="none" dirty="0">
                <a:latin typeface="+mn-lt"/>
              </a:rPr>
              <a:t>How to </a:t>
            </a:r>
            <a:r>
              <a:rPr lang="en-US" sz="3600" i="1" cap="none" dirty="0">
                <a:solidFill>
                  <a:schemeClr val="accent3"/>
                </a:solidFill>
                <a:latin typeface="+mn-lt"/>
              </a:rPr>
              <a:t>attract</a:t>
            </a:r>
            <a:r>
              <a:rPr lang="en-US" sz="3600" cap="none" dirty="0">
                <a:latin typeface="+mn-lt"/>
              </a:rPr>
              <a:t> candidates</a:t>
            </a:r>
            <a:endParaRPr lang="en-US" sz="3200" i="1" cap="none" dirty="0">
              <a:solidFill>
                <a:schemeClr val="accent3"/>
              </a:solidFill>
              <a:latin typeface="+mn-lt"/>
            </a:endParaRPr>
          </a:p>
        </p:txBody>
      </p:sp>
      <p:sp>
        <p:nvSpPr>
          <p:cNvPr id="9" name="Title 3">
            <a:extLst>
              <a:ext uri="{FF2B5EF4-FFF2-40B4-BE49-F238E27FC236}">
                <a16:creationId xmlns:a16="http://schemas.microsoft.com/office/drawing/2014/main" id="{556F2589-20F3-A549-98F4-C0CA7445C8D8}"/>
              </a:ext>
            </a:extLst>
          </p:cNvPr>
          <p:cNvSpPr txBox="1">
            <a:spLocks/>
          </p:cNvSpPr>
          <p:nvPr/>
        </p:nvSpPr>
        <p:spPr>
          <a:xfrm>
            <a:off x="1182243" y="1402038"/>
            <a:ext cx="3010352" cy="417336"/>
          </a:xfrm>
          <a:prstGeom prst="rect">
            <a:avLst/>
          </a:prstGeom>
        </p:spPr>
        <p:txBody>
          <a:bodyPr vert="horz" lIns="91440" tIns="45720" rIns="91440" bIns="45720" rtlCol="0" anchor="t" anchorCtr="0">
            <a:noAutofit/>
          </a:bodyPr>
          <a:lstStyle>
            <a:lvl1pPr algn="l" defTabSz="914400" rtl="0" eaLnBrk="1" latinLnBrk="0" hangingPunct="1">
              <a:lnSpc>
                <a:spcPct val="80000"/>
              </a:lnSpc>
              <a:spcBef>
                <a:spcPct val="0"/>
              </a:spcBef>
              <a:buNone/>
              <a:defRPr sz="2800" b="1" i="0" kern="1200" cap="all" baseline="0">
                <a:solidFill>
                  <a:schemeClr val="bg1"/>
                </a:solidFill>
                <a:latin typeface="Avenir Next LT Pro Demi" panose="020B0504020202020204" pitchFamily="34" charset="77"/>
                <a:ea typeface="Avenir Next LT Pro Demi" panose="020B0504020202020204" pitchFamily="34" charset="77"/>
                <a:cs typeface="Arial" charset="0"/>
              </a:defRPr>
            </a:lvl1pPr>
          </a:lstStyle>
          <a:p>
            <a:pPr algn="ctr"/>
            <a:r>
              <a:rPr lang="en-US" sz="2400" cap="none" dirty="0">
                <a:solidFill>
                  <a:srgbClr val="FFFFFF"/>
                </a:solidFill>
                <a:latin typeface="+mn-lt"/>
              </a:rPr>
              <a:t>Candidate 1</a:t>
            </a:r>
          </a:p>
        </p:txBody>
      </p:sp>
      <p:sp>
        <p:nvSpPr>
          <p:cNvPr id="11" name="Title 3">
            <a:extLst>
              <a:ext uri="{FF2B5EF4-FFF2-40B4-BE49-F238E27FC236}">
                <a16:creationId xmlns:a16="http://schemas.microsoft.com/office/drawing/2014/main" id="{556F2589-20F3-A549-98F4-C0CA7445C8D8}"/>
              </a:ext>
            </a:extLst>
          </p:cNvPr>
          <p:cNvSpPr txBox="1">
            <a:spLocks/>
          </p:cNvSpPr>
          <p:nvPr/>
        </p:nvSpPr>
        <p:spPr>
          <a:xfrm>
            <a:off x="7895699" y="1329046"/>
            <a:ext cx="3010352" cy="417336"/>
          </a:xfrm>
          <a:prstGeom prst="rect">
            <a:avLst/>
          </a:prstGeom>
        </p:spPr>
        <p:txBody>
          <a:bodyPr vert="horz" lIns="91440" tIns="45720" rIns="91440" bIns="45720" rtlCol="0" anchor="t" anchorCtr="0">
            <a:noAutofit/>
          </a:bodyPr>
          <a:lstStyle>
            <a:lvl1pPr algn="l" defTabSz="914400" rtl="0" eaLnBrk="1" latinLnBrk="0" hangingPunct="1">
              <a:lnSpc>
                <a:spcPct val="80000"/>
              </a:lnSpc>
              <a:spcBef>
                <a:spcPct val="0"/>
              </a:spcBef>
              <a:buNone/>
              <a:defRPr sz="2800" b="1" i="0" kern="1200" cap="all" baseline="0">
                <a:solidFill>
                  <a:schemeClr val="bg1"/>
                </a:solidFill>
                <a:latin typeface="Avenir Next LT Pro Demi" panose="020B0504020202020204" pitchFamily="34" charset="77"/>
                <a:ea typeface="Avenir Next LT Pro Demi" panose="020B0504020202020204" pitchFamily="34" charset="77"/>
                <a:cs typeface="Arial" charset="0"/>
              </a:defRPr>
            </a:lvl1pPr>
          </a:lstStyle>
          <a:p>
            <a:pPr algn="ctr"/>
            <a:r>
              <a:rPr lang="en-US" sz="2400" cap="none" dirty="0">
                <a:solidFill>
                  <a:srgbClr val="FFFFFF"/>
                </a:solidFill>
                <a:latin typeface="+mn-lt"/>
              </a:rPr>
              <a:t>Candidate 1</a:t>
            </a:r>
          </a:p>
        </p:txBody>
      </p:sp>
      <p:sp>
        <p:nvSpPr>
          <p:cNvPr id="12" name="Content Placeholder 6">
            <a:extLst>
              <a:ext uri="{FF2B5EF4-FFF2-40B4-BE49-F238E27FC236}">
                <a16:creationId xmlns:a16="http://schemas.microsoft.com/office/drawing/2014/main" id="{FF121B3B-FACD-4F9C-5DED-BCAB023B0EA2}"/>
              </a:ext>
            </a:extLst>
          </p:cNvPr>
          <p:cNvSpPr>
            <a:spLocks noGrp="1"/>
          </p:cNvSpPr>
          <p:nvPr>
            <p:ph idx="1"/>
          </p:nvPr>
        </p:nvSpPr>
        <p:spPr>
          <a:xfrm>
            <a:off x="965723" y="1377368"/>
            <a:ext cx="10157906" cy="4989486"/>
          </a:xfrm>
        </p:spPr>
        <p:txBody>
          <a:bodyPr/>
          <a:lstStyle/>
          <a:p>
            <a:r>
              <a:rPr lang="en-US" sz="2400" dirty="0">
                <a:solidFill>
                  <a:schemeClr val="bg1"/>
                </a:solidFill>
                <a:latin typeface="+mn-lt"/>
              </a:rPr>
              <a:t>Create job postings that are exciting, easy to digest, and speak to the right audience.</a:t>
            </a:r>
          </a:p>
          <a:p>
            <a:pPr marL="0" indent="0">
              <a:buNone/>
            </a:pPr>
            <a:endParaRPr lang="en-US" sz="900" dirty="0">
              <a:solidFill>
                <a:schemeClr val="bg1"/>
              </a:solidFill>
              <a:latin typeface="+mn-lt"/>
            </a:endParaRPr>
          </a:p>
          <a:p>
            <a:r>
              <a:rPr lang="en-US" sz="2400" dirty="0">
                <a:solidFill>
                  <a:schemeClr val="bg1"/>
                </a:solidFill>
                <a:latin typeface="+mn-lt"/>
              </a:rPr>
              <a:t>Ensure that we are advertising in the right places.</a:t>
            </a:r>
          </a:p>
          <a:p>
            <a:endParaRPr lang="en-US" sz="900" dirty="0">
              <a:solidFill>
                <a:schemeClr val="bg1"/>
              </a:solidFill>
              <a:latin typeface="+mn-lt"/>
            </a:endParaRPr>
          </a:p>
          <a:p>
            <a:r>
              <a:rPr lang="en-US" sz="2400" dirty="0">
                <a:solidFill>
                  <a:schemeClr val="bg1"/>
                </a:solidFill>
                <a:latin typeface="+mn-lt"/>
              </a:rPr>
              <a:t>Ensure your department’s digital presence is attractive – web content, social media, etc.</a:t>
            </a:r>
          </a:p>
          <a:p>
            <a:r>
              <a:rPr lang="en-US" sz="2400" dirty="0">
                <a:solidFill>
                  <a:schemeClr val="bg1"/>
                </a:solidFill>
                <a:latin typeface="+mn-lt"/>
              </a:rPr>
              <a:t>Create a social media recruitment strategy with your Talent Acquisition Specialist.</a:t>
            </a:r>
            <a:endParaRPr lang="en-US" dirty="0"/>
          </a:p>
        </p:txBody>
      </p:sp>
    </p:spTree>
    <p:custDataLst>
      <p:tags r:id="rId1"/>
    </p:custDataLst>
    <p:extLst>
      <p:ext uri="{BB962C8B-B14F-4D97-AF65-F5344CB8AC3E}">
        <p14:creationId xmlns:p14="http://schemas.microsoft.com/office/powerpoint/2010/main" val="1348086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lide Number Placeholder 24">
            <a:extLst>
              <a:ext uri="{FF2B5EF4-FFF2-40B4-BE49-F238E27FC236}">
                <a16:creationId xmlns:a16="http://schemas.microsoft.com/office/drawing/2014/main" id="{B43A566A-E612-174C-B17F-C23B261BAE07}"/>
              </a:ext>
            </a:extLst>
          </p:cNvPr>
          <p:cNvSpPr>
            <a:spLocks noGrp="1"/>
          </p:cNvSpPr>
          <p:nvPr>
            <p:ph type="sldNum" sz="quarter" idx="4"/>
          </p:nvPr>
        </p:nvSpPr>
        <p:spPr>
          <a:xfrm>
            <a:off x="300359" y="6366854"/>
            <a:ext cx="394215" cy="365125"/>
          </a:xfrm>
        </p:spPr>
        <p:txBody>
          <a:bodyPr/>
          <a:lstStyle/>
          <a:p>
            <a:fld id="{9564885F-477D-A14D-B2C1-5ECAF755F313}" type="slidenum">
              <a:rPr lang="en-US" smtClean="0"/>
              <a:pPr/>
              <a:t>23</a:t>
            </a:fld>
            <a:endParaRPr lang="en-US" dirty="0"/>
          </a:p>
        </p:txBody>
      </p:sp>
      <p:sp>
        <p:nvSpPr>
          <p:cNvPr id="6" name="Title 3">
            <a:extLst>
              <a:ext uri="{FF2B5EF4-FFF2-40B4-BE49-F238E27FC236}">
                <a16:creationId xmlns:a16="http://schemas.microsoft.com/office/drawing/2014/main" id="{556F2589-20F3-A549-98F4-C0CA7445C8D8}"/>
              </a:ext>
            </a:extLst>
          </p:cNvPr>
          <p:cNvSpPr txBox="1">
            <a:spLocks/>
          </p:cNvSpPr>
          <p:nvPr/>
        </p:nvSpPr>
        <p:spPr>
          <a:xfrm>
            <a:off x="1389929" y="343266"/>
            <a:ext cx="10626088" cy="666736"/>
          </a:xfrm>
          <a:prstGeom prst="rect">
            <a:avLst/>
          </a:prstGeom>
        </p:spPr>
        <p:txBody>
          <a:bodyPr vert="horz" lIns="91440" tIns="45720" rIns="91440" bIns="45720" rtlCol="0" anchor="t" anchorCtr="0">
            <a:noAutofit/>
          </a:bodyPr>
          <a:lstStyle>
            <a:lvl1pPr algn="l" defTabSz="914400" rtl="0" eaLnBrk="1" latinLnBrk="0" hangingPunct="1">
              <a:lnSpc>
                <a:spcPct val="80000"/>
              </a:lnSpc>
              <a:spcBef>
                <a:spcPct val="0"/>
              </a:spcBef>
              <a:buNone/>
              <a:defRPr sz="2800" b="1" i="0" kern="1200" cap="all" baseline="0">
                <a:solidFill>
                  <a:schemeClr val="bg1"/>
                </a:solidFill>
                <a:latin typeface="Avenir Next LT Pro Demi" panose="020B0504020202020204" pitchFamily="34" charset="77"/>
                <a:ea typeface="Avenir Next LT Pro Demi" panose="020B0504020202020204" pitchFamily="34" charset="77"/>
                <a:cs typeface="Arial" charset="0"/>
              </a:defRPr>
            </a:lvl1pPr>
          </a:lstStyle>
          <a:p>
            <a:r>
              <a:rPr lang="en-US" sz="3600" cap="none" dirty="0">
                <a:latin typeface="+mn-lt"/>
              </a:rPr>
              <a:t>How to </a:t>
            </a:r>
            <a:r>
              <a:rPr lang="en-US" sz="3600" i="1" cap="none" dirty="0">
                <a:solidFill>
                  <a:schemeClr val="accent3"/>
                </a:solidFill>
                <a:latin typeface="+mn-lt"/>
              </a:rPr>
              <a:t>engage</a:t>
            </a:r>
            <a:r>
              <a:rPr lang="en-US" sz="3600" cap="none" dirty="0">
                <a:solidFill>
                  <a:schemeClr val="accent3"/>
                </a:solidFill>
                <a:latin typeface="+mn-lt"/>
              </a:rPr>
              <a:t> </a:t>
            </a:r>
            <a:r>
              <a:rPr lang="en-US" sz="3600" cap="none" dirty="0">
                <a:latin typeface="+mn-lt"/>
              </a:rPr>
              <a:t>candidates</a:t>
            </a:r>
            <a:endParaRPr lang="en-US" sz="3200" i="1" cap="none" dirty="0">
              <a:solidFill>
                <a:schemeClr val="accent3"/>
              </a:solidFill>
              <a:latin typeface="+mn-lt"/>
            </a:endParaRPr>
          </a:p>
        </p:txBody>
      </p:sp>
      <p:sp>
        <p:nvSpPr>
          <p:cNvPr id="9" name="Title 3">
            <a:extLst>
              <a:ext uri="{FF2B5EF4-FFF2-40B4-BE49-F238E27FC236}">
                <a16:creationId xmlns:a16="http://schemas.microsoft.com/office/drawing/2014/main" id="{556F2589-20F3-A549-98F4-C0CA7445C8D8}"/>
              </a:ext>
            </a:extLst>
          </p:cNvPr>
          <p:cNvSpPr txBox="1">
            <a:spLocks/>
          </p:cNvSpPr>
          <p:nvPr/>
        </p:nvSpPr>
        <p:spPr>
          <a:xfrm>
            <a:off x="1182243" y="1402038"/>
            <a:ext cx="3010352" cy="417336"/>
          </a:xfrm>
          <a:prstGeom prst="rect">
            <a:avLst/>
          </a:prstGeom>
        </p:spPr>
        <p:txBody>
          <a:bodyPr vert="horz" lIns="91440" tIns="45720" rIns="91440" bIns="45720" rtlCol="0" anchor="t" anchorCtr="0">
            <a:noAutofit/>
          </a:bodyPr>
          <a:lstStyle>
            <a:lvl1pPr algn="l" defTabSz="914400" rtl="0" eaLnBrk="1" latinLnBrk="0" hangingPunct="1">
              <a:lnSpc>
                <a:spcPct val="80000"/>
              </a:lnSpc>
              <a:spcBef>
                <a:spcPct val="0"/>
              </a:spcBef>
              <a:buNone/>
              <a:defRPr sz="2800" b="1" i="0" kern="1200" cap="all" baseline="0">
                <a:solidFill>
                  <a:schemeClr val="bg1"/>
                </a:solidFill>
                <a:latin typeface="Avenir Next LT Pro Demi" panose="020B0504020202020204" pitchFamily="34" charset="77"/>
                <a:ea typeface="Avenir Next LT Pro Demi" panose="020B0504020202020204" pitchFamily="34" charset="77"/>
                <a:cs typeface="Arial" charset="0"/>
              </a:defRPr>
            </a:lvl1pPr>
          </a:lstStyle>
          <a:p>
            <a:pPr algn="ctr"/>
            <a:r>
              <a:rPr lang="en-US" sz="2400" cap="none" dirty="0">
                <a:solidFill>
                  <a:srgbClr val="FFFFFF"/>
                </a:solidFill>
                <a:latin typeface="+mn-lt"/>
              </a:rPr>
              <a:t>Candidate 1</a:t>
            </a:r>
          </a:p>
        </p:txBody>
      </p:sp>
      <p:sp>
        <p:nvSpPr>
          <p:cNvPr id="11" name="Title 3">
            <a:extLst>
              <a:ext uri="{FF2B5EF4-FFF2-40B4-BE49-F238E27FC236}">
                <a16:creationId xmlns:a16="http://schemas.microsoft.com/office/drawing/2014/main" id="{556F2589-20F3-A549-98F4-C0CA7445C8D8}"/>
              </a:ext>
            </a:extLst>
          </p:cNvPr>
          <p:cNvSpPr txBox="1">
            <a:spLocks/>
          </p:cNvSpPr>
          <p:nvPr/>
        </p:nvSpPr>
        <p:spPr>
          <a:xfrm>
            <a:off x="7895699" y="1329046"/>
            <a:ext cx="3010352" cy="417336"/>
          </a:xfrm>
          <a:prstGeom prst="rect">
            <a:avLst/>
          </a:prstGeom>
        </p:spPr>
        <p:txBody>
          <a:bodyPr vert="horz" lIns="91440" tIns="45720" rIns="91440" bIns="45720" rtlCol="0" anchor="t" anchorCtr="0">
            <a:noAutofit/>
          </a:bodyPr>
          <a:lstStyle>
            <a:lvl1pPr algn="l" defTabSz="914400" rtl="0" eaLnBrk="1" latinLnBrk="0" hangingPunct="1">
              <a:lnSpc>
                <a:spcPct val="80000"/>
              </a:lnSpc>
              <a:spcBef>
                <a:spcPct val="0"/>
              </a:spcBef>
              <a:buNone/>
              <a:defRPr sz="2800" b="1" i="0" kern="1200" cap="all" baseline="0">
                <a:solidFill>
                  <a:schemeClr val="bg1"/>
                </a:solidFill>
                <a:latin typeface="Avenir Next LT Pro Demi" panose="020B0504020202020204" pitchFamily="34" charset="77"/>
                <a:ea typeface="Avenir Next LT Pro Demi" panose="020B0504020202020204" pitchFamily="34" charset="77"/>
                <a:cs typeface="Arial" charset="0"/>
              </a:defRPr>
            </a:lvl1pPr>
          </a:lstStyle>
          <a:p>
            <a:pPr algn="ctr"/>
            <a:r>
              <a:rPr lang="en-US" sz="2400" cap="none" dirty="0">
                <a:solidFill>
                  <a:srgbClr val="FFFFFF"/>
                </a:solidFill>
                <a:latin typeface="+mn-lt"/>
              </a:rPr>
              <a:t>Candidate 1</a:t>
            </a:r>
          </a:p>
        </p:txBody>
      </p:sp>
      <p:sp>
        <p:nvSpPr>
          <p:cNvPr id="7" name="Content Placeholder 6">
            <a:extLst>
              <a:ext uri="{FF2B5EF4-FFF2-40B4-BE49-F238E27FC236}">
                <a16:creationId xmlns:a16="http://schemas.microsoft.com/office/drawing/2014/main" id="{FF121B3B-FACD-4F9C-5DED-BCAB023B0EA2}"/>
              </a:ext>
            </a:extLst>
          </p:cNvPr>
          <p:cNvSpPr>
            <a:spLocks noGrp="1"/>
          </p:cNvSpPr>
          <p:nvPr>
            <p:ph idx="1"/>
          </p:nvPr>
        </p:nvSpPr>
        <p:spPr>
          <a:xfrm>
            <a:off x="965723" y="1235966"/>
            <a:ext cx="10157906" cy="4989486"/>
          </a:xfrm>
        </p:spPr>
        <p:txBody>
          <a:bodyPr/>
          <a:lstStyle/>
          <a:p>
            <a:r>
              <a:rPr lang="en-US" sz="2000" dirty="0">
                <a:solidFill>
                  <a:schemeClr val="bg1"/>
                </a:solidFill>
                <a:latin typeface="+mn-lt"/>
              </a:rPr>
              <a:t>Conduct engagement calls with candidates that are highly qualified within a few days from application – particularly if the interviews won’t take place for weeks. </a:t>
            </a:r>
          </a:p>
          <a:p>
            <a:endParaRPr lang="en-US" dirty="0">
              <a:solidFill>
                <a:schemeClr val="bg1"/>
              </a:solidFill>
              <a:latin typeface="+mn-lt"/>
            </a:endParaRPr>
          </a:p>
          <a:p>
            <a:r>
              <a:rPr lang="en-US" sz="2000" dirty="0">
                <a:solidFill>
                  <a:schemeClr val="bg1"/>
                </a:solidFill>
                <a:latin typeface="+mn-lt"/>
              </a:rPr>
              <a:t>Over-communicate to candidates throughout the process with updates or additional information.</a:t>
            </a:r>
          </a:p>
          <a:p>
            <a:pPr marL="0" indent="0">
              <a:buNone/>
            </a:pPr>
            <a:endParaRPr lang="en-US" dirty="0">
              <a:solidFill>
                <a:schemeClr val="bg1"/>
              </a:solidFill>
              <a:latin typeface="+mn-lt"/>
            </a:endParaRPr>
          </a:p>
          <a:p>
            <a:r>
              <a:rPr lang="en-US" sz="2000" dirty="0">
                <a:solidFill>
                  <a:schemeClr val="bg1"/>
                </a:solidFill>
                <a:latin typeface="+mn-lt"/>
              </a:rPr>
              <a:t>Candidates who don’t hear anything back quickly move on, become disinterested, or accept other jobs.</a:t>
            </a:r>
          </a:p>
          <a:p>
            <a:endParaRPr lang="en-US" sz="1600" dirty="0">
              <a:solidFill>
                <a:schemeClr val="bg1"/>
              </a:solidFill>
              <a:latin typeface="+mn-lt"/>
            </a:endParaRPr>
          </a:p>
          <a:p>
            <a:r>
              <a:rPr lang="en-US" sz="2000" b="1" dirty="0">
                <a:solidFill>
                  <a:schemeClr val="bg1"/>
                </a:solidFill>
                <a:latin typeface="+mn-lt"/>
              </a:rPr>
              <a:t>We can’t emphasis this enough: </a:t>
            </a:r>
            <a:r>
              <a:rPr lang="en-US" sz="2000" b="1" cap="all" dirty="0">
                <a:solidFill>
                  <a:schemeClr val="accent3"/>
                </a:solidFill>
                <a:latin typeface="+mn-lt"/>
              </a:rPr>
              <a:t>keep the process moving!</a:t>
            </a:r>
          </a:p>
          <a:p>
            <a:pPr marL="0" indent="0">
              <a:buNone/>
            </a:pPr>
            <a:endParaRPr lang="en-US" sz="800" b="1" cap="all" dirty="0">
              <a:solidFill>
                <a:schemeClr val="accent3"/>
              </a:solidFill>
              <a:latin typeface="+mn-lt"/>
            </a:endParaRPr>
          </a:p>
          <a:p>
            <a:r>
              <a:rPr lang="en-US" sz="2000" dirty="0">
                <a:solidFill>
                  <a:schemeClr val="bg1"/>
                </a:solidFill>
                <a:latin typeface="+mn-lt"/>
              </a:rPr>
              <a:t>Create welcoming and memorable on-site interview experiences. We are being interviewed as an employer. This is the time to roll out the “red carpet” and make people fall in love with Auburn!</a:t>
            </a:r>
          </a:p>
          <a:p>
            <a:endParaRPr lang="en-US" b="1" dirty="0"/>
          </a:p>
        </p:txBody>
      </p:sp>
    </p:spTree>
    <p:custDataLst>
      <p:tags r:id="rId1"/>
    </p:custDataLst>
    <p:extLst>
      <p:ext uri="{BB962C8B-B14F-4D97-AF65-F5344CB8AC3E}">
        <p14:creationId xmlns:p14="http://schemas.microsoft.com/office/powerpoint/2010/main" val="1470044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lide Number Placeholder 24">
            <a:extLst>
              <a:ext uri="{FF2B5EF4-FFF2-40B4-BE49-F238E27FC236}">
                <a16:creationId xmlns:a16="http://schemas.microsoft.com/office/drawing/2014/main" id="{B43A566A-E612-174C-B17F-C23B261BAE07}"/>
              </a:ext>
            </a:extLst>
          </p:cNvPr>
          <p:cNvSpPr>
            <a:spLocks noGrp="1"/>
          </p:cNvSpPr>
          <p:nvPr>
            <p:ph type="sldNum" sz="quarter" idx="4"/>
          </p:nvPr>
        </p:nvSpPr>
        <p:spPr>
          <a:xfrm>
            <a:off x="300359" y="6366854"/>
            <a:ext cx="394215" cy="365125"/>
          </a:xfrm>
        </p:spPr>
        <p:txBody>
          <a:bodyPr/>
          <a:lstStyle/>
          <a:p>
            <a:fld id="{9564885F-477D-A14D-B2C1-5ECAF755F313}" type="slidenum">
              <a:rPr lang="en-US" smtClean="0"/>
              <a:pPr/>
              <a:t>24</a:t>
            </a:fld>
            <a:endParaRPr lang="en-US" dirty="0"/>
          </a:p>
        </p:txBody>
      </p:sp>
      <p:sp>
        <p:nvSpPr>
          <p:cNvPr id="6" name="Title 3">
            <a:extLst>
              <a:ext uri="{FF2B5EF4-FFF2-40B4-BE49-F238E27FC236}">
                <a16:creationId xmlns:a16="http://schemas.microsoft.com/office/drawing/2014/main" id="{556F2589-20F3-A549-98F4-C0CA7445C8D8}"/>
              </a:ext>
            </a:extLst>
          </p:cNvPr>
          <p:cNvSpPr txBox="1">
            <a:spLocks/>
          </p:cNvSpPr>
          <p:nvPr/>
        </p:nvSpPr>
        <p:spPr>
          <a:xfrm>
            <a:off x="1389929" y="343266"/>
            <a:ext cx="10626088" cy="666736"/>
          </a:xfrm>
          <a:prstGeom prst="rect">
            <a:avLst/>
          </a:prstGeom>
        </p:spPr>
        <p:txBody>
          <a:bodyPr vert="horz" lIns="91440" tIns="45720" rIns="91440" bIns="45720" rtlCol="0" anchor="t" anchorCtr="0">
            <a:noAutofit/>
          </a:bodyPr>
          <a:lstStyle>
            <a:lvl1pPr algn="l" defTabSz="914400" rtl="0" eaLnBrk="1" latinLnBrk="0" hangingPunct="1">
              <a:lnSpc>
                <a:spcPct val="80000"/>
              </a:lnSpc>
              <a:spcBef>
                <a:spcPct val="0"/>
              </a:spcBef>
              <a:buNone/>
              <a:defRPr sz="2800" b="1" i="0" kern="1200" cap="all" baseline="0">
                <a:solidFill>
                  <a:schemeClr val="bg1"/>
                </a:solidFill>
                <a:latin typeface="Avenir Next LT Pro Demi" panose="020B0504020202020204" pitchFamily="34" charset="77"/>
                <a:ea typeface="Avenir Next LT Pro Demi" panose="020B0504020202020204" pitchFamily="34" charset="77"/>
                <a:cs typeface="Arial" charset="0"/>
              </a:defRPr>
            </a:lvl1pPr>
          </a:lstStyle>
          <a:p>
            <a:r>
              <a:rPr lang="en-US" sz="3600" cap="none" dirty="0">
                <a:latin typeface="+mn-lt"/>
              </a:rPr>
              <a:t>Elevated interview experience ideas:</a:t>
            </a:r>
            <a:endParaRPr lang="en-US" sz="3200" i="1" cap="none" dirty="0">
              <a:solidFill>
                <a:schemeClr val="accent3"/>
              </a:solidFill>
              <a:latin typeface="+mn-lt"/>
            </a:endParaRPr>
          </a:p>
        </p:txBody>
      </p:sp>
      <p:sp>
        <p:nvSpPr>
          <p:cNvPr id="9" name="Title 3">
            <a:extLst>
              <a:ext uri="{FF2B5EF4-FFF2-40B4-BE49-F238E27FC236}">
                <a16:creationId xmlns:a16="http://schemas.microsoft.com/office/drawing/2014/main" id="{556F2589-20F3-A549-98F4-C0CA7445C8D8}"/>
              </a:ext>
            </a:extLst>
          </p:cNvPr>
          <p:cNvSpPr txBox="1">
            <a:spLocks/>
          </p:cNvSpPr>
          <p:nvPr/>
        </p:nvSpPr>
        <p:spPr>
          <a:xfrm>
            <a:off x="1182243" y="1402038"/>
            <a:ext cx="3010352" cy="417336"/>
          </a:xfrm>
          <a:prstGeom prst="rect">
            <a:avLst/>
          </a:prstGeom>
        </p:spPr>
        <p:txBody>
          <a:bodyPr vert="horz" lIns="91440" tIns="45720" rIns="91440" bIns="45720" rtlCol="0" anchor="t" anchorCtr="0">
            <a:noAutofit/>
          </a:bodyPr>
          <a:lstStyle>
            <a:lvl1pPr algn="l" defTabSz="914400" rtl="0" eaLnBrk="1" latinLnBrk="0" hangingPunct="1">
              <a:lnSpc>
                <a:spcPct val="80000"/>
              </a:lnSpc>
              <a:spcBef>
                <a:spcPct val="0"/>
              </a:spcBef>
              <a:buNone/>
              <a:defRPr sz="2800" b="1" i="0" kern="1200" cap="all" baseline="0">
                <a:solidFill>
                  <a:schemeClr val="bg1"/>
                </a:solidFill>
                <a:latin typeface="Avenir Next LT Pro Demi" panose="020B0504020202020204" pitchFamily="34" charset="77"/>
                <a:ea typeface="Avenir Next LT Pro Demi" panose="020B0504020202020204" pitchFamily="34" charset="77"/>
                <a:cs typeface="Arial" charset="0"/>
              </a:defRPr>
            </a:lvl1pPr>
          </a:lstStyle>
          <a:p>
            <a:pPr algn="ctr"/>
            <a:r>
              <a:rPr lang="en-US" sz="2400" cap="none" dirty="0">
                <a:solidFill>
                  <a:srgbClr val="FFFFFF"/>
                </a:solidFill>
                <a:latin typeface="+mn-lt"/>
              </a:rPr>
              <a:t>Candidate 1</a:t>
            </a:r>
          </a:p>
        </p:txBody>
      </p:sp>
      <p:sp>
        <p:nvSpPr>
          <p:cNvPr id="11" name="Title 3">
            <a:extLst>
              <a:ext uri="{FF2B5EF4-FFF2-40B4-BE49-F238E27FC236}">
                <a16:creationId xmlns:a16="http://schemas.microsoft.com/office/drawing/2014/main" id="{556F2589-20F3-A549-98F4-C0CA7445C8D8}"/>
              </a:ext>
            </a:extLst>
          </p:cNvPr>
          <p:cNvSpPr txBox="1">
            <a:spLocks/>
          </p:cNvSpPr>
          <p:nvPr/>
        </p:nvSpPr>
        <p:spPr>
          <a:xfrm>
            <a:off x="7895699" y="1329046"/>
            <a:ext cx="3010352" cy="417336"/>
          </a:xfrm>
          <a:prstGeom prst="rect">
            <a:avLst/>
          </a:prstGeom>
        </p:spPr>
        <p:txBody>
          <a:bodyPr vert="horz" lIns="91440" tIns="45720" rIns="91440" bIns="45720" rtlCol="0" anchor="t" anchorCtr="0">
            <a:noAutofit/>
          </a:bodyPr>
          <a:lstStyle>
            <a:lvl1pPr algn="l" defTabSz="914400" rtl="0" eaLnBrk="1" latinLnBrk="0" hangingPunct="1">
              <a:lnSpc>
                <a:spcPct val="80000"/>
              </a:lnSpc>
              <a:spcBef>
                <a:spcPct val="0"/>
              </a:spcBef>
              <a:buNone/>
              <a:defRPr sz="2800" b="1" i="0" kern="1200" cap="all" baseline="0">
                <a:solidFill>
                  <a:schemeClr val="bg1"/>
                </a:solidFill>
                <a:latin typeface="Avenir Next LT Pro Demi" panose="020B0504020202020204" pitchFamily="34" charset="77"/>
                <a:ea typeface="Avenir Next LT Pro Demi" panose="020B0504020202020204" pitchFamily="34" charset="77"/>
                <a:cs typeface="Arial" charset="0"/>
              </a:defRPr>
            </a:lvl1pPr>
          </a:lstStyle>
          <a:p>
            <a:pPr algn="ctr"/>
            <a:r>
              <a:rPr lang="en-US" sz="2400" cap="none" dirty="0">
                <a:solidFill>
                  <a:srgbClr val="FFFFFF"/>
                </a:solidFill>
                <a:latin typeface="+mn-lt"/>
              </a:rPr>
              <a:t>Candidate 1</a:t>
            </a:r>
          </a:p>
        </p:txBody>
      </p:sp>
      <p:sp>
        <p:nvSpPr>
          <p:cNvPr id="7" name="Content Placeholder 6">
            <a:extLst>
              <a:ext uri="{FF2B5EF4-FFF2-40B4-BE49-F238E27FC236}">
                <a16:creationId xmlns:a16="http://schemas.microsoft.com/office/drawing/2014/main" id="{FF121B3B-FACD-4F9C-5DED-BCAB023B0EA2}"/>
              </a:ext>
            </a:extLst>
          </p:cNvPr>
          <p:cNvSpPr>
            <a:spLocks noGrp="1"/>
          </p:cNvSpPr>
          <p:nvPr>
            <p:ph idx="1"/>
          </p:nvPr>
        </p:nvSpPr>
        <p:spPr>
          <a:xfrm>
            <a:off x="1050564" y="1010002"/>
            <a:ext cx="10157906" cy="4989486"/>
          </a:xfrm>
        </p:spPr>
        <p:txBody>
          <a:bodyPr/>
          <a:lstStyle/>
          <a:p>
            <a:r>
              <a:rPr lang="en-US" sz="2000" dirty="0">
                <a:solidFill>
                  <a:schemeClr val="bg1"/>
                </a:solidFill>
                <a:latin typeface="+mn-lt"/>
              </a:rPr>
              <a:t>If they are traveling, book their hotel for them (ideally the AU Hotel)</a:t>
            </a:r>
          </a:p>
          <a:p>
            <a:r>
              <a:rPr lang="en-US" sz="2000" dirty="0">
                <a:solidFill>
                  <a:schemeClr val="bg1"/>
                </a:solidFill>
                <a:latin typeface="+mn-lt"/>
              </a:rPr>
              <a:t>Order a welcome gift basket to be in their room upon arrival</a:t>
            </a:r>
          </a:p>
          <a:p>
            <a:r>
              <a:rPr lang="en-US" sz="2000" dirty="0">
                <a:solidFill>
                  <a:schemeClr val="bg1"/>
                </a:solidFill>
                <a:latin typeface="+mn-lt"/>
              </a:rPr>
              <a:t>Check on them on check-in day to ensure everything went smoothly</a:t>
            </a:r>
          </a:p>
          <a:p>
            <a:r>
              <a:rPr lang="en-US" sz="2000" dirty="0">
                <a:solidFill>
                  <a:schemeClr val="bg1"/>
                </a:solidFill>
                <a:latin typeface="+mn-lt"/>
              </a:rPr>
              <a:t>Give them a contact in case they need something</a:t>
            </a:r>
          </a:p>
          <a:p>
            <a:r>
              <a:rPr lang="en-US" sz="2000" dirty="0">
                <a:solidFill>
                  <a:schemeClr val="bg1"/>
                </a:solidFill>
                <a:latin typeface="+mn-lt"/>
              </a:rPr>
              <a:t>Give candidates an agenda ahead of time</a:t>
            </a:r>
          </a:p>
          <a:p>
            <a:r>
              <a:rPr lang="en-US" sz="2000" dirty="0">
                <a:solidFill>
                  <a:schemeClr val="bg1"/>
                </a:solidFill>
                <a:latin typeface="+mn-lt"/>
              </a:rPr>
              <a:t>Show them the office space</a:t>
            </a:r>
          </a:p>
          <a:p>
            <a:r>
              <a:rPr lang="en-US" sz="2000" dirty="0">
                <a:solidFill>
                  <a:schemeClr val="bg1"/>
                </a:solidFill>
                <a:latin typeface="+mn-lt"/>
              </a:rPr>
              <a:t>If it’s a full interview day, secure a space for them to decompress between interviews (with refreshments)</a:t>
            </a:r>
          </a:p>
          <a:p>
            <a:r>
              <a:rPr lang="en-US" sz="2000" dirty="0">
                <a:solidFill>
                  <a:schemeClr val="bg1"/>
                </a:solidFill>
                <a:latin typeface="+mn-lt"/>
              </a:rPr>
              <a:t>Assign a buddy to walk them around and check in on them throughout their visit </a:t>
            </a:r>
          </a:p>
          <a:p>
            <a:r>
              <a:rPr lang="en-US" sz="2000" dirty="0">
                <a:solidFill>
                  <a:schemeClr val="bg1"/>
                </a:solidFill>
                <a:latin typeface="+mn-lt"/>
              </a:rPr>
              <a:t>Limiting the number of people they have to interview with – consider casual conversations with some stakeholders instead.</a:t>
            </a:r>
          </a:p>
          <a:p>
            <a:r>
              <a:rPr lang="en-US" sz="2000" dirty="0">
                <a:solidFill>
                  <a:schemeClr val="bg1"/>
                </a:solidFill>
                <a:latin typeface="+mn-lt"/>
              </a:rPr>
              <a:t>Schedule a meal (we recommend 1856)</a:t>
            </a:r>
          </a:p>
          <a:p>
            <a:r>
              <a:rPr lang="en-US" sz="2000" dirty="0">
                <a:solidFill>
                  <a:schemeClr val="bg1"/>
                </a:solidFill>
                <a:latin typeface="+mn-lt"/>
              </a:rPr>
              <a:t>Schedule a campus tour</a:t>
            </a:r>
          </a:p>
          <a:p>
            <a:pPr marL="0" indent="0">
              <a:buNone/>
            </a:pPr>
            <a:endParaRPr lang="en-US" sz="2000" dirty="0">
              <a:solidFill>
                <a:schemeClr val="bg1"/>
              </a:solidFill>
              <a:latin typeface="+mn-lt"/>
            </a:endParaRPr>
          </a:p>
          <a:p>
            <a:endParaRPr lang="en-US" dirty="0">
              <a:solidFill>
                <a:schemeClr val="bg1"/>
              </a:solidFill>
              <a:latin typeface="+mn-lt"/>
            </a:endParaRPr>
          </a:p>
        </p:txBody>
      </p:sp>
    </p:spTree>
    <p:custDataLst>
      <p:tags r:id="rId1"/>
    </p:custDataLst>
    <p:extLst>
      <p:ext uri="{BB962C8B-B14F-4D97-AF65-F5344CB8AC3E}">
        <p14:creationId xmlns:p14="http://schemas.microsoft.com/office/powerpoint/2010/main" val="2268981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lide Number Placeholder 24">
            <a:extLst>
              <a:ext uri="{FF2B5EF4-FFF2-40B4-BE49-F238E27FC236}">
                <a16:creationId xmlns:a16="http://schemas.microsoft.com/office/drawing/2014/main" id="{B43A566A-E612-174C-B17F-C23B261BAE07}"/>
              </a:ext>
            </a:extLst>
          </p:cNvPr>
          <p:cNvSpPr>
            <a:spLocks noGrp="1"/>
          </p:cNvSpPr>
          <p:nvPr>
            <p:ph type="sldNum" sz="quarter" idx="4"/>
          </p:nvPr>
        </p:nvSpPr>
        <p:spPr>
          <a:xfrm>
            <a:off x="300359" y="6366854"/>
            <a:ext cx="394215" cy="365125"/>
          </a:xfrm>
        </p:spPr>
        <p:txBody>
          <a:bodyPr/>
          <a:lstStyle/>
          <a:p>
            <a:fld id="{9564885F-477D-A14D-B2C1-5ECAF755F313}" type="slidenum">
              <a:rPr lang="en-US" smtClean="0"/>
              <a:pPr/>
              <a:t>25</a:t>
            </a:fld>
            <a:endParaRPr lang="en-US" dirty="0"/>
          </a:p>
        </p:txBody>
      </p:sp>
      <p:sp>
        <p:nvSpPr>
          <p:cNvPr id="9" name="Title 3">
            <a:extLst>
              <a:ext uri="{FF2B5EF4-FFF2-40B4-BE49-F238E27FC236}">
                <a16:creationId xmlns:a16="http://schemas.microsoft.com/office/drawing/2014/main" id="{556F2589-20F3-A549-98F4-C0CA7445C8D8}"/>
              </a:ext>
            </a:extLst>
          </p:cNvPr>
          <p:cNvSpPr txBox="1">
            <a:spLocks/>
          </p:cNvSpPr>
          <p:nvPr/>
        </p:nvSpPr>
        <p:spPr>
          <a:xfrm>
            <a:off x="1182243" y="1402038"/>
            <a:ext cx="3010352" cy="417336"/>
          </a:xfrm>
          <a:prstGeom prst="rect">
            <a:avLst/>
          </a:prstGeom>
        </p:spPr>
        <p:txBody>
          <a:bodyPr vert="horz" lIns="91440" tIns="45720" rIns="91440" bIns="45720" rtlCol="0" anchor="t" anchorCtr="0">
            <a:noAutofit/>
          </a:bodyPr>
          <a:lstStyle>
            <a:lvl1pPr algn="l" defTabSz="914400" rtl="0" eaLnBrk="1" latinLnBrk="0" hangingPunct="1">
              <a:lnSpc>
                <a:spcPct val="80000"/>
              </a:lnSpc>
              <a:spcBef>
                <a:spcPct val="0"/>
              </a:spcBef>
              <a:buNone/>
              <a:defRPr sz="2800" b="1" i="0" kern="1200" cap="all" baseline="0">
                <a:solidFill>
                  <a:schemeClr val="bg1"/>
                </a:solidFill>
                <a:latin typeface="Avenir Next LT Pro Demi" panose="020B0504020202020204" pitchFamily="34" charset="77"/>
                <a:ea typeface="Avenir Next LT Pro Demi" panose="020B0504020202020204" pitchFamily="34" charset="77"/>
                <a:cs typeface="Arial" charset="0"/>
              </a:defRPr>
            </a:lvl1pPr>
          </a:lstStyle>
          <a:p>
            <a:pPr algn="ctr"/>
            <a:r>
              <a:rPr lang="en-US" sz="2400" cap="none" dirty="0">
                <a:solidFill>
                  <a:srgbClr val="FFFFFF"/>
                </a:solidFill>
                <a:latin typeface="+mn-lt"/>
              </a:rPr>
              <a:t>Candidate 1</a:t>
            </a:r>
          </a:p>
        </p:txBody>
      </p:sp>
      <p:sp>
        <p:nvSpPr>
          <p:cNvPr id="11" name="Title 3">
            <a:extLst>
              <a:ext uri="{FF2B5EF4-FFF2-40B4-BE49-F238E27FC236}">
                <a16:creationId xmlns:a16="http://schemas.microsoft.com/office/drawing/2014/main" id="{556F2589-20F3-A549-98F4-C0CA7445C8D8}"/>
              </a:ext>
            </a:extLst>
          </p:cNvPr>
          <p:cNvSpPr txBox="1">
            <a:spLocks/>
          </p:cNvSpPr>
          <p:nvPr/>
        </p:nvSpPr>
        <p:spPr>
          <a:xfrm>
            <a:off x="7895699" y="1329046"/>
            <a:ext cx="3010352" cy="417336"/>
          </a:xfrm>
          <a:prstGeom prst="rect">
            <a:avLst/>
          </a:prstGeom>
        </p:spPr>
        <p:txBody>
          <a:bodyPr vert="horz" lIns="91440" tIns="45720" rIns="91440" bIns="45720" rtlCol="0" anchor="t" anchorCtr="0">
            <a:noAutofit/>
          </a:bodyPr>
          <a:lstStyle>
            <a:lvl1pPr algn="l" defTabSz="914400" rtl="0" eaLnBrk="1" latinLnBrk="0" hangingPunct="1">
              <a:lnSpc>
                <a:spcPct val="80000"/>
              </a:lnSpc>
              <a:spcBef>
                <a:spcPct val="0"/>
              </a:spcBef>
              <a:buNone/>
              <a:defRPr sz="2800" b="1" i="0" kern="1200" cap="all" baseline="0">
                <a:solidFill>
                  <a:schemeClr val="bg1"/>
                </a:solidFill>
                <a:latin typeface="Avenir Next LT Pro Demi" panose="020B0504020202020204" pitchFamily="34" charset="77"/>
                <a:ea typeface="Avenir Next LT Pro Demi" panose="020B0504020202020204" pitchFamily="34" charset="77"/>
                <a:cs typeface="Arial" charset="0"/>
              </a:defRPr>
            </a:lvl1pPr>
          </a:lstStyle>
          <a:p>
            <a:pPr algn="ctr"/>
            <a:r>
              <a:rPr lang="en-US" sz="2400" cap="none" dirty="0">
                <a:solidFill>
                  <a:srgbClr val="FFFFFF"/>
                </a:solidFill>
                <a:latin typeface="+mn-lt"/>
              </a:rPr>
              <a:t>Candidate 1</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1999280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1003613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 y="4629024"/>
            <a:ext cx="11887198" cy="12540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0" y="1491923"/>
            <a:ext cx="11887198" cy="12540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Slide Number Placeholder 24">
            <a:extLst>
              <a:ext uri="{FF2B5EF4-FFF2-40B4-BE49-F238E27FC236}">
                <a16:creationId xmlns:a16="http://schemas.microsoft.com/office/drawing/2014/main" id="{B43A566A-E612-174C-B17F-C23B261BAE07}"/>
              </a:ext>
            </a:extLst>
          </p:cNvPr>
          <p:cNvSpPr>
            <a:spLocks noGrp="1"/>
          </p:cNvSpPr>
          <p:nvPr>
            <p:ph type="sldNum" sz="quarter" idx="4"/>
          </p:nvPr>
        </p:nvSpPr>
        <p:spPr>
          <a:xfrm>
            <a:off x="300359" y="6366854"/>
            <a:ext cx="394215" cy="365125"/>
          </a:xfrm>
        </p:spPr>
        <p:txBody>
          <a:bodyPr/>
          <a:lstStyle/>
          <a:p>
            <a:fld id="{9564885F-477D-A14D-B2C1-5ECAF755F313}" type="slidenum">
              <a:rPr lang="en-US" smtClean="0"/>
              <a:pPr/>
              <a:t>3</a:t>
            </a:fld>
            <a:endParaRPr lang="en-US" dirty="0"/>
          </a:p>
        </p:txBody>
      </p:sp>
      <p:sp>
        <p:nvSpPr>
          <p:cNvPr id="4" name="Title 3">
            <a:extLst>
              <a:ext uri="{FF2B5EF4-FFF2-40B4-BE49-F238E27FC236}">
                <a16:creationId xmlns:a16="http://schemas.microsoft.com/office/drawing/2014/main" id="{556F2589-20F3-A549-98F4-C0CA7445C8D8}"/>
              </a:ext>
            </a:extLst>
          </p:cNvPr>
          <p:cNvSpPr>
            <a:spLocks noGrp="1"/>
          </p:cNvSpPr>
          <p:nvPr>
            <p:ph type="title"/>
          </p:nvPr>
        </p:nvSpPr>
        <p:spPr>
          <a:xfrm>
            <a:off x="389874" y="1473940"/>
            <a:ext cx="1514264" cy="666736"/>
          </a:xfrm>
        </p:spPr>
        <p:txBody>
          <a:bodyPr/>
          <a:lstStyle/>
          <a:p>
            <a:r>
              <a:rPr lang="en-US" sz="11500" dirty="0">
                <a:solidFill>
                  <a:srgbClr val="FFFFFF"/>
                </a:solidFill>
                <a:latin typeface="+mn-lt"/>
              </a:rPr>
              <a:t>1</a:t>
            </a:r>
          </a:p>
        </p:txBody>
      </p:sp>
      <p:sp>
        <p:nvSpPr>
          <p:cNvPr id="9" name="Rectangle 8"/>
          <p:cNvSpPr/>
          <p:nvPr/>
        </p:nvSpPr>
        <p:spPr>
          <a:xfrm>
            <a:off x="-1" y="3083526"/>
            <a:ext cx="11887199" cy="125400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10" name="Title 3">
            <a:extLst>
              <a:ext uri="{FF2B5EF4-FFF2-40B4-BE49-F238E27FC236}">
                <a16:creationId xmlns:a16="http://schemas.microsoft.com/office/drawing/2014/main" id="{556F2589-20F3-A549-98F4-C0CA7445C8D8}"/>
              </a:ext>
            </a:extLst>
          </p:cNvPr>
          <p:cNvSpPr txBox="1">
            <a:spLocks/>
          </p:cNvSpPr>
          <p:nvPr/>
        </p:nvSpPr>
        <p:spPr>
          <a:xfrm>
            <a:off x="389874" y="3058191"/>
            <a:ext cx="1514264" cy="666736"/>
          </a:xfrm>
          <a:prstGeom prst="rect">
            <a:avLst/>
          </a:prstGeom>
        </p:spPr>
        <p:txBody>
          <a:bodyPr vert="horz" lIns="91440" tIns="45720" rIns="91440" bIns="45720" rtlCol="0" anchor="t" anchorCtr="0">
            <a:noAutofit/>
          </a:bodyPr>
          <a:lstStyle>
            <a:lvl1pPr algn="l" defTabSz="914400" rtl="0" eaLnBrk="1" latinLnBrk="0" hangingPunct="1">
              <a:lnSpc>
                <a:spcPct val="80000"/>
              </a:lnSpc>
              <a:spcBef>
                <a:spcPct val="0"/>
              </a:spcBef>
              <a:buNone/>
              <a:defRPr sz="2800" b="1" i="0" kern="1200" cap="all" baseline="0">
                <a:solidFill>
                  <a:schemeClr val="bg1"/>
                </a:solidFill>
                <a:latin typeface="Avenir Next LT Pro Demi" panose="020B0504020202020204" pitchFamily="34" charset="77"/>
                <a:ea typeface="Avenir Next LT Pro Demi" panose="020B0504020202020204" pitchFamily="34" charset="77"/>
                <a:cs typeface="Arial" charset="0"/>
              </a:defRPr>
            </a:lvl1pPr>
          </a:lstStyle>
          <a:p>
            <a:r>
              <a:rPr lang="en-US" sz="11500" dirty="0">
                <a:solidFill>
                  <a:srgbClr val="FFFFFF"/>
                </a:solidFill>
                <a:latin typeface="+mn-lt"/>
              </a:rPr>
              <a:t>2</a:t>
            </a:r>
          </a:p>
        </p:txBody>
      </p:sp>
      <p:sp>
        <p:nvSpPr>
          <p:cNvPr id="11" name="Title 3">
            <a:extLst>
              <a:ext uri="{FF2B5EF4-FFF2-40B4-BE49-F238E27FC236}">
                <a16:creationId xmlns:a16="http://schemas.microsoft.com/office/drawing/2014/main" id="{556F2589-20F3-A549-98F4-C0CA7445C8D8}"/>
              </a:ext>
            </a:extLst>
          </p:cNvPr>
          <p:cNvSpPr txBox="1">
            <a:spLocks/>
          </p:cNvSpPr>
          <p:nvPr/>
        </p:nvSpPr>
        <p:spPr>
          <a:xfrm>
            <a:off x="1527344" y="5064743"/>
            <a:ext cx="9998798" cy="666736"/>
          </a:xfrm>
          <a:prstGeom prst="rect">
            <a:avLst/>
          </a:prstGeom>
        </p:spPr>
        <p:txBody>
          <a:bodyPr vert="horz" lIns="91440" tIns="45720" rIns="91440" bIns="45720" rtlCol="0" anchor="t" anchorCtr="0">
            <a:noAutofit/>
          </a:bodyPr>
          <a:lstStyle>
            <a:lvl1pPr algn="l" defTabSz="914400" rtl="0" eaLnBrk="1" latinLnBrk="0" hangingPunct="1">
              <a:lnSpc>
                <a:spcPct val="80000"/>
              </a:lnSpc>
              <a:spcBef>
                <a:spcPct val="0"/>
              </a:spcBef>
              <a:buNone/>
              <a:defRPr sz="2800" b="1" i="0" kern="1200" cap="all" baseline="0">
                <a:solidFill>
                  <a:schemeClr val="bg1"/>
                </a:solidFill>
                <a:latin typeface="Avenir Next LT Pro Demi" panose="020B0504020202020204" pitchFamily="34" charset="77"/>
                <a:ea typeface="Avenir Next LT Pro Demi" panose="020B0504020202020204" pitchFamily="34" charset="77"/>
                <a:cs typeface="Arial" charset="0"/>
              </a:defRPr>
            </a:lvl1pPr>
          </a:lstStyle>
          <a:p>
            <a:r>
              <a:rPr lang="en-US" sz="3200" cap="none" dirty="0">
                <a:solidFill>
                  <a:srgbClr val="FFFFFF"/>
                </a:solidFill>
                <a:latin typeface="+mn-lt"/>
              </a:rPr>
              <a:t>Promote and model elevated candidate experiences.</a:t>
            </a:r>
          </a:p>
        </p:txBody>
      </p:sp>
      <p:sp>
        <p:nvSpPr>
          <p:cNvPr id="13" name="Title 3">
            <a:extLst>
              <a:ext uri="{FF2B5EF4-FFF2-40B4-BE49-F238E27FC236}">
                <a16:creationId xmlns:a16="http://schemas.microsoft.com/office/drawing/2014/main" id="{556F2589-20F3-A549-98F4-C0CA7445C8D8}"/>
              </a:ext>
            </a:extLst>
          </p:cNvPr>
          <p:cNvSpPr txBox="1">
            <a:spLocks/>
          </p:cNvSpPr>
          <p:nvPr/>
        </p:nvSpPr>
        <p:spPr>
          <a:xfrm>
            <a:off x="1437829" y="209010"/>
            <a:ext cx="10539082" cy="1204070"/>
          </a:xfrm>
          <a:prstGeom prst="rect">
            <a:avLst/>
          </a:prstGeom>
        </p:spPr>
        <p:txBody>
          <a:bodyPr vert="horz" lIns="91440" tIns="45720" rIns="91440" bIns="45720" rtlCol="0" anchor="t" anchorCtr="0">
            <a:noAutofit/>
          </a:bodyPr>
          <a:lstStyle>
            <a:lvl1pPr algn="l" defTabSz="914400" rtl="0" eaLnBrk="1" latinLnBrk="0" hangingPunct="1">
              <a:lnSpc>
                <a:spcPct val="80000"/>
              </a:lnSpc>
              <a:spcBef>
                <a:spcPct val="0"/>
              </a:spcBef>
              <a:buNone/>
              <a:defRPr sz="2800" b="1" i="0" kern="1200" cap="all" baseline="0">
                <a:solidFill>
                  <a:schemeClr val="bg1"/>
                </a:solidFill>
                <a:latin typeface="Avenir Next LT Pro Demi" panose="020B0504020202020204" pitchFamily="34" charset="77"/>
                <a:ea typeface="Avenir Next LT Pro Demi" panose="020B0504020202020204" pitchFamily="34" charset="77"/>
                <a:cs typeface="Arial" charset="0"/>
              </a:defRPr>
            </a:lvl1pPr>
          </a:lstStyle>
          <a:p>
            <a:r>
              <a:rPr lang="en-US" sz="3600" dirty="0">
                <a:latin typeface="+mn-lt"/>
              </a:rPr>
              <a:t>Practical ways </a:t>
            </a:r>
            <a:r>
              <a:rPr lang="en-US" sz="3600" u="sng" dirty="0">
                <a:solidFill>
                  <a:schemeClr val="accent3"/>
                </a:solidFill>
                <a:latin typeface="+mn-lt"/>
              </a:rPr>
              <a:t>You</a:t>
            </a:r>
            <a:r>
              <a:rPr lang="en-US" sz="3600" dirty="0">
                <a:latin typeface="+mn-lt"/>
              </a:rPr>
              <a:t> Can Support </a:t>
            </a:r>
          </a:p>
          <a:p>
            <a:r>
              <a:rPr lang="en-US" sz="3600" dirty="0">
                <a:latin typeface="+mn-lt"/>
              </a:rPr>
              <a:t>Successful Searches</a:t>
            </a:r>
          </a:p>
        </p:txBody>
      </p:sp>
      <p:sp>
        <p:nvSpPr>
          <p:cNvPr id="16" name="Title 3">
            <a:extLst>
              <a:ext uri="{FF2B5EF4-FFF2-40B4-BE49-F238E27FC236}">
                <a16:creationId xmlns:a16="http://schemas.microsoft.com/office/drawing/2014/main" id="{556F2589-20F3-A549-98F4-C0CA7445C8D8}"/>
              </a:ext>
            </a:extLst>
          </p:cNvPr>
          <p:cNvSpPr txBox="1">
            <a:spLocks/>
          </p:cNvSpPr>
          <p:nvPr/>
        </p:nvSpPr>
        <p:spPr>
          <a:xfrm>
            <a:off x="1527344" y="3297908"/>
            <a:ext cx="9998798" cy="666736"/>
          </a:xfrm>
          <a:prstGeom prst="rect">
            <a:avLst/>
          </a:prstGeom>
        </p:spPr>
        <p:txBody>
          <a:bodyPr vert="horz" lIns="91440" tIns="45720" rIns="91440" bIns="45720" rtlCol="0" anchor="t" anchorCtr="0">
            <a:noAutofit/>
          </a:bodyPr>
          <a:lstStyle>
            <a:lvl1pPr algn="l" defTabSz="914400" rtl="0" eaLnBrk="1" latinLnBrk="0" hangingPunct="1">
              <a:lnSpc>
                <a:spcPct val="80000"/>
              </a:lnSpc>
              <a:spcBef>
                <a:spcPct val="0"/>
              </a:spcBef>
              <a:buNone/>
              <a:defRPr sz="2800" b="1" i="0" kern="1200" cap="all" baseline="0">
                <a:solidFill>
                  <a:schemeClr val="bg1"/>
                </a:solidFill>
                <a:latin typeface="Avenir Next LT Pro Demi" panose="020B0504020202020204" pitchFamily="34" charset="77"/>
                <a:ea typeface="Avenir Next LT Pro Demi" panose="020B0504020202020204" pitchFamily="34" charset="77"/>
                <a:cs typeface="Arial" charset="0"/>
              </a:defRPr>
            </a:lvl1pPr>
          </a:lstStyle>
          <a:p>
            <a:r>
              <a:rPr lang="en-US" sz="3200" cap="none" dirty="0">
                <a:solidFill>
                  <a:srgbClr val="FFFFFF"/>
                </a:solidFill>
                <a:latin typeface="+mn-lt"/>
              </a:rPr>
              <a:t>Share your knowledge of employment search processes with your department.</a:t>
            </a:r>
          </a:p>
        </p:txBody>
      </p:sp>
      <p:sp>
        <p:nvSpPr>
          <p:cNvPr id="17" name="Title 3">
            <a:extLst>
              <a:ext uri="{FF2B5EF4-FFF2-40B4-BE49-F238E27FC236}">
                <a16:creationId xmlns:a16="http://schemas.microsoft.com/office/drawing/2014/main" id="{556F2589-20F3-A549-98F4-C0CA7445C8D8}"/>
              </a:ext>
            </a:extLst>
          </p:cNvPr>
          <p:cNvSpPr txBox="1">
            <a:spLocks/>
          </p:cNvSpPr>
          <p:nvPr/>
        </p:nvSpPr>
        <p:spPr>
          <a:xfrm>
            <a:off x="1431002" y="1685200"/>
            <a:ext cx="9998798" cy="666736"/>
          </a:xfrm>
          <a:prstGeom prst="rect">
            <a:avLst/>
          </a:prstGeom>
        </p:spPr>
        <p:txBody>
          <a:bodyPr vert="horz" lIns="91440" tIns="45720" rIns="91440" bIns="45720" rtlCol="0" anchor="t" anchorCtr="0">
            <a:noAutofit/>
          </a:bodyPr>
          <a:lstStyle>
            <a:lvl1pPr algn="l" defTabSz="914400" rtl="0" eaLnBrk="1" latinLnBrk="0" hangingPunct="1">
              <a:lnSpc>
                <a:spcPct val="80000"/>
              </a:lnSpc>
              <a:spcBef>
                <a:spcPct val="0"/>
              </a:spcBef>
              <a:buNone/>
              <a:defRPr sz="2800" b="1" i="0" kern="1200" cap="all" baseline="0">
                <a:solidFill>
                  <a:schemeClr val="bg1"/>
                </a:solidFill>
                <a:latin typeface="Avenir Next LT Pro Demi" panose="020B0504020202020204" pitchFamily="34" charset="77"/>
                <a:ea typeface="Avenir Next LT Pro Demi" panose="020B0504020202020204" pitchFamily="34" charset="77"/>
                <a:cs typeface="Arial" charset="0"/>
              </a:defRPr>
            </a:lvl1pPr>
          </a:lstStyle>
          <a:p>
            <a:r>
              <a:rPr lang="en-US" sz="3200" cap="none" dirty="0">
                <a:solidFill>
                  <a:srgbClr val="FFFFFF"/>
                </a:solidFill>
                <a:latin typeface="+mn-lt"/>
              </a:rPr>
              <a:t>Perform fair, equitable, and inclusive employment searches or provide guidance to your department. </a:t>
            </a:r>
          </a:p>
        </p:txBody>
      </p:sp>
      <p:sp>
        <p:nvSpPr>
          <p:cNvPr id="18" name="Title 3">
            <a:extLst>
              <a:ext uri="{FF2B5EF4-FFF2-40B4-BE49-F238E27FC236}">
                <a16:creationId xmlns:a16="http://schemas.microsoft.com/office/drawing/2014/main" id="{556F2589-20F3-A549-98F4-C0CA7445C8D8}"/>
              </a:ext>
            </a:extLst>
          </p:cNvPr>
          <p:cNvSpPr txBox="1">
            <a:spLocks/>
          </p:cNvSpPr>
          <p:nvPr/>
        </p:nvSpPr>
        <p:spPr>
          <a:xfrm>
            <a:off x="389874" y="4613108"/>
            <a:ext cx="1514264" cy="666736"/>
          </a:xfrm>
          <a:prstGeom prst="rect">
            <a:avLst/>
          </a:prstGeom>
        </p:spPr>
        <p:txBody>
          <a:bodyPr vert="horz" lIns="91440" tIns="45720" rIns="91440" bIns="45720" rtlCol="0" anchor="t" anchorCtr="0">
            <a:noAutofit/>
          </a:bodyPr>
          <a:lstStyle>
            <a:lvl1pPr algn="l" defTabSz="914400" rtl="0" eaLnBrk="1" latinLnBrk="0" hangingPunct="1">
              <a:lnSpc>
                <a:spcPct val="80000"/>
              </a:lnSpc>
              <a:spcBef>
                <a:spcPct val="0"/>
              </a:spcBef>
              <a:buNone/>
              <a:defRPr sz="2800" b="1" i="0" kern="1200" cap="all" baseline="0">
                <a:solidFill>
                  <a:schemeClr val="bg1"/>
                </a:solidFill>
                <a:latin typeface="Avenir Next LT Pro Demi" panose="020B0504020202020204" pitchFamily="34" charset="77"/>
                <a:ea typeface="Avenir Next LT Pro Demi" panose="020B0504020202020204" pitchFamily="34" charset="77"/>
                <a:cs typeface="Arial" charset="0"/>
              </a:defRPr>
            </a:lvl1pPr>
          </a:lstStyle>
          <a:p>
            <a:r>
              <a:rPr lang="en-US" sz="11500" dirty="0">
                <a:solidFill>
                  <a:srgbClr val="FFFFFF"/>
                </a:solidFill>
                <a:latin typeface="+mn-lt"/>
              </a:rPr>
              <a:t>3</a:t>
            </a:r>
          </a:p>
        </p:txBody>
      </p:sp>
    </p:spTree>
    <p:custDataLst>
      <p:tags r:id="rId1"/>
    </p:custDataLst>
    <p:extLst>
      <p:ext uri="{BB962C8B-B14F-4D97-AF65-F5344CB8AC3E}">
        <p14:creationId xmlns:p14="http://schemas.microsoft.com/office/powerpoint/2010/main" val="473041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1000"/>
                                        <p:tgtEl>
                                          <p:spTgt spid="16"/>
                                        </p:tgtEl>
                                      </p:cBhvr>
                                    </p:animEffect>
                                    <p:anim calcmode="lin" valueType="num">
                                      <p:cBhvr>
                                        <p:cTn id="42" dur="1000" fill="hold"/>
                                        <p:tgtEl>
                                          <p:spTgt spid="16"/>
                                        </p:tgtEl>
                                        <p:attrNameLst>
                                          <p:attrName>ppt_x</p:attrName>
                                        </p:attrNameLst>
                                      </p:cBhvr>
                                      <p:tavLst>
                                        <p:tav tm="0">
                                          <p:val>
                                            <p:strVal val="#ppt_x"/>
                                          </p:val>
                                        </p:tav>
                                        <p:tav tm="100000">
                                          <p:val>
                                            <p:strVal val="#ppt_x"/>
                                          </p:val>
                                        </p:tav>
                                      </p:tavLst>
                                    </p:anim>
                                    <p:anim calcmode="lin" valueType="num">
                                      <p:cBhvr>
                                        <p:cTn id="4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1000"/>
                                        <p:tgtEl>
                                          <p:spTgt spid="14"/>
                                        </p:tgtEl>
                                      </p:cBhvr>
                                    </p:animEffect>
                                    <p:anim calcmode="lin" valueType="num">
                                      <p:cBhvr>
                                        <p:cTn id="49" dur="1000" fill="hold"/>
                                        <p:tgtEl>
                                          <p:spTgt spid="14"/>
                                        </p:tgtEl>
                                        <p:attrNameLst>
                                          <p:attrName>ppt_x</p:attrName>
                                        </p:attrNameLst>
                                      </p:cBhvr>
                                      <p:tavLst>
                                        <p:tav tm="0">
                                          <p:val>
                                            <p:strVal val="#ppt_x"/>
                                          </p:val>
                                        </p:tav>
                                        <p:tav tm="100000">
                                          <p:val>
                                            <p:strVal val="#ppt_x"/>
                                          </p:val>
                                        </p:tav>
                                      </p:tavLst>
                                    </p:anim>
                                    <p:anim calcmode="lin" valueType="num">
                                      <p:cBhvr>
                                        <p:cTn id="50" dur="1000" fill="hold"/>
                                        <p:tgtEl>
                                          <p:spTgt spid="14"/>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1000"/>
                                        <p:tgtEl>
                                          <p:spTgt spid="11"/>
                                        </p:tgtEl>
                                      </p:cBhvr>
                                    </p:animEffect>
                                    <p:anim calcmode="lin" valueType="num">
                                      <p:cBhvr>
                                        <p:cTn id="54" dur="1000" fill="hold"/>
                                        <p:tgtEl>
                                          <p:spTgt spid="11"/>
                                        </p:tgtEl>
                                        <p:attrNameLst>
                                          <p:attrName>ppt_x</p:attrName>
                                        </p:attrNameLst>
                                      </p:cBhvr>
                                      <p:tavLst>
                                        <p:tav tm="0">
                                          <p:val>
                                            <p:strVal val="#ppt_x"/>
                                          </p:val>
                                        </p:tav>
                                        <p:tav tm="100000">
                                          <p:val>
                                            <p:strVal val="#ppt_x"/>
                                          </p:val>
                                        </p:tav>
                                      </p:tavLst>
                                    </p:anim>
                                    <p:anim calcmode="lin" valueType="num">
                                      <p:cBhvr>
                                        <p:cTn id="55" dur="1000" fill="hold"/>
                                        <p:tgtEl>
                                          <p:spTgt spid="11"/>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fade">
                                      <p:cBhvr>
                                        <p:cTn id="58" dur="1000"/>
                                        <p:tgtEl>
                                          <p:spTgt spid="18"/>
                                        </p:tgtEl>
                                      </p:cBhvr>
                                    </p:animEffect>
                                    <p:anim calcmode="lin" valueType="num">
                                      <p:cBhvr>
                                        <p:cTn id="59" dur="1000" fill="hold"/>
                                        <p:tgtEl>
                                          <p:spTgt spid="18"/>
                                        </p:tgtEl>
                                        <p:attrNameLst>
                                          <p:attrName>ppt_x</p:attrName>
                                        </p:attrNameLst>
                                      </p:cBhvr>
                                      <p:tavLst>
                                        <p:tav tm="0">
                                          <p:val>
                                            <p:strVal val="#ppt_x"/>
                                          </p:val>
                                        </p:tav>
                                        <p:tav tm="100000">
                                          <p:val>
                                            <p:strVal val="#ppt_x"/>
                                          </p:val>
                                        </p:tav>
                                      </p:tavLst>
                                    </p:anim>
                                    <p:anim calcmode="lin" valueType="num">
                                      <p:cBhvr>
                                        <p:cTn id="6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animBg="1"/>
      <p:bldP spid="4" grpId="0"/>
      <p:bldP spid="9" grpId="0" animBg="1"/>
      <p:bldP spid="10" grpId="0"/>
      <p:bldP spid="11" grpId="0"/>
      <p:bldP spid="13" grpId="0"/>
      <p:bldP spid="16" grpId="0"/>
      <p:bldP spid="17"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8427659" y="1799519"/>
            <a:ext cx="3402296" cy="91254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4459749" y="1797317"/>
            <a:ext cx="3402296" cy="91254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3">
            <a:extLst>
              <a:ext uri="{FF2B5EF4-FFF2-40B4-BE49-F238E27FC236}">
                <a16:creationId xmlns:a16="http://schemas.microsoft.com/office/drawing/2014/main" id="{556F2589-20F3-A549-98F4-C0CA7445C8D8}"/>
              </a:ext>
            </a:extLst>
          </p:cNvPr>
          <p:cNvSpPr txBox="1">
            <a:spLocks/>
          </p:cNvSpPr>
          <p:nvPr/>
        </p:nvSpPr>
        <p:spPr>
          <a:xfrm>
            <a:off x="2066256" y="274240"/>
            <a:ext cx="10539082" cy="1204070"/>
          </a:xfrm>
          <a:prstGeom prst="rect">
            <a:avLst/>
          </a:prstGeom>
        </p:spPr>
        <p:txBody>
          <a:bodyPr vert="horz" lIns="91440" tIns="45720" rIns="91440" bIns="45720" rtlCol="0" anchor="t" anchorCtr="0">
            <a:noAutofit/>
          </a:bodyPr>
          <a:lstStyle>
            <a:lvl1pPr algn="l" defTabSz="914400" rtl="0" eaLnBrk="1" latinLnBrk="0" hangingPunct="1">
              <a:lnSpc>
                <a:spcPct val="80000"/>
              </a:lnSpc>
              <a:spcBef>
                <a:spcPct val="0"/>
              </a:spcBef>
              <a:buNone/>
              <a:defRPr sz="2800" b="1" i="0" kern="1200" cap="all" baseline="0">
                <a:solidFill>
                  <a:schemeClr val="bg1"/>
                </a:solidFill>
                <a:latin typeface="Avenir Next LT Pro Demi" panose="020B0504020202020204" pitchFamily="34" charset="77"/>
                <a:ea typeface="Avenir Next LT Pro Demi" panose="020B0504020202020204" pitchFamily="34" charset="77"/>
                <a:cs typeface="Arial" charset="0"/>
              </a:defRPr>
            </a:lvl1pPr>
          </a:lstStyle>
          <a:p>
            <a:r>
              <a:rPr lang="en-US" sz="4000" dirty="0">
                <a:latin typeface="+mn-lt"/>
              </a:rPr>
              <a:t>This Session’s Connection to The </a:t>
            </a:r>
          </a:p>
          <a:p>
            <a:r>
              <a:rPr lang="en-US" sz="4000" dirty="0">
                <a:solidFill>
                  <a:schemeClr val="accent2"/>
                </a:solidFill>
                <a:latin typeface="+mn-lt"/>
              </a:rPr>
              <a:t>2019-2024 Auburn Strategic Plan</a:t>
            </a:r>
          </a:p>
        </p:txBody>
      </p:sp>
      <p:sp>
        <p:nvSpPr>
          <p:cNvPr id="3" name="Rectangle 2"/>
          <p:cNvSpPr/>
          <p:nvPr/>
        </p:nvSpPr>
        <p:spPr>
          <a:xfrm>
            <a:off x="547535" y="1814231"/>
            <a:ext cx="3402296" cy="91254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3">
            <a:extLst>
              <a:ext uri="{FF2B5EF4-FFF2-40B4-BE49-F238E27FC236}">
                <a16:creationId xmlns:a16="http://schemas.microsoft.com/office/drawing/2014/main" id="{556F2589-20F3-A549-98F4-C0CA7445C8D8}"/>
              </a:ext>
            </a:extLst>
          </p:cNvPr>
          <p:cNvSpPr txBox="1">
            <a:spLocks/>
          </p:cNvSpPr>
          <p:nvPr/>
        </p:nvSpPr>
        <p:spPr>
          <a:xfrm>
            <a:off x="662843" y="1960211"/>
            <a:ext cx="3010352" cy="1533129"/>
          </a:xfrm>
          <a:prstGeom prst="rect">
            <a:avLst/>
          </a:prstGeom>
        </p:spPr>
        <p:txBody>
          <a:bodyPr vert="horz" lIns="91440" tIns="45720" rIns="91440" bIns="45720" rtlCol="0" anchor="t" anchorCtr="0">
            <a:noAutofit/>
          </a:bodyPr>
          <a:lstStyle>
            <a:lvl1pPr algn="l" defTabSz="914400" rtl="0" eaLnBrk="1" latinLnBrk="0" hangingPunct="1">
              <a:lnSpc>
                <a:spcPct val="80000"/>
              </a:lnSpc>
              <a:spcBef>
                <a:spcPct val="0"/>
              </a:spcBef>
              <a:buNone/>
              <a:defRPr sz="2800" b="1" i="0" kern="1200" cap="all" baseline="0">
                <a:solidFill>
                  <a:schemeClr val="bg1"/>
                </a:solidFill>
                <a:latin typeface="Avenir Next LT Pro Demi" panose="020B0504020202020204" pitchFamily="34" charset="77"/>
                <a:ea typeface="Avenir Next LT Pro Demi" panose="020B0504020202020204" pitchFamily="34" charset="77"/>
                <a:cs typeface="Arial" charset="0"/>
              </a:defRPr>
            </a:lvl1pPr>
          </a:lstStyle>
          <a:p>
            <a:pPr algn="ctr"/>
            <a:r>
              <a:rPr lang="en-US" sz="2400" cap="none" dirty="0">
                <a:solidFill>
                  <a:srgbClr val="FFFFFF"/>
                </a:solidFill>
                <a:latin typeface="+mn-lt"/>
              </a:rPr>
              <a:t>Elevated Auburn Experience</a:t>
            </a:r>
          </a:p>
        </p:txBody>
      </p:sp>
      <p:sp>
        <p:nvSpPr>
          <p:cNvPr id="10" name="Title 3">
            <a:extLst>
              <a:ext uri="{FF2B5EF4-FFF2-40B4-BE49-F238E27FC236}">
                <a16:creationId xmlns:a16="http://schemas.microsoft.com/office/drawing/2014/main" id="{556F2589-20F3-A549-98F4-C0CA7445C8D8}"/>
              </a:ext>
            </a:extLst>
          </p:cNvPr>
          <p:cNvSpPr txBox="1">
            <a:spLocks/>
          </p:cNvSpPr>
          <p:nvPr/>
        </p:nvSpPr>
        <p:spPr>
          <a:xfrm>
            <a:off x="4489673" y="1960211"/>
            <a:ext cx="3342448" cy="1533129"/>
          </a:xfrm>
          <a:prstGeom prst="rect">
            <a:avLst/>
          </a:prstGeom>
        </p:spPr>
        <p:txBody>
          <a:bodyPr vert="horz" lIns="91440" tIns="45720" rIns="91440" bIns="45720" rtlCol="0" anchor="t" anchorCtr="0">
            <a:noAutofit/>
          </a:bodyPr>
          <a:lstStyle>
            <a:lvl1pPr algn="l" defTabSz="914400" rtl="0" eaLnBrk="1" latinLnBrk="0" hangingPunct="1">
              <a:lnSpc>
                <a:spcPct val="80000"/>
              </a:lnSpc>
              <a:spcBef>
                <a:spcPct val="0"/>
              </a:spcBef>
              <a:buNone/>
              <a:defRPr sz="2800" b="1" i="0" kern="1200" cap="all" baseline="0">
                <a:solidFill>
                  <a:schemeClr val="bg1"/>
                </a:solidFill>
                <a:latin typeface="Avenir Next LT Pro Demi" panose="020B0504020202020204" pitchFamily="34" charset="77"/>
                <a:ea typeface="Avenir Next LT Pro Demi" panose="020B0504020202020204" pitchFamily="34" charset="77"/>
                <a:cs typeface="Arial" charset="0"/>
              </a:defRPr>
            </a:lvl1pPr>
          </a:lstStyle>
          <a:p>
            <a:pPr algn="ctr"/>
            <a:r>
              <a:rPr lang="en-US" sz="2400" cap="none" dirty="0">
                <a:solidFill>
                  <a:srgbClr val="FFFFFF"/>
                </a:solidFill>
                <a:latin typeface="+mn-lt"/>
              </a:rPr>
              <a:t>Exceptional and Engaged</a:t>
            </a:r>
          </a:p>
          <a:p>
            <a:pPr algn="ctr"/>
            <a:r>
              <a:rPr lang="en-US" sz="2400" cap="none" dirty="0">
                <a:solidFill>
                  <a:srgbClr val="FFFFFF"/>
                </a:solidFill>
                <a:latin typeface="+mn-lt"/>
              </a:rPr>
              <a:t>Faculty and Staff</a:t>
            </a:r>
          </a:p>
        </p:txBody>
      </p:sp>
      <p:sp>
        <p:nvSpPr>
          <p:cNvPr id="11" name="Title 3">
            <a:extLst>
              <a:ext uri="{FF2B5EF4-FFF2-40B4-BE49-F238E27FC236}">
                <a16:creationId xmlns:a16="http://schemas.microsoft.com/office/drawing/2014/main" id="{556F2589-20F3-A549-98F4-C0CA7445C8D8}"/>
              </a:ext>
            </a:extLst>
          </p:cNvPr>
          <p:cNvSpPr txBox="1">
            <a:spLocks/>
          </p:cNvSpPr>
          <p:nvPr/>
        </p:nvSpPr>
        <p:spPr>
          <a:xfrm>
            <a:off x="8654554" y="1989283"/>
            <a:ext cx="3010352" cy="1533129"/>
          </a:xfrm>
          <a:prstGeom prst="rect">
            <a:avLst/>
          </a:prstGeom>
        </p:spPr>
        <p:txBody>
          <a:bodyPr vert="horz" lIns="91440" tIns="45720" rIns="91440" bIns="45720" rtlCol="0" anchor="t" anchorCtr="0">
            <a:noAutofit/>
          </a:bodyPr>
          <a:lstStyle>
            <a:lvl1pPr algn="l" defTabSz="914400" rtl="0" eaLnBrk="1" latinLnBrk="0" hangingPunct="1">
              <a:lnSpc>
                <a:spcPct val="80000"/>
              </a:lnSpc>
              <a:spcBef>
                <a:spcPct val="0"/>
              </a:spcBef>
              <a:buNone/>
              <a:defRPr sz="2800" b="1" i="0" kern="1200" cap="all" baseline="0">
                <a:solidFill>
                  <a:schemeClr val="bg1"/>
                </a:solidFill>
                <a:latin typeface="Avenir Next LT Pro Demi" panose="020B0504020202020204" pitchFamily="34" charset="77"/>
                <a:ea typeface="Avenir Next LT Pro Demi" panose="020B0504020202020204" pitchFamily="34" charset="77"/>
                <a:cs typeface="Arial" charset="0"/>
              </a:defRPr>
            </a:lvl1pPr>
          </a:lstStyle>
          <a:p>
            <a:pPr algn="ctr"/>
            <a:r>
              <a:rPr lang="en-US" sz="2400" cap="none" dirty="0">
                <a:solidFill>
                  <a:srgbClr val="FFFFFF"/>
                </a:solidFill>
                <a:latin typeface="+mn-lt"/>
              </a:rPr>
              <a:t>Operational Excellence</a:t>
            </a:r>
          </a:p>
        </p:txBody>
      </p:sp>
      <p:sp>
        <p:nvSpPr>
          <p:cNvPr id="12" name="Rectangle 11"/>
          <p:cNvSpPr/>
          <p:nvPr/>
        </p:nvSpPr>
        <p:spPr>
          <a:xfrm>
            <a:off x="568183" y="3041805"/>
            <a:ext cx="3381648" cy="2489159"/>
          </a:xfrm>
          <a:prstGeom prst="rect">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5" name="Rectangle 14"/>
          <p:cNvSpPr/>
          <p:nvPr/>
        </p:nvSpPr>
        <p:spPr>
          <a:xfrm>
            <a:off x="4459749" y="3074874"/>
            <a:ext cx="3372372" cy="2489159"/>
          </a:xfrm>
          <a:prstGeom prst="rect">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8470844" y="3041804"/>
            <a:ext cx="3390034" cy="2489159"/>
          </a:xfrm>
          <a:prstGeom prst="rect">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627329" y="3153749"/>
            <a:ext cx="3263355" cy="2308324"/>
          </a:xfrm>
          <a:prstGeom prst="rect">
            <a:avLst/>
          </a:prstGeom>
          <a:noFill/>
        </p:spPr>
        <p:txBody>
          <a:bodyPr wrap="square" rtlCol="0">
            <a:spAutoFit/>
          </a:bodyPr>
          <a:lstStyle/>
          <a:p>
            <a:pPr algn="ctr"/>
            <a:r>
              <a:rPr lang="en-US" dirty="0">
                <a:solidFill>
                  <a:srgbClr val="FFFFFF"/>
                </a:solidFill>
              </a:rPr>
              <a:t>The Strategic Plan focuses on the student experience, but we believe that when candidates visit campus and receive an elevated experience, it sets the expectation for the environment we want them to create here at Auburn.</a:t>
            </a:r>
          </a:p>
        </p:txBody>
      </p:sp>
      <p:sp>
        <p:nvSpPr>
          <p:cNvPr id="18" name="TextBox 17"/>
          <p:cNvSpPr txBox="1"/>
          <p:nvPr/>
        </p:nvSpPr>
        <p:spPr>
          <a:xfrm>
            <a:off x="4640759" y="3295369"/>
            <a:ext cx="3010352" cy="2523768"/>
          </a:xfrm>
          <a:prstGeom prst="rect">
            <a:avLst/>
          </a:prstGeom>
          <a:noFill/>
        </p:spPr>
        <p:txBody>
          <a:bodyPr wrap="square" rtlCol="0">
            <a:spAutoFit/>
          </a:bodyPr>
          <a:lstStyle/>
          <a:p>
            <a:pPr algn="ctr"/>
            <a:r>
              <a:rPr lang="en-US" dirty="0">
                <a:solidFill>
                  <a:srgbClr val="FFFFFF"/>
                </a:solidFill>
              </a:rPr>
              <a:t>Faculty and staff are core to the mission of Auburn. </a:t>
            </a:r>
          </a:p>
          <a:p>
            <a:endParaRPr lang="en-US" dirty="0">
              <a:solidFill>
                <a:srgbClr val="FFFFFF"/>
              </a:solidFill>
            </a:endParaRPr>
          </a:p>
          <a:p>
            <a:pPr algn="ctr"/>
            <a:r>
              <a:rPr lang="en-US" dirty="0">
                <a:solidFill>
                  <a:srgbClr val="FFFFFF"/>
                </a:solidFill>
              </a:rPr>
              <a:t>The Strategic Plan calls for an increased focus on recruiting the best and brightest faculty and staff.</a:t>
            </a:r>
          </a:p>
          <a:p>
            <a:endParaRPr lang="en-US" sz="1600" dirty="0">
              <a:solidFill>
                <a:schemeClr val="bg1"/>
              </a:solidFill>
            </a:endParaRPr>
          </a:p>
          <a:p>
            <a:endParaRPr lang="en-US" sz="1600" dirty="0">
              <a:solidFill>
                <a:schemeClr val="bg1"/>
              </a:solidFill>
            </a:endParaRPr>
          </a:p>
        </p:txBody>
      </p:sp>
      <p:sp>
        <p:nvSpPr>
          <p:cNvPr id="19" name="TextBox 18"/>
          <p:cNvSpPr txBox="1"/>
          <p:nvPr/>
        </p:nvSpPr>
        <p:spPr>
          <a:xfrm>
            <a:off x="8624630" y="3187647"/>
            <a:ext cx="3010352" cy="1877437"/>
          </a:xfrm>
          <a:prstGeom prst="rect">
            <a:avLst/>
          </a:prstGeom>
          <a:noFill/>
        </p:spPr>
        <p:txBody>
          <a:bodyPr wrap="square" rtlCol="0">
            <a:spAutoFit/>
          </a:bodyPr>
          <a:lstStyle/>
          <a:p>
            <a:pPr algn="ctr"/>
            <a:r>
              <a:rPr lang="en-US" sz="2000" dirty="0">
                <a:solidFill>
                  <a:srgbClr val="FFFFFF"/>
                </a:solidFill>
              </a:rPr>
              <a:t>The Strategic Plan includes increased collaboration working toward shared goals, as well as increased employee training. </a:t>
            </a:r>
            <a:endParaRPr lang="en-US" sz="1600" dirty="0">
              <a:solidFill>
                <a:schemeClr val="bg1"/>
              </a:solidFill>
            </a:endParaRPr>
          </a:p>
          <a:p>
            <a:endParaRPr lang="en-US" sz="1600" dirty="0">
              <a:solidFill>
                <a:schemeClr val="bg1"/>
              </a:solidFill>
            </a:endParaRPr>
          </a:p>
        </p:txBody>
      </p:sp>
      <p:sp>
        <p:nvSpPr>
          <p:cNvPr id="23" name="Rectangle 22"/>
          <p:cNvSpPr/>
          <p:nvPr/>
        </p:nvSpPr>
        <p:spPr>
          <a:xfrm>
            <a:off x="547535" y="6168977"/>
            <a:ext cx="11235970" cy="45719"/>
          </a:xfrm>
          <a:prstGeom prst="rect">
            <a:avLst/>
          </a:prstGeom>
          <a:solidFill>
            <a:schemeClr val="accent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803433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1000"/>
                                        <p:tgtEl>
                                          <p:spTgt spid="21"/>
                                        </p:tgtEl>
                                      </p:cBhvr>
                                    </p:animEffect>
                                    <p:anim calcmode="lin" valueType="num">
                                      <p:cBhvr>
                                        <p:cTn id="30" dur="1000" fill="hold"/>
                                        <p:tgtEl>
                                          <p:spTgt spid="21"/>
                                        </p:tgtEl>
                                        <p:attrNameLst>
                                          <p:attrName>ppt_x</p:attrName>
                                        </p:attrNameLst>
                                      </p:cBhvr>
                                      <p:tavLst>
                                        <p:tav tm="0">
                                          <p:val>
                                            <p:strVal val="#ppt_x"/>
                                          </p:val>
                                        </p:tav>
                                        <p:tav tm="100000">
                                          <p:val>
                                            <p:strVal val="#ppt_x"/>
                                          </p:val>
                                        </p:tav>
                                      </p:tavLst>
                                    </p:anim>
                                    <p:anim calcmode="lin" valueType="num">
                                      <p:cBhvr>
                                        <p:cTn id="31" dur="1000" fill="hold"/>
                                        <p:tgtEl>
                                          <p:spTgt spid="21"/>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1000"/>
                                        <p:tgtEl>
                                          <p:spTgt spid="15"/>
                                        </p:tgtEl>
                                      </p:cBhvr>
                                    </p:animEffect>
                                    <p:anim calcmode="lin" valueType="num">
                                      <p:cBhvr>
                                        <p:cTn id="40" dur="1000" fill="hold"/>
                                        <p:tgtEl>
                                          <p:spTgt spid="15"/>
                                        </p:tgtEl>
                                        <p:attrNameLst>
                                          <p:attrName>ppt_x</p:attrName>
                                        </p:attrNameLst>
                                      </p:cBhvr>
                                      <p:tavLst>
                                        <p:tav tm="0">
                                          <p:val>
                                            <p:strVal val="#ppt_x"/>
                                          </p:val>
                                        </p:tav>
                                        <p:tav tm="100000">
                                          <p:val>
                                            <p:strVal val="#ppt_x"/>
                                          </p:val>
                                        </p:tav>
                                      </p:tavLst>
                                    </p:anim>
                                    <p:anim calcmode="lin" valueType="num">
                                      <p:cBhvr>
                                        <p:cTn id="41" dur="1000" fill="hold"/>
                                        <p:tgtEl>
                                          <p:spTgt spid="15"/>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1000"/>
                                        <p:tgtEl>
                                          <p:spTgt spid="18"/>
                                        </p:tgtEl>
                                      </p:cBhvr>
                                    </p:animEffect>
                                    <p:anim calcmode="lin" valueType="num">
                                      <p:cBhvr>
                                        <p:cTn id="45" dur="1000" fill="hold"/>
                                        <p:tgtEl>
                                          <p:spTgt spid="18"/>
                                        </p:tgtEl>
                                        <p:attrNameLst>
                                          <p:attrName>ppt_x</p:attrName>
                                        </p:attrNameLst>
                                      </p:cBhvr>
                                      <p:tavLst>
                                        <p:tav tm="0">
                                          <p:val>
                                            <p:strVal val="#ppt_x"/>
                                          </p:val>
                                        </p:tav>
                                        <p:tav tm="100000">
                                          <p:val>
                                            <p:strVal val="#ppt_x"/>
                                          </p:val>
                                        </p:tav>
                                      </p:tavLst>
                                    </p:anim>
                                    <p:anim calcmode="lin" valueType="num">
                                      <p:cBhvr>
                                        <p:cTn id="4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1000"/>
                                        <p:tgtEl>
                                          <p:spTgt spid="22"/>
                                        </p:tgtEl>
                                      </p:cBhvr>
                                    </p:animEffect>
                                    <p:anim calcmode="lin" valueType="num">
                                      <p:cBhvr>
                                        <p:cTn id="52" dur="1000" fill="hold"/>
                                        <p:tgtEl>
                                          <p:spTgt spid="22"/>
                                        </p:tgtEl>
                                        <p:attrNameLst>
                                          <p:attrName>ppt_x</p:attrName>
                                        </p:attrNameLst>
                                      </p:cBhvr>
                                      <p:tavLst>
                                        <p:tav tm="0">
                                          <p:val>
                                            <p:strVal val="#ppt_x"/>
                                          </p:val>
                                        </p:tav>
                                        <p:tav tm="100000">
                                          <p:val>
                                            <p:strVal val="#ppt_x"/>
                                          </p:val>
                                        </p:tav>
                                      </p:tavLst>
                                    </p:anim>
                                    <p:anim calcmode="lin" valueType="num">
                                      <p:cBhvr>
                                        <p:cTn id="53" dur="1000" fill="hold"/>
                                        <p:tgtEl>
                                          <p:spTgt spid="22"/>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1000"/>
                                        <p:tgtEl>
                                          <p:spTgt spid="11"/>
                                        </p:tgtEl>
                                      </p:cBhvr>
                                    </p:animEffect>
                                    <p:anim calcmode="lin" valueType="num">
                                      <p:cBhvr>
                                        <p:cTn id="57" dur="1000" fill="hold"/>
                                        <p:tgtEl>
                                          <p:spTgt spid="11"/>
                                        </p:tgtEl>
                                        <p:attrNameLst>
                                          <p:attrName>ppt_x</p:attrName>
                                        </p:attrNameLst>
                                      </p:cBhvr>
                                      <p:tavLst>
                                        <p:tav tm="0">
                                          <p:val>
                                            <p:strVal val="#ppt_x"/>
                                          </p:val>
                                        </p:tav>
                                        <p:tav tm="100000">
                                          <p:val>
                                            <p:strVal val="#ppt_x"/>
                                          </p:val>
                                        </p:tav>
                                      </p:tavLst>
                                    </p:anim>
                                    <p:anim calcmode="lin" valueType="num">
                                      <p:cBhvr>
                                        <p:cTn id="58" dur="1000" fill="hold"/>
                                        <p:tgtEl>
                                          <p:spTgt spid="11"/>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1000"/>
                                        <p:tgtEl>
                                          <p:spTgt spid="16"/>
                                        </p:tgtEl>
                                      </p:cBhvr>
                                    </p:animEffect>
                                    <p:anim calcmode="lin" valueType="num">
                                      <p:cBhvr>
                                        <p:cTn id="62" dur="1000" fill="hold"/>
                                        <p:tgtEl>
                                          <p:spTgt spid="16"/>
                                        </p:tgtEl>
                                        <p:attrNameLst>
                                          <p:attrName>ppt_x</p:attrName>
                                        </p:attrNameLst>
                                      </p:cBhvr>
                                      <p:tavLst>
                                        <p:tav tm="0">
                                          <p:val>
                                            <p:strVal val="#ppt_x"/>
                                          </p:val>
                                        </p:tav>
                                        <p:tav tm="100000">
                                          <p:val>
                                            <p:strVal val="#ppt_x"/>
                                          </p:val>
                                        </p:tav>
                                      </p:tavLst>
                                    </p:anim>
                                    <p:anim calcmode="lin" valueType="num">
                                      <p:cBhvr>
                                        <p:cTn id="63" dur="1000" fill="hold"/>
                                        <p:tgtEl>
                                          <p:spTgt spid="16"/>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19"/>
                                        </p:tgtEl>
                                        <p:attrNameLst>
                                          <p:attrName>style.visibility</p:attrName>
                                        </p:attrNameLst>
                                      </p:cBhvr>
                                      <p:to>
                                        <p:strVal val="visible"/>
                                      </p:to>
                                    </p:set>
                                    <p:animEffect transition="in" filter="fade">
                                      <p:cBhvr>
                                        <p:cTn id="66" dur="1000"/>
                                        <p:tgtEl>
                                          <p:spTgt spid="19"/>
                                        </p:tgtEl>
                                      </p:cBhvr>
                                    </p:animEffect>
                                    <p:anim calcmode="lin" valueType="num">
                                      <p:cBhvr>
                                        <p:cTn id="67" dur="1000" fill="hold"/>
                                        <p:tgtEl>
                                          <p:spTgt spid="19"/>
                                        </p:tgtEl>
                                        <p:attrNameLst>
                                          <p:attrName>ppt_x</p:attrName>
                                        </p:attrNameLst>
                                      </p:cBhvr>
                                      <p:tavLst>
                                        <p:tav tm="0">
                                          <p:val>
                                            <p:strVal val="#ppt_x"/>
                                          </p:val>
                                        </p:tav>
                                        <p:tav tm="100000">
                                          <p:val>
                                            <p:strVal val="#ppt_x"/>
                                          </p:val>
                                        </p:tav>
                                      </p:tavLst>
                                    </p:anim>
                                    <p:anim calcmode="lin" valueType="num">
                                      <p:cBhvr>
                                        <p:cTn id="6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1" grpId="0" animBg="1"/>
      <p:bldP spid="3" grpId="0" animBg="1"/>
      <p:bldP spid="6" grpId="0"/>
      <p:bldP spid="10" grpId="0"/>
      <p:bldP spid="11" grpId="0"/>
      <p:bldP spid="12" grpId="0" animBg="1"/>
      <p:bldP spid="15" grpId="0" animBg="1"/>
      <p:bldP spid="16" grpId="0" animBg="1"/>
      <p:bldP spid="17" grpId="0"/>
      <p:bldP spid="18"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18">
            <a:extLst>
              <a:ext uri="{FF2B5EF4-FFF2-40B4-BE49-F238E27FC236}">
                <a16:creationId xmlns:a16="http://schemas.microsoft.com/office/drawing/2014/main" id="{D882EC06-A8AB-935F-DEFA-9BBD90935110}"/>
              </a:ext>
            </a:extLst>
          </p:cNvPr>
          <p:cNvPicPr>
            <a:picLocks noChangeAspect="1"/>
          </p:cNvPicPr>
          <p:nvPr/>
        </p:nvPicPr>
        <p:blipFill rotWithShape="1">
          <a:blip r:embed="rId3"/>
          <a:srcRect l="608" t="10698" r="36429" b="2534"/>
          <a:stretch/>
        </p:blipFill>
        <p:spPr>
          <a:xfrm>
            <a:off x="0" y="-274902"/>
            <a:ext cx="7464446" cy="6858000"/>
          </a:xfrm>
          <a:custGeom>
            <a:avLst/>
            <a:gdLst>
              <a:gd name="connsiteX0" fmla="*/ 395832 w 6837635"/>
              <a:gd name="connsiteY0" fmla="*/ 0 h 6282114"/>
              <a:gd name="connsiteX1" fmla="*/ 1884390 w 6837635"/>
              <a:gd name="connsiteY1" fmla="*/ 0 h 6282114"/>
              <a:gd name="connsiteX2" fmla="*/ 1884392 w 6837635"/>
              <a:gd name="connsiteY2" fmla="*/ 1 h 6282114"/>
              <a:gd name="connsiteX3" fmla="*/ 2661751 w 6837635"/>
              <a:gd name="connsiteY3" fmla="*/ 1 h 6282114"/>
              <a:gd name="connsiteX4" fmla="*/ 2661749 w 6837635"/>
              <a:gd name="connsiteY4" fmla="*/ 0 h 6282114"/>
              <a:gd name="connsiteX5" fmla="*/ 3133252 w 6837635"/>
              <a:gd name="connsiteY5" fmla="*/ 0 h 6282114"/>
              <a:gd name="connsiteX6" fmla="*/ 6837635 w 6837635"/>
              <a:gd name="connsiteY6" fmla="*/ 2207486 h 6282114"/>
              <a:gd name="connsiteX7" fmla="*/ 0 w 6837635"/>
              <a:gd name="connsiteY7" fmla="*/ 6282114 h 6282114"/>
              <a:gd name="connsiteX8" fmla="*/ 0 w 6837635"/>
              <a:gd name="connsiteY8" fmla="*/ 6001140 h 6282114"/>
              <a:gd name="connsiteX9" fmla="*/ 6366132 w 6837635"/>
              <a:gd name="connsiteY9" fmla="*/ 2207486 h 6282114"/>
              <a:gd name="connsiteX10" fmla="*/ 2895765 w 6837635"/>
              <a:gd name="connsiteY10" fmla="*/ 139453 h 6282114"/>
              <a:gd name="connsiteX11" fmla="*/ 2120526 w 6837635"/>
              <a:gd name="connsiteY11" fmla="*/ 139453 h 6282114"/>
              <a:gd name="connsiteX12" fmla="*/ 5622326 w 6837635"/>
              <a:gd name="connsiteY12" fmla="*/ 2207486 h 6282114"/>
              <a:gd name="connsiteX13" fmla="*/ 0 w 6837635"/>
              <a:gd name="connsiteY13" fmla="*/ 5527823 h 6282114"/>
              <a:gd name="connsiteX14" fmla="*/ 0 w 6837635"/>
              <a:gd name="connsiteY14" fmla="*/ 4648736 h 6282114"/>
              <a:gd name="connsiteX15" fmla="*/ 4133768 w 6837635"/>
              <a:gd name="connsiteY15" fmla="*/ 2207486 h 628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37635" h="6282114">
                <a:moveTo>
                  <a:pt x="395832" y="0"/>
                </a:moveTo>
                <a:lnTo>
                  <a:pt x="1884390" y="0"/>
                </a:lnTo>
                <a:lnTo>
                  <a:pt x="1884392" y="1"/>
                </a:lnTo>
                <a:lnTo>
                  <a:pt x="2661751" y="1"/>
                </a:lnTo>
                <a:lnTo>
                  <a:pt x="2661749" y="0"/>
                </a:lnTo>
                <a:lnTo>
                  <a:pt x="3133252" y="0"/>
                </a:lnTo>
                <a:lnTo>
                  <a:pt x="6837635" y="2207486"/>
                </a:lnTo>
                <a:lnTo>
                  <a:pt x="0" y="6282114"/>
                </a:lnTo>
                <a:lnTo>
                  <a:pt x="0" y="6001140"/>
                </a:lnTo>
                <a:lnTo>
                  <a:pt x="6366132" y="2207486"/>
                </a:lnTo>
                <a:lnTo>
                  <a:pt x="2895765" y="139453"/>
                </a:lnTo>
                <a:lnTo>
                  <a:pt x="2120526" y="139453"/>
                </a:lnTo>
                <a:lnTo>
                  <a:pt x="5622326" y="2207486"/>
                </a:lnTo>
                <a:lnTo>
                  <a:pt x="0" y="5527823"/>
                </a:lnTo>
                <a:lnTo>
                  <a:pt x="0" y="4648736"/>
                </a:lnTo>
                <a:lnTo>
                  <a:pt x="4133768" y="2207486"/>
                </a:lnTo>
                <a:close/>
              </a:path>
            </a:pathLst>
          </a:custGeom>
        </p:spPr>
      </p:pic>
      <p:sp>
        <p:nvSpPr>
          <p:cNvPr id="6" name="Rectangle 5"/>
          <p:cNvSpPr/>
          <p:nvPr/>
        </p:nvSpPr>
        <p:spPr>
          <a:xfrm>
            <a:off x="-1" y="2802726"/>
            <a:ext cx="11696131" cy="12540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3">
            <a:extLst>
              <a:ext uri="{FF2B5EF4-FFF2-40B4-BE49-F238E27FC236}">
                <a16:creationId xmlns:a16="http://schemas.microsoft.com/office/drawing/2014/main" id="{556F2589-20F3-A549-98F4-C0CA7445C8D8}"/>
              </a:ext>
            </a:extLst>
          </p:cNvPr>
          <p:cNvSpPr txBox="1">
            <a:spLocks/>
          </p:cNvSpPr>
          <p:nvPr/>
        </p:nvSpPr>
        <p:spPr>
          <a:xfrm>
            <a:off x="191271" y="3096359"/>
            <a:ext cx="11356564" cy="666736"/>
          </a:xfrm>
          <a:prstGeom prst="rect">
            <a:avLst/>
          </a:prstGeom>
        </p:spPr>
        <p:txBody>
          <a:bodyPr vert="horz" lIns="91440" tIns="45720" rIns="91440" bIns="45720" rtlCol="0" anchor="t" anchorCtr="0">
            <a:noAutofit/>
          </a:bodyPr>
          <a:lstStyle>
            <a:lvl1pPr algn="l" defTabSz="914400" rtl="0" eaLnBrk="1" latinLnBrk="0" hangingPunct="1">
              <a:lnSpc>
                <a:spcPct val="80000"/>
              </a:lnSpc>
              <a:spcBef>
                <a:spcPct val="0"/>
              </a:spcBef>
              <a:buNone/>
              <a:defRPr sz="2800" b="1" i="0" kern="1200" cap="all" baseline="0">
                <a:solidFill>
                  <a:schemeClr val="bg1"/>
                </a:solidFill>
                <a:latin typeface="Avenir Next LT Pro Demi" panose="020B0504020202020204" pitchFamily="34" charset="77"/>
                <a:ea typeface="Avenir Next LT Pro Demi" panose="020B0504020202020204" pitchFamily="34" charset="77"/>
                <a:cs typeface="Arial" charset="0"/>
              </a:defRPr>
            </a:lvl1pPr>
          </a:lstStyle>
          <a:p>
            <a:r>
              <a:rPr lang="en-US" sz="3200" cap="none" dirty="0">
                <a:solidFill>
                  <a:srgbClr val="FFFFFF"/>
                </a:solidFill>
                <a:latin typeface="+mn-lt"/>
              </a:rPr>
              <a:t>Perform fair, equitable, and inclusive employment searches.</a:t>
            </a:r>
          </a:p>
        </p:txBody>
      </p:sp>
      <p:sp>
        <p:nvSpPr>
          <p:cNvPr id="13" name="Title 3">
            <a:extLst>
              <a:ext uri="{FF2B5EF4-FFF2-40B4-BE49-F238E27FC236}">
                <a16:creationId xmlns:a16="http://schemas.microsoft.com/office/drawing/2014/main" id="{254D9790-7E80-08BF-6E11-ABCAA207C19F}"/>
              </a:ext>
            </a:extLst>
          </p:cNvPr>
          <p:cNvSpPr txBox="1">
            <a:spLocks/>
          </p:cNvSpPr>
          <p:nvPr/>
        </p:nvSpPr>
        <p:spPr>
          <a:xfrm>
            <a:off x="3968796" y="5270491"/>
            <a:ext cx="7417294" cy="1089529"/>
          </a:xfrm>
          <a:prstGeom prst="rect">
            <a:avLst/>
          </a:prstGeom>
        </p:spPr>
        <p:txBody>
          <a:bodyPr vert="horz" lIns="91440" tIns="45720" rIns="91440" bIns="45720" rtlCol="0" anchor="b" anchorCtr="0">
            <a:noAutofit/>
          </a:bodyPr>
          <a:lstStyle>
            <a:lvl1pPr algn="l" defTabSz="914400" rtl="0" eaLnBrk="1" latinLnBrk="0" hangingPunct="1">
              <a:lnSpc>
                <a:spcPct val="80000"/>
              </a:lnSpc>
              <a:spcBef>
                <a:spcPct val="0"/>
              </a:spcBef>
              <a:buNone/>
              <a:defRPr sz="3600" b="1" i="0" kern="1200" cap="all" baseline="0">
                <a:solidFill>
                  <a:schemeClr val="bg1"/>
                </a:solidFill>
                <a:latin typeface="Avenir Next LT Pro Demi" panose="020B0504020202020204" pitchFamily="34" charset="77"/>
                <a:ea typeface="Avenir Next LT Pro Demi" panose="020B0504020202020204" pitchFamily="34" charset="77"/>
                <a:cs typeface="Arial" charset="0"/>
              </a:defRPr>
            </a:lvl1pPr>
          </a:lstStyle>
          <a:p>
            <a:r>
              <a:rPr lang="en-US" sz="2400" i="1" cap="none" dirty="0">
                <a:solidFill>
                  <a:schemeClr val="accent3"/>
                </a:solidFill>
                <a:latin typeface="+mn-lt"/>
              </a:rPr>
              <a:t>In this section, we’ll discuss:</a:t>
            </a:r>
          </a:p>
          <a:p>
            <a:endParaRPr lang="en-US" sz="1050" i="1" cap="none" dirty="0">
              <a:solidFill>
                <a:schemeClr val="accent3"/>
              </a:solidFill>
              <a:latin typeface="+mn-lt"/>
            </a:endParaRPr>
          </a:p>
          <a:p>
            <a:r>
              <a:rPr lang="en-US" sz="2400" cap="none" dirty="0">
                <a:latin typeface="+mn-lt"/>
              </a:rPr>
              <a:t>Search Committee Responsibilities and Expectations</a:t>
            </a:r>
          </a:p>
          <a:p>
            <a:endParaRPr lang="en-US" sz="2400" cap="none" dirty="0">
              <a:latin typeface="+mn-lt"/>
            </a:endParaRPr>
          </a:p>
          <a:p>
            <a:endParaRPr lang="en-US" sz="1800" cap="none" dirty="0">
              <a:latin typeface="+mn-lt"/>
            </a:endParaRPr>
          </a:p>
          <a:p>
            <a:endParaRPr lang="en-US" sz="1800" cap="none" dirty="0">
              <a:latin typeface="+mn-lt"/>
            </a:endParaRPr>
          </a:p>
          <a:p>
            <a:endParaRPr lang="en-US" sz="1800" dirty="0">
              <a:latin typeface="+mn-lt"/>
            </a:endParaRPr>
          </a:p>
        </p:txBody>
      </p:sp>
    </p:spTree>
    <p:custDataLst>
      <p:tags r:id="rId1"/>
    </p:custDataLst>
    <p:extLst>
      <p:ext uri="{BB962C8B-B14F-4D97-AF65-F5344CB8AC3E}">
        <p14:creationId xmlns:p14="http://schemas.microsoft.com/office/powerpoint/2010/main" val="4019301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FF121B3B-FACD-4F9C-5DED-BCAB023B0EA2}"/>
              </a:ext>
            </a:extLst>
          </p:cNvPr>
          <p:cNvSpPr>
            <a:spLocks noGrp="1"/>
          </p:cNvSpPr>
          <p:nvPr>
            <p:ph idx="1"/>
          </p:nvPr>
        </p:nvSpPr>
        <p:spPr>
          <a:xfrm>
            <a:off x="859810" y="1454958"/>
            <a:ext cx="10085694" cy="4378156"/>
          </a:xfrm>
        </p:spPr>
        <p:txBody>
          <a:bodyPr/>
          <a:lstStyle/>
          <a:p>
            <a:r>
              <a:rPr lang="en-US" sz="2000" dirty="0">
                <a:solidFill>
                  <a:schemeClr val="bg1"/>
                </a:solidFill>
                <a:latin typeface="+mn-lt"/>
              </a:rPr>
              <a:t>Group of people formed to assist the responsible hiring manager in recruiting, reviewing applications, and selecting candidates for a posted position.</a:t>
            </a:r>
          </a:p>
          <a:p>
            <a:pPr marL="0" indent="0">
              <a:buNone/>
            </a:pPr>
            <a:endParaRPr lang="en-US" dirty="0">
              <a:solidFill>
                <a:schemeClr val="bg1"/>
              </a:solidFill>
              <a:latin typeface="+mn-lt"/>
            </a:endParaRPr>
          </a:p>
          <a:p>
            <a:r>
              <a:rPr lang="en-US" sz="2000" dirty="0">
                <a:solidFill>
                  <a:schemeClr val="bg1"/>
                </a:solidFill>
                <a:latin typeface="+mn-lt"/>
              </a:rPr>
              <a:t>Auburn University requires search committees for all Non-Faculty and Faculty positions in order to ensure that all recruitment practices are compliant with employment laws and University policy.</a:t>
            </a:r>
          </a:p>
          <a:p>
            <a:pPr marL="0" indent="0">
              <a:buNone/>
            </a:pPr>
            <a:endParaRPr lang="en-US" sz="800" dirty="0">
              <a:solidFill>
                <a:schemeClr val="bg1"/>
              </a:solidFill>
              <a:latin typeface="+mn-lt"/>
            </a:endParaRPr>
          </a:p>
          <a:p>
            <a:r>
              <a:rPr lang="en-US" sz="2000" dirty="0">
                <a:solidFill>
                  <a:schemeClr val="bg1"/>
                </a:solidFill>
                <a:latin typeface="+mn-lt"/>
              </a:rPr>
              <a:t>It is our obligation and responsibility to perform employment searches that are fair, equitable, and do not discriminate against someone because of their protected class.</a:t>
            </a:r>
          </a:p>
          <a:p>
            <a:pPr marL="0" indent="0">
              <a:buNone/>
            </a:pPr>
            <a:endParaRPr lang="en-US" sz="800" dirty="0">
              <a:solidFill>
                <a:schemeClr val="bg1"/>
              </a:solidFill>
              <a:latin typeface="+mn-lt"/>
            </a:endParaRPr>
          </a:p>
          <a:p>
            <a:r>
              <a:rPr lang="en-US" sz="2000" dirty="0">
                <a:solidFill>
                  <a:schemeClr val="bg1"/>
                </a:solidFill>
                <a:latin typeface="+mn-lt"/>
              </a:rPr>
              <a:t>Protected classes include race, color, religion, gender identity, sexual orientation, pregnancy, national origin, age, disability, veteran status.</a:t>
            </a:r>
          </a:p>
          <a:p>
            <a:endParaRPr lang="en-US" sz="2000" dirty="0">
              <a:solidFill>
                <a:schemeClr val="bg1"/>
              </a:solidFill>
              <a:latin typeface="+mn-lt"/>
            </a:endParaRPr>
          </a:p>
        </p:txBody>
      </p:sp>
      <p:sp>
        <p:nvSpPr>
          <p:cNvPr id="25" name="Slide Number Placeholder 24">
            <a:extLst>
              <a:ext uri="{FF2B5EF4-FFF2-40B4-BE49-F238E27FC236}">
                <a16:creationId xmlns:a16="http://schemas.microsoft.com/office/drawing/2014/main" id="{B43A566A-E612-174C-B17F-C23B261BAE07}"/>
              </a:ext>
            </a:extLst>
          </p:cNvPr>
          <p:cNvSpPr>
            <a:spLocks noGrp="1"/>
          </p:cNvSpPr>
          <p:nvPr>
            <p:ph type="sldNum" sz="quarter" idx="4"/>
          </p:nvPr>
        </p:nvSpPr>
        <p:spPr>
          <a:xfrm>
            <a:off x="300359" y="6366854"/>
            <a:ext cx="394215" cy="365125"/>
          </a:xfrm>
        </p:spPr>
        <p:txBody>
          <a:bodyPr/>
          <a:lstStyle/>
          <a:p>
            <a:fld id="{9564885F-477D-A14D-B2C1-5ECAF755F313}" type="slidenum">
              <a:rPr lang="en-US" smtClean="0"/>
              <a:pPr/>
              <a:t>6</a:t>
            </a:fld>
            <a:endParaRPr lang="en-US" dirty="0"/>
          </a:p>
        </p:txBody>
      </p:sp>
      <p:sp>
        <p:nvSpPr>
          <p:cNvPr id="5" name="Title 3">
            <a:extLst>
              <a:ext uri="{FF2B5EF4-FFF2-40B4-BE49-F238E27FC236}">
                <a16:creationId xmlns:a16="http://schemas.microsoft.com/office/drawing/2014/main" id="{556F2589-20F3-A549-98F4-C0CA7445C8D8}"/>
              </a:ext>
            </a:extLst>
          </p:cNvPr>
          <p:cNvSpPr txBox="1">
            <a:spLocks/>
          </p:cNvSpPr>
          <p:nvPr/>
        </p:nvSpPr>
        <p:spPr>
          <a:xfrm>
            <a:off x="1501626" y="315857"/>
            <a:ext cx="9998798" cy="666736"/>
          </a:xfrm>
          <a:prstGeom prst="rect">
            <a:avLst/>
          </a:prstGeom>
        </p:spPr>
        <p:txBody>
          <a:bodyPr vert="horz" lIns="91440" tIns="45720" rIns="91440" bIns="45720" rtlCol="0" anchor="t" anchorCtr="0">
            <a:noAutofit/>
          </a:bodyPr>
          <a:lstStyle>
            <a:lvl1pPr algn="l" defTabSz="914400" rtl="0" eaLnBrk="1" latinLnBrk="0" hangingPunct="1">
              <a:lnSpc>
                <a:spcPct val="80000"/>
              </a:lnSpc>
              <a:spcBef>
                <a:spcPct val="0"/>
              </a:spcBef>
              <a:buNone/>
              <a:defRPr sz="2800" b="1" i="0" kern="1200" cap="all" baseline="0">
                <a:solidFill>
                  <a:schemeClr val="bg1"/>
                </a:solidFill>
                <a:latin typeface="Avenir Next LT Pro Demi" panose="020B0504020202020204" pitchFamily="34" charset="77"/>
                <a:ea typeface="Avenir Next LT Pro Demi" panose="020B0504020202020204" pitchFamily="34" charset="77"/>
                <a:cs typeface="Arial" charset="0"/>
              </a:defRPr>
            </a:lvl1pPr>
          </a:lstStyle>
          <a:p>
            <a:r>
              <a:rPr lang="en-US" sz="3600" dirty="0">
                <a:latin typeface="+mn-lt"/>
              </a:rPr>
              <a:t>What is a search committee?</a:t>
            </a:r>
          </a:p>
        </p:txBody>
      </p:sp>
      <p:sp>
        <p:nvSpPr>
          <p:cNvPr id="9" name="Rectangle 8"/>
          <p:cNvSpPr/>
          <p:nvPr/>
        </p:nvSpPr>
        <p:spPr>
          <a:xfrm>
            <a:off x="1671851" y="936874"/>
            <a:ext cx="8925635" cy="45719"/>
          </a:xfrm>
          <a:prstGeom prst="rect">
            <a:avLst/>
          </a:prstGeom>
          <a:solidFill>
            <a:schemeClr val="tx2">
              <a:lumMod val="40000"/>
              <a:lumOff val="6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828120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FF121B3B-FACD-4F9C-5DED-BCAB023B0EA2}"/>
              </a:ext>
            </a:extLst>
          </p:cNvPr>
          <p:cNvSpPr>
            <a:spLocks noGrp="1"/>
          </p:cNvSpPr>
          <p:nvPr>
            <p:ph idx="1"/>
          </p:nvPr>
        </p:nvSpPr>
        <p:spPr>
          <a:xfrm>
            <a:off x="859810" y="1275849"/>
            <a:ext cx="10085694" cy="4378156"/>
          </a:xfrm>
        </p:spPr>
        <p:txBody>
          <a:bodyPr/>
          <a:lstStyle/>
          <a:p>
            <a:r>
              <a:rPr lang="en-US" sz="2000" dirty="0">
                <a:solidFill>
                  <a:schemeClr val="bg1"/>
                </a:solidFill>
                <a:latin typeface="+mn-lt"/>
              </a:rPr>
              <a:t>It is our obligation and responsibility to perform employment searches that are fair, equitable, and do not discriminate against someone because of their protected class.</a:t>
            </a:r>
          </a:p>
          <a:p>
            <a:pPr marL="0" indent="0">
              <a:buNone/>
            </a:pPr>
            <a:endParaRPr lang="en-US" sz="800" dirty="0">
              <a:solidFill>
                <a:schemeClr val="bg1"/>
              </a:solidFill>
              <a:latin typeface="+mn-lt"/>
            </a:endParaRPr>
          </a:p>
          <a:p>
            <a:r>
              <a:rPr lang="en-US" sz="2000" dirty="0">
                <a:solidFill>
                  <a:schemeClr val="bg1"/>
                </a:solidFill>
                <a:latin typeface="+mn-lt"/>
              </a:rPr>
              <a:t>By using search committees, we lower the risk for candidates to be able to challenge our employment decisions.</a:t>
            </a:r>
          </a:p>
          <a:p>
            <a:pPr marL="0" indent="0">
              <a:buNone/>
            </a:pPr>
            <a:endParaRPr lang="en-US" sz="900" dirty="0">
              <a:solidFill>
                <a:schemeClr val="bg1"/>
              </a:solidFill>
              <a:latin typeface="+mn-lt"/>
            </a:endParaRPr>
          </a:p>
          <a:p>
            <a:r>
              <a:rPr lang="en-US" sz="2000" dirty="0">
                <a:solidFill>
                  <a:schemeClr val="bg1"/>
                </a:solidFill>
                <a:latin typeface="+mn-lt"/>
              </a:rPr>
              <a:t>Protected classes include race, color, religion, gender identity, sexual orientation, pregnancy, national origin, age, disability, veteran status.</a:t>
            </a:r>
          </a:p>
          <a:p>
            <a:pPr marL="0" indent="0">
              <a:buNone/>
            </a:pPr>
            <a:endParaRPr lang="en-US" sz="600" dirty="0">
              <a:solidFill>
                <a:schemeClr val="bg1"/>
              </a:solidFill>
              <a:latin typeface="+mn-lt"/>
            </a:endParaRPr>
          </a:p>
          <a:p>
            <a:r>
              <a:rPr lang="en-US" sz="2000" dirty="0">
                <a:solidFill>
                  <a:schemeClr val="bg1"/>
                </a:solidFill>
                <a:latin typeface="+mn-lt"/>
              </a:rPr>
              <a:t>This responsibility extends to all facets of an employment search, including: job postings, recruitment, application and hiring process, pre-employment testing, and disability accommodations. </a:t>
            </a:r>
          </a:p>
          <a:p>
            <a:endParaRPr lang="en-US" sz="900" dirty="0">
              <a:solidFill>
                <a:schemeClr val="bg1"/>
              </a:solidFill>
              <a:latin typeface="+mn-lt"/>
            </a:endParaRPr>
          </a:p>
          <a:p>
            <a:pPr marL="0" indent="0">
              <a:buNone/>
            </a:pPr>
            <a:r>
              <a:rPr lang="en-US" sz="2000" b="1" i="1" dirty="0">
                <a:solidFill>
                  <a:schemeClr val="accent2"/>
                </a:solidFill>
                <a:latin typeface="+mn-lt"/>
              </a:rPr>
              <a:t>Beyond that……it’s the right thing to do!</a:t>
            </a:r>
          </a:p>
          <a:p>
            <a:pPr marL="0" indent="0">
              <a:buNone/>
            </a:pPr>
            <a:endParaRPr lang="en-US" dirty="0">
              <a:solidFill>
                <a:schemeClr val="bg1"/>
              </a:solidFill>
              <a:latin typeface="+mn-lt"/>
            </a:endParaRPr>
          </a:p>
          <a:p>
            <a:pPr marL="0" indent="0">
              <a:buNone/>
            </a:pPr>
            <a:endParaRPr lang="en-US" b="1" dirty="0">
              <a:solidFill>
                <a:schemeClr val="accent3"/>
              </a:solidFill>
            </a:endParaRPr>
          </a:p>
        </p:txBody>
      </p:sp>
      <p:sp>
        <p:nvSpPr>
          <p:cNvPr id="25" name="Slide Number Placeholder 24">
            <a:extLst>
              <a:ext uri="{FF2B5EF4-FFF2-40B4-BE49-F238E27FC236}">
                <a16:creationId xmlns:a16="http://schemas.microsoft.com/office/drawing/2014/main" id="{B43A566A-E612-174C-B17F-C23B261BAE07}"/>
              </a:ext>
            </a:extLst>
          </p:cNvPr>
          <p:cNvSpPr>
            <a:spLocks noGrp="1"/>
          </p:cNvSpPr>
          <p:nvPr>
            <p:ph type="sldNum" sz="quarter" idx="4"/>
          </p:nvPr>
        </p:nvSpPr>
        <p:spPr>
          <a:xfrm>
            <a:off x="300359" y="6366854"/>
            <a:ext cx="394215" cy="365125"/>
          </a:xfrm>
        </p:spPr>
        <p:txBody>
          <a:bodyPr/>
          <a:lstStyle/>
          <a:p>
            <a:fld id="{9564885F-477D-A14D-B2C1-5ECAF755F313}" type="slidenum">
              <a:rPr lang="en-US" smtClean="0"/>
              <a:pPr/>
              <a:t>7</a:t>
            </a:fld>
            <a:endParaRPr lang="en-US" dirty="0"/>
          </a:p>
        </p:txBody>
      </p:sp>
      <p:sp>
        <p:nvSpPr>
          <p:cNvPr id="5" name="Title 3">
            <a:extLst>
              <a:ext uri="{FF2B5EF4-FFF2-40B4-BE49-F238E27FC236}">
                <a16:creationId xmlns:a16="http://schemas.microsoft.com/office/drawing/2014/main" id="{556F2589-20F3-A549-98F4-C0CA7445C8D8}"/>
              </a:ext>
            </a:extLst>
          </p:cNvPr>
          <p:cNvSpPr txBox="1">
            <a:spLocks/>
          </p:cNvSpPr>
          <p:nvPr/>
        </p:nvSpPr>
        <p:spPr>
          <a:xfrm>
            <a:off x="1501626" y="315857"/>
            <a:ext cx="9998798" cy="666736"/>
          </a:xfrm>
          <a:prstGeom prst="rect">
            <a:avLst/>
          </a:prstGeom>
        </p:spPr>
        <p:txBody>
          <a:bodyPr vert="horz" lIns="91440" tIns="45720" rIns="91440" bIns="45720" rtlCol="0" anchor="t" anchorCtr="0">
            <a:noAutofit/>
          </a:bodyPr>
          <a:lstStyle>
            <a:lvl1pPr algn="l" defTabSz="914400" rtl="0" eaLnBrk="1" latinLnBrk="0" hangingPunct="1">
              <a:lnSpc>
                <a:spcPct val="80000"/>
              </a:lnSpc>
              <a:spcBef>
                <a:spcPct val="0"/>
              </a:spcBef>
              <a:buNone/>
              <a:defRPr sz="2800" b="1" i="0" kern="1200" cap="all" baseline="0">
                <a:solidFill>
                  <a:schemeClr val="bg1"/>
                </a:solidFill>
                <a:latin typeface="Avenir Next LT Pro Demi" panose="020B0504020202020204" pitchFamily="34" charset="77"/>
                <a:ea typeface="Avenir Next LT Pro Demi" panose="020B0504020202020204" pitchFamily="34" charset="77"/>
                <a:cs typeface="Arial" charset="0"/>
              </a:defRPr>
            </a:lvl1pPr>
          </a:lstStyle>
          <a:p>
            <a:r>
              <a:rPr lang="en-US" sz="3600" dirty="0">
                <a:latin typeface="+mn-lt"/>
              </a:rPr>
              <a:t>Why do we Need them?</a:t>
            </a:r>
          </a:p>
        </p:txBody>
      </p:sp>
      <p:sp>
        <p:nvSpPr>
          <p:cNvPr id="9" name="Rectangle 8"/>
          <p:cNvSpPr/>
          <p:nvPr/>
        </p:nvSpPr>
        <p:spPr>
          <a:xfrm>
            <a:off x="1671851" y="936874"/>
            <a:ext cx="8925635" cy="45719"/>
          </a:xfrm>
          <a:prstGeom prst="rect">
            <a:avLst/>
          </a:prstGeom>
          <a:solidFill>
            <a:schemeClr val="tx2">
              <a:lumMod val="40000"/>
              <a:lumOff val="6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915381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FF121B3B-FACD-4F9C-5DED-BCAB023B0EA2}"/>
              </a:ext>
            </a:extLst>
          </p:cNvPr>
          <p:cNvSpPr>
            <a:spLocks noGrp="1"/>
          </p:cNvSpPr>
          <p:nvPr>
            <p:ph idx="1"/>
          </p:nvPr>
        </p:nvSpPr>
        <p:spPr>
          <a:xfrm>
            <a:off x="470005" y="1285276"/>
            <a:ext cx="11329325" cy="4378156"/>
          </a:xfrm>
        </p:spPr>
        <p:txBody>
          <a:bodyPr/>
          <a:lstStyle/>
          <a:p>
            <a:r>
              <a:rPr lang="en-US" sz="2400" dirty="0">
                <a:solidFill>
                  <a:schemeClr val="bg1"/>
                </a:solidFill>
                <a:latin typeface="+mn-lt"/>
              </a:rPr>
              <a:t>Search committees should include members with varied demographic identities. Examples: age, race, gender, etc. </a:t>
            </a:r>
          </a:p>
          <a:p>
            <a:pPr marL="0" indent="0">
              <a:buNone/>
            </a:pPr>
            <a:endParaRPr lang="en-US" sz="1000" dirty="0">
              <a:solidFill>
                <a:schemeClr val="bg1"/>
              </a:solidFill>
              <a:latin typeface="+mn-lt"/>
            </a:endParaRPr>
          </a:p>
          <a:p>
            <a:r>
              <a:rPr lang="en-US" sz="2400" dirty="0">
                <a:solidFill>
                  <a:schemeClr val="bg1"/>
                </a:solidFill>
                <a:latin typeface="+mn-lt"/>
              </a:rPr>
              <a:t>A variety of lived experiences and perspectives facilitates robust intellectual exchange, which is part of the culture of a university.</a:t>
            </a:r>
          </a:p>
          <a:p>
            <a:pPr marL="0" indent="0">
              <a:buNone/>
            </a:pPr>
            <a:endParaRPr lang="en-US" sz="1000" dirty="0">
              <a:solidFill>
                <a:schemeClr val="bg1"/>
              </a:solidFill>
              <a:latin typeface="+mn-lt"/>
            </a:endParaRPr>
          </a:p>
          <a:p>
            <a:r>
              <a:rPr lang="en-US" sz="2400" dirty="0">
                <a:solidFill>
                  <a:schemeClr val="bg1"/>
                </a:solidFill>
                <a:latin typeface="+mn-lt"/>
              </a:rPr>
              <a:t>We all have a tendency to be drawn to candidates who are like us, which is a form of bias. Bias can be conscious or unconscious, where we don’t realize that our decisions are based on assumptions or preconceived notions. </a:t>
            </a:r>
          </a:p>
          <a:p>
            <a:pPr marL="0" indent="0">
              <a:buNone/>
            </a:pPr>
            <a:endParaRPr lang="en-US" sz="1000" dirty="0">
              <a:solidFill>
                <a:schemeClr val="bg1"/>
              </a:solidFill>
              <a:latin typeface="+mn-lt"/>
            </a:endParaRPr>
          </a:p>
          <a:p>
            <a:r>
              <a:rPr lang="en-US" sz="2400" dirty="0">
                <a:solidFill>
                  <a:schemeClr val="bg1"/>
                </a:solidFill>
                <a:latin typeface="+mn-lt"/>
              </a:rPr>
              <a:t>Making a decision with a group of people can help us challenge assumptions, offer fresh perspectives, and ensure that employment decisions are based solely on a candidate’s qualifications for a position.</a:t>
            </a:r>
          </a:p>
          <a:p>
            <a:endParaRPr lang="en-US" sz="2400" b="1" dirty="0">
              <a:solidFill>
                <a:schemeClr val="bg1"/>
              </a:solidFill>
              <a:latin typeface="+mj-lt"/>
            </a:endParaRPr>
          </a:p>
          <a:p>
            <a:endParaRPr lang="en-US" b="1" dirty="0">
              <a:solidFill>
                <a:schemeClr val="bg1"/>
              </a:solidFill>
            </a:endParaRPr>
          </a:p>
        </p:txBody>
      </p:sp>
      <p:sp>
        <p:nvSpPr>
          <p:cNvPr id="25" name="Slide Number Placeholder 24">
            <a:extLst>
              <a:ext uri="{FF2B5EF4-FFF2-40B4-BE49-F238E27FC236}">
                <a16:creationId xmlns:a16="http://schemas.microsoft.com/office/drawing/2014/main" id="{B43A566A-E612-174C-B17F-C23B261BAE07}"/>
              </a:ext>
            </a:extLst>
          </p:cNvPr>
          <p:cNvSpPr>
            <a:spLocks noGrp="1"/>
          </p:cNvSpPr>
          <p:nvPr>
            <p:ph type="sldNum" sz="quarter" idx="4"/>
          </p:nvPr>
        </p:nvSpPr>
        <p:spPr>
          <a:xfrm>
            <a:off x="300359" y="6366854"/>
            <a:ext cx="394215" cy="365125"/>
          </a:xfrm>
        </p:spPr>
        <p:txBody>
          <a:bodyPr/>
          <a:lstStyle/>
          <a:p>
            <a:fld id="{9564885F-477D-A14D-B2C1-5ECAF755F313}" type="slidenum">
              <a:rPr lang="en-US" smtClean="0"/>
              <a:pPr/>
              <a:t>8</a:t>
            </a:fld>
            <a:endParaRPr lang="en-US" dirty="0"/>
          </a:p>
        </p:txBody>
      </p:sp>
      <p:sp>
        <p:nvSpPr>
          <p:cNvPr id="5" name="Title 3">
            <a:extLst>
              <a:ext uri="{FF2B5EF4-FFF2-40B4-BE49-F238E27FC236}">
                <a16:creationId xmlns:a16="http://schemas.microsoft.com/office/drawing/2014/main" id="{556F2589-20F3-A549-98F4-C0CA7445C8D8}"/>
              </a:ext>
            </a:extLst>
          </p:cNvPr>
          <p:cNvSpPr txBox="1">
            <a:spLocks/>
          </p:cNvSpPr>
          <p:nvPr/>
        </p:nvSpPr>
        <p:spPr>
          <a:xfrm>
            <a:off x="1501626" y="315857"/>
            <a:ext cx="9998798" cy="666736"/>
          </a:xfrm>
          <a:prstGeom prst="rect">
            <a:avLst/>
          </a:prstGeom>
        </p:spPr>
        <p:txBody>
          <a:bodyPr vert="horz" lIns="91440" tIns="45720" rIns="91440" bIns="45720" rtlCol="0" anchor="t" anchorCtr="0">
            <a:noAutofit/>
          </a:bodyPr>
          <a:lstStyle>
            <a:lvl1pPr algn="l" defTabSz="914400" rtl="0" eaLnBrk="1" latinLnBrk="0" hangingPunct="1">
              <a:lnSpc>
                <a:spcPct val="80000"/>
              </a:lnSpc>
              <a:spcBef>
                <a:spcPct val="0"/>
              </a:spcBef>
              <a:buNone/>
              <a:defRPr sz="2800" b="1" i="0" kern="1200" cap="all" baseline="0">
                <a:solidFill>
                  <a:schemeClr val="bg1"/>
                </a:solidFill>
                <a:latin typeface="Avenir Next LT Pro Demi" panose="020B0504020202020204" pitchFamily="34" charset="77"/>
                <a:ea typeface="Avenir Next LT Pro Demi" panose="020B0504020202020204" pitchFamily="34" charset="77"/>
                <a:cs typeface="Arial" charset="0"/>
              </a:defRPr>
            </a:lvl1pPr>
          </a:lstStyle>
          <a:p>
            <a:r>
              <a:rPr lang="en-US" sz="3600" dirty="0">
                <a:latin typeface="+mn-lt"/>
              </a:rPr>
              <a:t>Diverse Search Committees Are Essential</a:t>
            </a:r>
          </a:p>
        </p:txBody>
      </p:sp>
      <p:sp>
        <p:nvSpPr>
          <p:cNvPr id="9" name="Rectangle 8"/>
          <p:cNvSpPr/>
          <p:nvPr/>
        </p:nvSpPr>
        <p:spPr>
          <a:xfrm>
            <a:off x="1671851" y="936874"/>
            <a:ext cx="8925635" cy="45719"/>
          </a:xfrm>
          <a:prstGeom prst="rect">
            <a:avLst/>
          </a:prstGeom>
          <a:solidFill>
            <a:schemeClr val="tx2">
              <a:lumMod val="40000"/>
              <a:lumOff val="6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143033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lide Number Placeholder 24">
            <a:extLst>
              <a:ext uri="{FF2B5EF4-FFF2-40B4-BE49-F238E27FC236}">
                <a16:creationId xmlns:a16="http://schemas.microsoft.com/office/drawing/2014/main" id="{B43A566A-E612-174C-B17F-C23B261BAE07}"/>
              </a:ext>
            </a:extLst>
          </p:cNvPr>
          <p:cNvSpPr>
            <a:spLocks noGrp="1"/>
          </p:cNvSpPr>
          <p:nvPr>
            <p:ph type="sldNum" sz="quarter" idx="4"/>
          </p:nvPr>
        </p:nvSpPr>
        <p:spPr>
          <a:xfrm>
            <a:off x="300359" y="6366854"/>
            <a:ext cx="394215" cy="365125"/>
          </a:xfrm>
        </p:spPr>
        <p:txBody>
          <a:bodyPr/>
          <a:lstStyle/>
          <a:p>
            <a:fld id="{9564885F-477D-A14D-B2C1-5ECAF755F313}" type="slidenum">
              <a:rPr lang="en-US" smtClean="0"/>
              <a:pPr/>
              <a:t>9</a:t>
            </a:fld>
            <a:endParaRPr lang="en-US" dirty="0"/>
          </a:p>
        </p:txBody>
      </p:sp>
      <p:sp>
        <p:nvSpPr>
          <p:cNvPr id="5" name="Title 3">
            <a:extLst>
              <a:ext uri="{FF2B5EF4-FFF2-40B4-BE49-F238E27FC236}">
                <a16:creationId xmlns:a16="http://schemas.microsoft.com/office/drawing/2014/main" id="{556F2589-20F3-A549-98F4-C0CA7445C8D8}"/>
              </a:ext>
            </a:extLst>
          </p:cNvPr>
          <p:cNvSpPr txBox="1">
            <a:spLocks/>
          </p:cNvSpPr>
          <p:nvPr/>
        </p:nvSpPr>
        <p:spPr>
          <a:xfrm>
            <a:off x="1501626" y="315857"/>
            <a:ext cx="9998798" cy="666736"/>
          </a:xfrm>
          <a:prstGeom prst="rect">
            <a:avLst/>
          </a:prstGeom>
        </p:spPr>
        <p:txBody>
          <a:bodyPr vert="horz" lIns="91440" tIns="45720" rIns="91440" bIns="45720" rtlCol="0" anchor="t" anchorCtr="0">
            <a:noAutofit/>
          </a:bodyPr>
          <a:lstStyle>
            <a:lvl1pPr algn="l" defTabSz="914400" rtl="0" eaLnBrk="1" latinLnBrk="0" hangingPunct="1">
              <a:lnSpc>
                <a:spcPct val="80000"/>
              </a:lnSpc>
              <a:spcBef>
                <a:spcPct val="0"/>
              </a:spcBef>
              <a:buNone/>
              <a:defRPr sz="2800" b="1" i="0" kern="1200" cap="all" baseline="0">
                <a:solidFill>
                  <a:schemeClr val="bg1"/>
                </a:solidFill>
                <a:latin typeface="Avenir Next LT Pro Demi" panose="020B0504020202020204" pitchFamily="34" charset="77"/>
                <a:ea typeface="Avenir Next LT Pro Demi" panose="020B0504020202020204" pitchFamily="34" charset="77"/>
                <a:cs typeface="Arial" charset="0"/>
              </a:defRPr>
            </a:lvl1pPr>
          </a:lstStyle>
          <a:p>
            <a:r>
              <a:rPr lang="en-US" sz="3600" dirty="0">
                <a:latin typeface="+mn-lt"/>
              </a:rPr>
              <a:t>Search Committee Expectations</a:t>
            </a:r>
          </a:p>
        </p:txBody>
      </p:sp>
      <p:sp>
        <p:nvSpPr>
          <p:cNvPr id="2" name="Rectangle 1"/>
          <p:cNvSpPr/>
          <p:nvPr/>
        </p:nvSpPr>
        <p:spPr>
          <a:xfrm>
            <a:off x="694574" y="1226985"/>
            <a:ext cx="10495042" cy="4924425"/>
          </a:xfrm>
          <a:prstGeom prst="rect">
            <a:avLst/>
          </a:prstGeom>
        </p:spPr>
        <p:txBody>
          <a:bodyPr wrap="square">
            <a:spAutoFit/>
          </a:bodyPr>
          <a:lstStyle/>
          <a:p>
            <a:pPr marL="285750" indent="-285750" fontAlgn="base">
              <a:buFont typeface="Arial" panose="020B0604020202020204" pitchFamily="34" charset="0"/>
              <a:buChar char="•"/>
            </a:pPr>
            <a:r>
              <a:rPr lang="en-US" sz="2000" dirty="0">
                <a:solidFill>
                  <a:schemeClr val="bg1"/>
                </a:solidFill>
                <a:latin typeface="Calibri" panose="020F0502020204030204" pitchFamily="34" charset="0"/>
              </a:rPr>
              <a:t>Follow all employment laws that pertain to employment decisions </a:t>
            </a:r>
          </a:p>
          <a:p>
            <a:pPr fontAlgn="base"/>
            <a:endParaRPr lang="en-US" sz="800" dirty="0">
              <a:solidFill>
                <a:schemeClr val="bg1"/>
              </a:solidFill>
              <a:latin typeface="Calibri" panose="020F0502020204030204" pitchFamily="34" charset="0"/>
            </a:endParaRPr>
          </a:p>
          <a:p>
            <a:pPr marL="285750" indent="-285750" fontAlgn="base">
              <a:buFont typeface="Arial" panose="020B0604020202020204" pitchFamily="34" charset="0"/>
              <a:buChar char="•"/>
            </a:pPr>
            <a:r>
              <a:rPr lang="en-US" sz="2000" dirty="0">
                <a:solidFill>
                  <a:schemeClr val="bg1"/>
                </a:solidFill>
                <a:latin typeface="Calibri" panose="020F0502020204030204" pitchFamily="34" charset="0"/>
              </a:rPr>
              <a:t>Make hiring decisions without discriminating against protected groups of people </a:t>
            </a:r>
          </a:p>
          <a:p>
            <a:pPr fontAlgn="base"/>
            <a:endParaRPr lang="en-US" sz="800" dirty="0">
              <a:solidFill>
                <a:schemeClr val="bg1"/>
              </a:solidFill>
              <a:latin typeface="Calibri" panose="020F0502020204030204" pitchFamily="34" charset="0"/>
            </a:endParaRPr>
          </a:p>
          <a:p>
            <a:pPr marL="285750" indent="-285750" fontAlgn="base">
              <a:buFont typeface="Arial" panose="020B0604020202020204" pitchFamily="34" charset="0"/>
              <a:buChar char="•"/>
            </a:pPr>
            <a:r>
              <a:rPr lang="en-US" sz="2000" dirty="0">
                <a:solidFill>
                  <a:schemeClr val="bg1"/>
                </a:solidFill>
                <a:latin typeface="Calibri" panose="020F0502020204030204" pitchFamily="34" charset="0"/>
              </a:rPr>
              <a:t>Promote and model diversity, equity, and inclusion throughout the employment search. </a:t>
            </a:r>
          </a:p>
          <a:p>
            <a:pPr fontAlgn="base"/>
            <a:endParaRPr lang="en-US" sz="800" dirty="0">
              <a:solidFill>
                <a:schemeClr val="bg1"/>
              </a:solidFill>
              <a:latin typeface="Calibri" panose="020F0502020204030204" pitchFamily="34" charset="0"/>
            </a:endParaRPr>
          </a:p>
          <a:p>
            <a:pPr marL="285750" indent="-285750" fontAlgn="base">
              <a:buFont typeface="Arial" panose="020B0604020202020204" pitchFamily="34" charset="0"/>
              <a:buChar char="•"/>
            </a:pPr>
            <a:r>
              <a:rPr lang="en-US" sz="2000" dirty="0">
                <a:solidFill>
                  <a:schemeClr val="bg1"/>
                </a:solidFill>
                <a:latin typeface="Calibri" panose="020F0502020204030204" pitchFamily="34" charset="0"/>
              </a:rPr>
              <a:t>Remain aware of how unconscious biases (positive and negative) impact assumptions individuals make about candidates based on race, gender, ethnicity, age, sexual orientation, family/marital status, etc. </a:t>
            </a:r>
          </a:p>
          <a:p>
            <a:pPr fontAlgn="base"/>
            <a:endParaRPr lang="en-US" sz="800" dirty="0">
              <a:solidFill>
                <a:schemeClr val="bg1"/>
              </a:solidFill>
              <a:latin typeface="Calibri" panose="020F0502020204030204" pitchFamily="34" charset="0"/>
            </a:endParaRPr>
          </a:p>
          <a:p>
            <a:pPr marL="285750" indent="-285750" fontAlgn="base">
              <a:buFont typeface="Arial" panose="020B0604020202020204" pitchFamily="34" charset="0"/>
              <a:buChar char="•"/>
            </a:pPr>
            <a:r>
              <a:rPr lang="en-US" sz="2000" dirty="0">
                <a:solidFill>
                  <a:schemeClr val="bg1"/>
                </a:solidFill>
                <a:latin typeface="Calibri" panose="020F0502020204030204" pitchFamily="34" charset="0"/>
              </a:rPr>
              <a:t>Check and recheck bias throughout all employment search processes.</a:t>
            </a:r>
            <a:endParaRPr lang="en-US" sz="800" dirty="0">
              <a:solidFill>
                <a:schemeClr val="bg1"/>
              </a:solidFill>
              <a:latin typeface="Calibri" panose="020F0502020204030204" pitchFamily="34" charset="0"/>
            </a:endParaRPr>
          </a:p>
          <a:p>
            <a:pPr fontAlgn="base"/>
            <a:endParaRPr lang="en-US" sz="800" dirty="0">
              <a:solidFill>
                <a:schemeClr val="bg1"/>
              </a:solidFill>
              <a:latin typeface="Calibri" panose="020F0502020204030204" pitchFamily="34" charset="0"/>
            </a:endParaRPr>
          </a:p>
          <a:p>
            <a:pPr marL="285750" indent="-285750" fontAlgn="base">
              <a:buFont typeface="Arial" panose="020B0604020202020204" pitchFamily="34" charset="0"/>
              <a:buChar char="•"/>
            </a:pPr>
            <a:r>
              <a:rPr lang="en-US" sz="2000" dirty="0">
                <a:solidFill>
                  <a:schemeClr val="bg1"/>
                </a:solidFill>
                <a:latin typeface="Calibri" panose="020F0502020204030204" pitchFamily="34" charset="0"/>
              </a:rPr>
              <a:t>Welcome all committee members’ perspectives and question any decisions that may be influenced by bias.  </a:t>
            </a:r>
          </a:p>
          <a:p>
            <a:pPr fontAlgn="base"/>
            <a:endParaRPr lang="en-US" sz="800" dirty="0">
              <a:solidFill>
                <a:schemeClr val="bg1"/>
              </a:solidFill>
              <a:latin typeface="Calibri" panose="020F0502020204030204" pitchFamily="34" charset="0"/>
            </a:endParaRPr>
          </a:p>
          <a:p>
            <a:pPr marL="285750" indent="-285750" fontAlgn="base">
              <a:buFont typeface="Arial" panose="020B0604020202020204" pitchFamily="34" charset="0"/>
              <a:buChar char="•"/>
            </a:pPr>
            <a:r>
              <a:rPr lang="en-US" sz="2000" dirty="0">
                <a:solidFill>
                  <a:schemeClr val="bg1"/>
                </a:solidFill>
                <a:latin typeface="Calibri" panose="020F0502020204030204" pitchFamily="34" charset="0"/>
              </a:rPr>
              <a:t>Apply evaluation criteria evenly and fairly to all candidates. </a:t>
            </a:r>
          </a:p>
          <a:p>
            <a:pPr fontAlgn="base"/>
            <a:endParaRPr lang="en-US" sz="800" dirty="0">
              <a:solidFill>
                <a:schemeClr val="bg1"/>
              </a:solidFill>
              <a:latin typeface="Calibri" panose="020F0502020204030204" pitchFamily="34" charset="0"/>
            </a:endParaRPr>
          </a:p>
          <a:p>
            <a:pPr marL="285750" indent="-285750" fontAlgn="base">
              <a:buFont typeface="Arial" panose="020B0604020202020204" pitchFamily="34" charset="0"/>
              <a:buChar char="•"/>
            </a:pPr>
            <a:r>
              <a:rPr lang="en-US" sz="2000" dirty="0">
                <a:solidFill>
                  <a:schemeClr val="bg1"/>
                </a:solidFill>
                <a:latin typeface="Calibri" panose="020F0502020204030204" pitchFamily="34" charset="0"/>
              </a:rPr>
              <a:t>Provide all candidates with a consistent level of engagement, criticism, flexibility, etc. </a:t>
            </a:r>
          </a:p>
          <a:p>
            <a:pPr fontAlgn="base"/>
            <a:endParaRPr lang="en-US" sz="800" dirty="0">
              <a:solidFill>
                <a:schemeClr val="bg1"/>
              </a:solidFill>
              <a:latin typeface="Calibri" panose="020F0502020204030204" pitchFamily="34" charset="0"/>
            </a:endParaRPr>
          </a:p>
          <a:p>
            <a:pPr marL="285750" indent="-285750" fontAlgn="base">
              <a:buFont typeface="Arial" panose="020B0604020202020204" pitchFamily="34" charset="0"/>
              <a:buChar char="•"/>
            </a:pPr>
            <a:r>
              <a:rPr lang="en-US" sz="2000" dirty="0">
                <a:solidFill>
                  <a:schemeClr val="bg1"/>
                </a:solidFill>
                <a:latin typeface="Calibri" panose="020F0502020204030204" pitchFamily="34" charset="0"/>
              </a:rPr>
              <a:t>Keep all information </a:t>
            </a:r>
            <a:r>
              <a:rPr lang="en-US" sz="2000" b="1" dirty="0">
                <a:solidFill>
                  <a:schemeClr val="bg1"/>
                </a:solidFill>
                <a:latin typeface="Calibri" panose="020F0502020204030204" pitchFamily="34" charset="0"/>
              </a:rPr>
              <a:t>CONFIDENTIAL!</a:t>
            </a:r>
          </a:p>
        </p:txBody>
      </p:sp>
      <p:sp>
        <p:nvSpPr>
          <p:cNvPr id="8" name="Rectangle 7"/>
          <p:cNvSpPr/>
          <p:nvPr/>
        </p:nvSpPr>
        <p:spPr>
          <a:xfrm>
            <a:off x="1671851" y="936874"/>
            <a:ext cx="8925635" cy="45719"/>
          </a:xfrm>
          <a:prstGeom prst="rect">
            <a:avLst/>
          </a:prstGeom>
          <a:solidFill>
            <a:schemeClr val="tx2">
              <a:lumMod val="40000"/>
              <a:lumOff val="6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409574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26"/>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AU_2023">
  <a:themeElements>
    <a:clrScheme name="AU 2023">
      <a:dk1>
        <a:srgbClr val="485970"/>
      </a:dk1>
      <a:lt1>
        <a:srgbClr val="0B2341"/>
      </a:lt1>
      <a:dk2>
        <a:srgbClr val="B6BDC6"/>
      </a:dk2>
      <a:lt2>
        <a:srgbClr val="8591A0"/>
      </a:lt2>
      <a:accent1>
        <a:srgbClr val="DFE2E6"/>
      </a:accent1>
      <a:accent2>
        <a:srgbClr val="E86100"/>
      </a:accent2>
      <a:accent3>
        <a:srgbClr val="CC4E0B"/>
      </a:accent3>
      <a:accent4>
        <a:srgbClr val="DA5806"/>
      </a:accent4>
      <a:accent5>
        <a:srgbClr val="F0873B"/>
      </a:accent5>
      <a:accent6>
        <a:srgbClr val="F8AD76"/>
      </a:accent6>
      <a:hlink>
        <a:srgbClr val="E86100"/>
      </a:hlink>
      <a:folHlink>
        <a:srgbClr val="E861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pirit White">
      <a:srgbClr val="FFFFFF"/>
    </a:custClr>
    <a:custClr name="Body Copy Gray">
      <a:srgbClr val="404040"/>
    </a:custClr>
    <a:custClr name="Bodda Getta Blue">
      <a:srgbClr val="0093D2"/>
    </a:custClr>
    <a:custClr name="Samford Brick Orange">
      <a:srgbClr val="CB530D"/>
    </a:custClr>
    <a:custClr name="Campus Green">
      <a:srgbClr val="4E8020"/>
    </a:custClr>
    <a:custClr name="Sunkissed Yellow">
      <a:srgbClr val="FFC044"/>
    </a:custClr>
    <a:custClr name="Never To Yield Teal">
      <a:srgbClr val="00A597"/>
    </a:custClr>
    <a:custClr name="Nova Brown">
      <a:srgbClr val="7A685B"/>
    </a:custClr>
  </a:custClrLst>
  <a:extLst>
    <a:ext uri="{05A4C25C-085E-4340-85A3-A5531E510DB2}">
      <thm15:themeFamily xmlns:thm15="http://schemas.microsoft.com/office/thememl/2012/main" name="AUBURN_PPT Template_Master_July 2023" id="{9A787AB2-F916-CA49-8181-68BDC29B00D1}" vid="{EE5CABBB-E4BF-234A-804A-4CEFEFA7C011}"/>
    </a:ext>
  </a:extLst>
</a:theme>
</file>

<file path=ppt/theme/theme2.xml><?xml version="1.0" encoding="utf-8"?>
<a:theme xmlns:a="http://schemas.openxmlformats.org/drawingml/2006/main" name="2_AU_2023">
  <a:themeElements>
    <a:clrScheme name="AU 2023">
      <a:dk1>
        <a:srgbClr val="485970"/>
      </a:dk1>
      <a:lt1>
        <a:srgbClr val="0B2341"/>
      </a:lt1>
      <a:dk2>
        <a:srgbClr val="B6BDC6"/>
      </a:dk2>
      <a:lt2>
        <a:srgbClr val="8591A0"/>
      </a:lt2>
      <a:accent1>
        <a:srgbClr val="DFE2E6"/>
      </a:accent1>
      <a:accent2>
        <a:srgbClr val="E86100"/>
      </a:accent2>
      <a:accent3>
        <a:srgbClr val="CC4E0B"/>
      </a:accent3>
      <a:accent4>
        <a:srgbClr val="DA5806"/>
      </a:accent4>
      <a:accent5>
        <a:srgbClr val="F0873B"/>
      </a:accent5>
      <a:accent6>
        <a:srgbClr val="F8AD76"/>
      </a:accent6>
      <a:hlink>
        <a:srgbClr val="E86100"/>
      </a:hlink>
      <a:folHlink>
        <a:srgbClr val="E861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pirit White">
      <a:srgbClr val="FFFFFF"/>
    </a:custClr>
    <a:custClr name="Body Copy Gray">
      <a:srgbClr val="404040"/>
    </a:custClr>
    <a:custClr name="Bodda Getta Blue">
      <a:srgbClr val="0093D2"/>
    </a:custClr>
    <a:custClr name="Samford Brick Orange">
      <a:srgbClr val="CB530D"/>
    </a:custClr>
    <a:custClr name="Campus Green">
      <a:srgbClr val="4E8020"/>
    </a:custClr>
    <a:custClr name="Sunkissed Yellow">
      <a:srgbClr val="FFC044"/>
    </a:custClr>
    <a:custClr name="Never To Yield Teal">
      <a:srgbClr val="00A597"/>
    </a:custClr>
    <a:custClr name="Nova Brown">
      <a:srgbClr val="7A685B"/>
    </a:custClr>
  </a:custClrLst>
  <a:extLst>
    <a:ext uri="{05A4C25C-085E-4340-85A3-A5531E510DB2}">
      <thm15:themeFamily xmlns:thm15="http://schemas.microsoft.com/office/thememl/2012/main" name="AUBURN_PPT Template_Master_July 2023" id="{9A787AB2-F916-CA49-8181-68BDC29B00D1}" vid="{A0248C05-2A7D-6544-BC71-A27F6E66A254}"/>
    </a:ext>
  </a:extLst>
</a:theme>
</file>

<file path=ppt/theme/theme3.xml><?xml version="1.0" encoding="utf-8"?>
<a:theme xmlns:a="http://schemas.openxmlformats.org/drawingml/2006/main" name="3_AU_2023">
  <a:themeElements>
    <a:clrScheme name="AU 2023">
      <a:dk1>
        <a:srgbClr val="485970"/>
      </a:dk1>
      <a:lt1>
        <a:srgbClr val="0B2341"/>
      </a:lt1>
      <a:dk2>
        <a:srgbClr val="B6BDC6"/>
      </a:dk2>
      <a:lt2>
        <a:srgbClr val="8591A0"/>
      </a:lt2>
      <a:accent1>
        <a:srgbClr val="DFE2E6"/>
      </a:accent1>
      <a:accent2>
        <a:srgbClr val="E86100"/>
      </a:accent2>
      <a:accent3>
        <a:srgbClr val="CC4E0B"/>
      </a:accent3>
      <a:accent4>
        <a:srgbClr val="DA5806"/>
      </a:accent4>
      <a:accent5>
        <a:srgbClr val="F0873B"/>
      </a:accent5>
      <a:accent6>
        <a:srgbClr val="F8AD76"/>
      </a:accent6>
      <a:hlink>
        <a:srgbClr val="E86100"/>
      </a:hlink>
      <a:folHlink>
        <a:srgbClr val="E861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pirit White">
      <a:srgbClr val="FFFFFF"/>
    </a:custClr>
    <a:custClr name="Body Copy Gray">
      <a:srgbClr val="404040"/>
    </a:custClr>
    <a:custClr name="Bodda Getta Blue">
      <a:srgbClr val="0093D2"/>
    </a:custClr>
    <a:custClr name="Samford Brick Orange">
      <a:srgbClr val="CB530D"/>
    </a:custClr>
    <a:custClr name="Campus Green">
      <a:srgbClr val="4E8020"/>
    </a:custClr>
    <a:custClr name="Sunkissed Yellow">
      <a:srgbClr val="FFC044"/>
    </a:custClr>
    <a:custClr name="Never To Yield Teal">
      <a:srgbClr val="00A597"/>
    </a:custClr>
    <a:custClr name="Nova Brown">
      <a:srgbClr val="7A685B"/>
    </a:custClr>
  </a:custClrLst>
  <a:extLst>
    <a:ext uri="{05A4C25C-085E-4340-85A3-A5531E510DB2}">
      <thm15:themeFamily xmlns:thm15="http://schemas.microsoft.com/office/thememl/2012/main" name="AUBURN_PPT Template_Master_July 2023" id="{9A787AB2-F916-CA49-8181-68BDC29B00D1}" vid="{2A89CD13-A47A-284A-B428-25EB4A74459E}"/>
    </a:ext>
  </a:extLst>
</a:theme>
</file>

<file path=ppt/theme/theme4.xml><?xml version="1.0" encoding="utf-8"?>
<a:theme xmlns:a="http://schemas.openxmlformats.org/drawingml/2006/main" name="4_AU_2023">
  <a:themeElements>
    <a:clrScheme name="AU 2023">
      <a:dk1>
        <a:srgbClr val="485970"/>
      </a:dk1>
      <a:lt1>
        <a:srgbClr val="0B2341"/>
      </a:lt1>
      <a:dk2>
        <a:srgbClr val="B6BDC6"/>
      </a:dk2>
      <a:lt2>
        <a:srgbClr val="8591A0"/>
      </a:lt2>
      <a:accent1>
        <a:srgbClr val="DFE2E6"/>
      </a:accent1>
      <a:accent2>
        <a:srgbClr val="E86100"/>
      </a:accent2>
      <a:accent3>
        <a:srgbClr val="CC4E0B"/>
      </a:accent3>
      <a:accent4>
        <a:srgbClr val="DA5806"/>
      </a:accent4>
      <a:accent5>
        <a:srgbClr val="F0873B"/>
      </a:accent5>
      <a:accent6>
        <a:srgbClr val="F8AD76"/>
      </a:accent6>
      <a:hlink>
        <a:srgbClr val="E86100"/>
      </a:hlink>
      <a:folHlink>
        <a:srgbClr val="E861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pirit White">
      <a:srgbClr val="FFFFFF"/>
    </a:custClr>
    <a:custClr name="Body Copy Gray">
      <a:srgbClr val="404040"/>
    </a:custClr>
    <a:custClr name="Bodda Getta Blue">
      <a:srgbClr val="0093D2"/>
    </a:custClr>
    <a:custClr name="Samford Brick Orange">
      <a:srgbClr val="CB530D"/>
    </a:custClr>
    <a:custClr name="Campus Green">
      <a:srgbClr val="4E8020"/>
    </a:custClr>
    <a:custClr name="Sunkissed Yellow">
      <a:srgbClr val="FFC044"/>
    </a:custClr>
    <a:custClr name="Never To Yield Teal">
      <a:srgbClr val="00A597"/>
    </a:custClr>
    <a:custClr name="Nova Brown">
      <a:srgbClr val="7A685B"/>
    </a:custClr>
  </a:custClrLst>
  <a:extLst>
    <a:ext uri="{05A4C25C-085E-4340-85A3-A5531E510DB2}">
      <thm15:themeFamily xmlns:thm15="http://schemas.microsoft.com/office/thememl/2012/main" name="AUBURN_PPT Template_Master_July 2023" id="{9A787AB2-F916-CA49-8181-68BDC29B00D1}" vid="{622C492A-5B0F-1A42-9C4B-778612BF0C80}"/>
    </a:ext>
  </a:extLst>
</a:theme>
</file>

<file path=ppt/theme/theme5.xml><?xml version="1.0" encoding="utf-8"?>
<a:theme xmlns:a="http://schemas.openxmlformats.org/drawingml/2006/main" name="5_AU_2023">
  <a:themeElements>
    <a:clrScheme name="AU 2023">
      <a:dk1>
        <a:srgbClr val="485970"/>
      </a:dk1>
      <a:lt1>
        <a:srgbClr val="0B2341"/>
      </a:lt1>
      <a:dk2>
        <a:srgbClr val="B6BDC6"/>
      </a:dk2>
      <a:lt2>
        <a:srgbClr val="8591A0"/>
      </a:lt2>
      <a:accent1>
        <a:srgbClr val="DFE2E6"/>
      </a:accent1>
      <a:accent2>
        <a:srgbClr val="E86100"/>
      </a:accent2>
      <a:accent3>
        <a:srgbClr val="CC4E0B"/>
      </a:accent3>
      <a:accent4>
        <a:srgbClr val="DA5806"/>
      </a:accent4>
      <a:accent5>
        <a:srgbClr val="F0873B"/>
      </a:accent5>
      <a:accent6>
        <a:srgbClr val="F8AD76"/>
      </a:accent6>
      <a:hlink>
        <a:srgbClr val="E86100"/>
      </a:hlink>
      <a:folHlink>
        <a:srgbClr val="E861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pirit White">
      <a:srgbClr val="FFFFFF"/>
    </a:custClr>
    <a:custClr name="Body Copy Gray">
      <a:srgbClr val="404040"/>
    </a:custClr>
    <a:custClr name="Bodda Getta Blue">
      <a:srgbClr val="0093D2"/>
    </a:custClr>
    <a:custClr name="Samford Brick Orange">
      <a:srgbClr val="CB530D"/>
    </a:custClr>
    <a:custClr name="Campus Green">
      <a:srgbClr val="4E8020"/>
    </a:custClr>
    <a:custClr name="Sunkissed Yellow">
      <a:srgbClr val="FFC044"/>
    </a:custClr>
    <a:custClr name="Never To Yield Teal">
      <a:srgbClr val="00A597"/>
    </a:custClr>
    <a:custClr name="Nova Brown">
      <a:srgbClr val="7A685B"/>
    </a:custClr>
  </a:custClrLst>
  <a:extLst>
    <a:ext uri="{05A4C25C-085E-4340-85A3-A5531E510DB2}">
      <thm15:themeFamily xmlns:thm15="http://schemas.microsoft.com/office/thememl/2012/main" name="AUBURN_PPT Template_Master_July 2023" id="{9A787AB2-F916-CA49-8181-68BDC29B00D1}" vid="{955291D9-09CB-FC4C-B74F-71430D0C588E}"/>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pirit White">
      <a:srgbClr val="FFFFFF"/>
    </a:custClr>
    <a:custClr name="Body Copy Gray">
      <a:srgbClr val="404040"/>
    </a:custClr>
    <a:custClr name="Bodda Getta Blue">
      <a:srgbClr val="0093D2"/>
    </a:custClr>
    <a:custClr name="Samford Brick Orange">
      <a:srgbClr val="CB530D"/>
    </a:custClr>
    <a:custClr name="Campus Green">
      <a:srgbClr val="4E8020"/>
    </a:custClr>
    <a:custClr name="Sunkissed Yellow">
      <a:srgbClr val="FFC044"/>
    </a:custClr>
    <a:custClr name="Never To Yield Teal">
      <a:srgbClr val="00A597"/>
    </a:custClr>
    <a:custClr name="Nova Brown">
      <a:srgbClr val="7A685B"/>
    </a:custClr>
  </a:custClr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34F76E9301313458F19DD4D452F56EC" ma:contentTypeVersion="13" ma:contentTypeDescription="Create a new document." ma:contentTypeScope="" ma:versionID="9d81154add1fd4f75d805480f6d64db3">
  <xsd:schema xmlns:xsd="http://www.w3.org/2001/XMLSchema" xmlns:xs="http://www.w3.org/2001/XMLSchema" xmlns:p="http://schemas.microsoft.com/office/2006/metadata/properties" xmlns:ns3="47faa2a4-73f8-432c-a094-497480f69319" xmlns:ns4="71aba463-9bd0-4bde-b004-aca769530f9c" targetNamespace="http://schemas.microsoft.com/office/2006/metadata/properties" ma:root="true" ma:fieldsID="715fe8dc12c8fd5f1162692daee474f9" ns3:_="" ns4:_="">
    <xsd:import namespace="47faa2a4-73f8-432c-a094-497480f69319"/>
    <xsd:import namespace="71aba463-9bd0-4bde-b004-aca769530f9c"/>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4:SharedWithUsers" minOccurs="0"/>
                <xsd:element ref="ns4:SharedWithDetails" minOccurs="0"/>
                <xsd:element ref="ns4:SharingHintHash" minOccurs="0"/>
                <xsd:element ref="ns3:MediaServiceDateTaken" minOccurs="0"/>
                <xsd:element ref="ns3:MediaServiceLocation"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7faa2a4-73f8-432c-a094-497480f693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MediaServic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1aba463-9bd0-4bde-b004-aca769530f9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ADC454B-2BCB-42DD-9586-84DAABED36F7}">
  <ds:schemaRefs>
    <ds:schemaRef ds:uri="http://schemas.microsoft.com/sharepoint/v3/contenttype/forms"/>
  </ds:schemaRefs>
</ds:datastoreItem>
</file>

<file path=customXml/itemProps2.xml><?xml version="1.0" encoding="utf-8"?>
<ds:datastoreItem xmlns:ds="http://schemas.openxmlformats.org/officeDocument/2006/customXml" ds:itemID="{B5A385D6-1B48-432F-B09D-13C6DAFB4878}">
  <ds:schemaRef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47faa2a4-73f8-432c-a094-497480f69319"/>
    <ds:schemaRef ds:uri="http://schemas.microsoft.com/office/2006/documentManagement/types"/>
    <ds:schemaRef ds:uri="71aba463-9bd0-4bde-b004-aca769530f9c"/>
    <ds:schemaRef ds:uri="http://www.w3.org/XML/1998/namespace"/>
    <ds:schemaRef ds:uri="http://purl.org/dc/dcmitype/"/>
  </ds:schemaRefs>
</ds:datastoreItem>
</file>

<file path=customXml/itemProps3.xml><?xml version="1.0" encoding="utf-8"?>
<ds:datastoreItem xmlns:ds="http://schemas.openxmlformats.org/officeDocument/2006/customXml" ds:itemID="{8DB7EA70-07D6-4FCA-96A1-C2E40441644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7faa2a4-73f8-432c-a094-497480f69319"/>
    <ds:schemaRef ds:uri="71aba463-9bd0-4bde-b004-aca769530f9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5058</TotalTime>
  <Words>2088</Words>
  <Application>Microsoft Office PowerPoint</Application>
  <PresentationFormat>Widescreen</PresentationFormat>
  <Paragraphs>283</Paragraphs>
  <Slides>26</Slides>
  <Notes>13</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26</vt:i4>
      </vt:variant>
    </vt:vector>
  </HeadingPairs>
  <TitlesOfParts>
    <vt:vector size="41" baseType="lpstr">
      <vt:lpstr>.AppleSystemUIFont</vt:lpstr>
      <vt:lpstr>Arial</vt:lpstr>
      <vt:lpstr>Avenir Light</vt:lpstr>
      <vt:lpstr>Avenir Next LT Pro</vt:lpstr>
      <vt:lpstr>Avenir Next LT Pro Demi</vt:lpstr>
      <vt:lpstr>Calibri</vt:lpstr>
      <vt:lpstr>Calibri Light</vt:lpstr>
      <vt:lpstr>KazimirText Medium</vt:lpstr>
      <vt:lpstr>System Font Regular</vt:lpstr>
      <vt:lpstr>Wingdings</vt:lpstr>
      <vt:lpstr>1_AU_2023</vt:lpstr>
      <vt:lpstr>2_AU_2023</vt:lpstr>
      <vt:lpstr>3_AU_2023</vt:lpstr>
      <vt:lpstr>4_AU_2023</vt:lpstr>
      <vt:lpstr>5_AU_2023</vt:lpstr>
      <vt:lpstr>Practical Ways You Can Support Successful Searches</vt:lpstr>
      <vt:lpstr>PowerPoint Presentation</vt:lpstr>
      <vt:lpstr>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Bridget Wyke</dc:creator>
  <cp:lastModifiedBy>Jenna Richards</cp:lastModifiedBy>
  <cp:revision>98</cp:revision>
  <cp:lastPrinted>2019-08-14T19:32:51Z</cp:lastPrinted>
  <dcterms:created xsi:type="dcterms:W3CDTF">2023-05-25T13:49:40Z</dcterms:created>
  <dcterms:modified xsi:type="dcterms:W3CDTF">2023-07-31T18:56:51Z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0x010100B34F76E9301313458F19DD4D452F56EC</vt:lpwstr>
  </property>
  <property fmtid="{D5CDD505-2E9C-101B-9397-08002B2CF9AE}" pid="3" name="ArticulateGUID">
    <vt:lpwstr>B088FE64-F63C-45CC-8391-809D7CED8B5E</vt:lpwstr>
  </property>
  <property fmtid="{D5CDD505-2E9C-101B-9397-08002B2CF9AE}" pid="4" name="ArticulatePath">
    <vt:lpwstr>auburn-ppt-template-202307 (1)</vt:lpwstr>
  </property>
</Properties>
</file>