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818" r:id="rId5"/>
    <p:sldMasterId id="2147483907" r:id="rId6"/>
    <p:sldMasterId id="2147483879" r:id="rId7"/>
    <p:sldMasterId id="2147483899" r:id="rId8"/>
  </p:sldMasterIdLst>
  <p:notesMasterIdLst>
    <p:notesMasterId r:id="rId25"/>
  </p:notesMasterIdLst>
  <p:sldIdLst>
    <p:sldId id="2600" r:id="rId9"/>
    <p:sldId id="2629" r:id="rId10"/>
    <p:sldId id="2668" r:id="rId11"/>
    <p:sldId id="2609" r:id="rId12"/>
    <p:sldId id="2610" r:id="rId13"/>
    <p:sldId id="2661" r:id="rId14"/>
    <p:sldId id="2662" r:id="rId15"/>
    <p:sldId id="2663" r:id="rId16"/>
    <p:sldId id="2664" r:id="rId17"/>
    <p:sldId id="2665" r:id="rId18"/>
    <p:sldId id="2666" r:id="rId19"/>
    <p:sldId id="2667" r:id="rId20"/>
    <p:sldId id="2307" r:id="rId21"/>
    <p:sldId id="2606" r:id="rId22"/>
    <p:sldId id="2607" r:id="rId23"/>
    <p:sldId id="2598"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32" userDrawn="1">
          <p15:clr>
            <a:srgbClr val="A4A3A4"/>
          </p15:clr>
        </p15:guide>
        <p15:guide id="3" orient="horz" pos="3912" userDrawn="1">
          <p15:clr>
            <a:srgbClr val="A4A3A4"/>
          </p15:clr>
        </p15:guide>
        <p15:guide id="4" pos="7392" userDrawn="1">
          <p15:clr>
            <a:srgbClr val="A4A3A4"/>
          </p15:clr>
        </p15:guide>
        <p15:guide id="5" orient="horz" pos="168" userDrawn="1">
          <p15:clr>
            <a:srgbClr val="A4A3A4"/>
          </p15:clr>
        </p15:guide>
        <p15:guide id="6" pos="6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100"/>
    <a:srgbClr val="404040"/>
    <a:srgbClr val="999999"/>
    <a:srgbClr val="666666"/>
    <a:srgbClr val="F8AD76"/>
    <a:srgbClr val="F0873B"/>
    <a:srgbClr val="DA5806"/>
    <a:srgbClr val="CC4E0B"/>
    <a:srgbClr val="DFE2E6"/>
    <a:srgbClr val="B6B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6" autoAdjust="0"/>
    <p:restoredTop sz="96327" autoAdjust="0"/>
  </p:normalViewPr>
  <p:slideViewPr>
    <p:cSldViewPr snapToGrid="0" snapToObjects="1">
      <p:cViewPr varScale="1">
        <p:scale>
          <a:sx n="128" d="100"/>
          <a:sy n="128" d="100"/>
        </p:scale>
        <p:origin x="680" y="176"/>
      </p:cViewPr>
      <p:guideLst>
        <p:guide pos="1032"/>
        <p:guide orient="horz" pos="3912"/>
        <p:guide pos="7392"/>
        <p:guide orient="horz" pos="168"/>
        <p:guide pos="6072"/>
      </p:guideLst>
    </p:cSldViewPr>
  </p:slideViewPr>
  <p:notesTextViewPr>
    <p:cViewPr>
      <p:scale>
        <a:sx n="105" d="100"/>
        <a:sy n="105" d="100"/>
      </p:scale>
      <p:origin x="0" y="0"/>
    </p:cViewPr>
  </p:notesTextViewPr>
  <p:sorterViewPr>
    <p:cViewPr varScale="1">
      <p:scale>
        <a:sx n="70" d="100"/>
        <a:sy n="70" d="100"/>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8/1/23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5DE20C52-A91C-3503-89A8-66C50B152B9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6" orient="horz" pos="408" userDrawn="1">
          <p15:clr>
            <a:srgbClr val="FBAE40"/>
          </p15:clr>
        </p15:guide>
        <p15:guide id="7" orient="horz" pos="4224" userDrawn="1">
          <p15:clr>
            <a:srgbClr val="FBAE40"/>
          </p15:clr>
        </p15:guide>
        <p15:guide id="8" orient="horz" pos="38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341753" y="1026059"/>
            <a:ext cx="5334000" cy="163975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340605" y="2781603"/>
            <a:ext cx="5336296" cy="152914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340605" y="4423214"/>
            <a:ext cx="5336296" cy="175846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82272" y="1194243"/>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82272" y="2937952"/>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82272" y="4607495"/>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a:t>Click icon to add picture</a:t>
            </a:r>
            <a:endParaRPr lang="en-US" dirty="0"/>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82272" y="4988553"/>
            <a:ext cx="4946658" cy="1032539"/>
          </a:xfrm>
          <a:prstGeom prst="rect">
            <a:avLst/>
          </a:prstGeom>
        </p:spPr>
        <p:txBody>
          <a:bodyPr vert="horz" lIns="0" tIns="45720" rIns="91440" bIns="45720" rtlCol="0">
            <a:noAutofit/>
          </a:bodyPr>
          <a:lstStyle>
            <a:lvl1pPr>
              <a:spcAft>
                <a:spcPts val="600"/>
              </a:spcAft>
              <a:buClr>
                <a:srgbClr val="E87722"/>
              </a:buClr>
              <a:defRPr sz="1200"/>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82272" y="3296846"/>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7722"/>
              </a:buClr>
              <a:buSzTx/>
              <a:buFont typeface="Wingdings" pitchFamily="2" charset="2"/>
              <a:buChar char="§"/>
              <a:tabLst/>
              <a:defRPr sz="1200"/>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82272" y="1553138"/>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200"/>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2" name="Title 1">
            <a:extLst>
              <a:ext uri="{FF2B5EF4-FFF2-40B4-BE49-F238E27FC236}">
                <a16:creationId xmlns:a16="http://schemas.microsoft.com/office/drawing/2014/main" id="{66FFF901-05BA-8A3E-891E-5FA2F599501B}"/>
              </a:ext>
            </a:extLst>
          </p:cNvPr>
          <p:cNvSpPr>
            <a:spLocks noGrp="1"/>
          </p:cNvSpPr>
          <p:nvPr>
            <p:ph type="title" hasCustomPrompt="1"/>
          </p:nvPr>
        </p:nvSpPr>
        <p:spPr/>
        <p:txBody>
          <a:bodyPr/>
          <a:lstStyle/>
          <a:p>
            <a:r>
              <a:rPr lang="en-US" dirty="0"/>
              <a:t>TITLE — avenir NEXT LT PRO, DEMI, 28 PT, dark BLUE, caps</a:t>
            </a:r>
          </a:p>
        </p:txBody>
      </p:sp>
      <p:sp>
        <p:nvSpPr>
          <p:cNvPr id="3" name="Footer Placeholder 4">
            <a:extLst>
              <a:ext uri="{FF2B5EF4-FFF2-40B4-BE49-F238E27FC236}">
                <a16:creationId xmlns:a16="http://schemas.microsoft.com/office/drawing/2014/main" id="{70C08F04-C2CD-4A5B-56E3-B08A0BD55FB1}"/>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4" name="Slide Number Placeholder 5">
            <a:extLst>
              <a:ext uri="{FF2B5EF4-FFF2-40B4-BE49-F238E27FC236}">
                <a16:creationId xmlns:a16="http://schemas.microsoft.com/office/drawing/2014/main" id="{2EAB1B03-47C8-C087-3231-E17E06D6ECE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userDrawn="1">
          <p15:clr>
            <a:srgbClr val="FBAE40"/>
          </p15:clr>
        </p15:guide>
        <p15:guide id="2" pos="7464" userDrawn="1">
          <p15:clr>
            <a:srgbClr val="FBAE40"/>
          </p15:clr>
        </p15:guide>
        <p15:guide id="3" pos="216" userDrawn="1">
          <p15:clr>
            <a:srgbClr val="FBAE40"/>
          </p15:clr>
        </p15:guide>
        <p15:guide id="5" orient="horz" pos="408" userDrawn="1">
          <p15:clr>
            <a:srgbClr val="FBAE40"/>
          </p15:clr>
        </p15:guide>
        <p15:guide id="6" pos="3576" userDrawn="1">
          <p15:clr>
            <a:srgbClr val="FBAE40"/>
          </p15:clr>
        </p15:guide>
        <p15:guide id="7" pos="3672" userDrawn="1">
          <p15:clr>
            <a:srgbClr val="FBAE40"/>
          </p15:clr>
        </p15:guide>
        <p15:guide id="8" orient="horz" pos="648" userDrawn="1">
          <p15:clr>
            <a:srgbClr val="FBAE40"/>
          </p15:clr>
        </p15:guide>
        <p15:guide id="9" orient="horz" pos="3888" userDrawn="1">
          <p15:clr>
            <a:srgbClr val="FBAE40"/>
          </p15:clr>
        </p15:guide>
        <p15:guide id="10" orient="horz" pos="1752" userDrawn="1">
          <p15:clr>
            <a:srgbClr val="FBAE40"/>
          </p15:clr>
        </p15:guide>
        <p15:guide id="11" orient="horz" pos="2712" userDrawn="1">
          <p15:clr>
            <a:srgbClr val="FBAE40"/>
          </p15:clr>
        </p15:guide>
        <p15:guide id="12" orient="horz" pos="2784" userDrawn="1">
          <p15:clr>
            <a:srgbClr val="FBAE40"/>
          </p15:clr>
        </p15:guide>
        <p15:guide id="14"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 Icons_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EBFADA-9ECE-88BC-AFF2-7546A760BD11}"/>
              </a:ext>
            </a:extLst>
          </p:cNvPr>
          <p:cNvSpPr>
            <a:spLocks noGrp="1"/>
          </p:cNvSpPr>
          <p:nvPr>
            <p:ph type="title" hasCustomPrompt="1"/>
          </p:nvPr>
        </p:nvSpPr>
        <p:spPr/>
        <p:txBody>
          <a:bodyPr/>
          <a:lstStyle/>
          <a:p>
            <a:r>
              <a:rPr lang="en-US" dirty="0"/>
              <a:t>TITLE — avenir NEXT LT PRO, DEMI, 28 PT, dark BLUE, caps</a:t>
            </a:r>
          </a:p>
        </p:txBody>
      </p:sp>
      <p:sp>
        <p:nvSpPr>
          <p:cNvPr id="5" name="Footer Placeholder 4">
            <a:extLst>
              <a:ext uri="{FF2B5EF4-FFF2-40B4-BE49-F238E27FC236}">
                <a16:creationId xmlns:a16="http://schemas.microsoft.com/office/drawing/2014/main" id="{1A967034-F5F3-BFFB-769E-A83283FFB91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3C9BFE55-A29D-AA51-BC10-7EE8372A07F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userDrawn="1">
          <p15:clr>
            <a:srgbClr val="FBAE40"/>
          </p15:clr>
        </p15:guide>
        <p15:guide id="3" pos="216" userDrawn="1">
          <p15:clr>
            <a:srgbClr val="FBAE40"/>
          </p15:clr>
        </p15:guide>
        <p15:guide id="4" pos="7464" userDrawn="1">
          <p15:clr>
            <a:srgbClr val="FBAE40"/>
          </p15:clr>
        </p15:guide>
        <p15:guide id="6" pos="6408" userDrawn="1">
          <p15:clr>
            <a:srgbClr val="FBAE40"/>
          </p15:clr>
        </p15:guide>
        <p15:guide id="7" pos="720" userDrawn="1">
          <p15:clr>
            <a:srgbClr val="FBAE40"/>
          </p15:clr>
        </p15:guide>
        <p15:guide id="8" pos="6936" userDrawn="1">
          <p15:clr>
            <a:srgbClr val="FBAE40"/>
          </p15:clr>
        </p15:guide>
        <p15:guide id="9" orient="horz" pos="408" userDrawn="1">
          <p15:clr>
            <a:srgbClr val="FBAE40"/>
          </p15:clr>
        </p15:guide>
        <p15:guide id="10" orient="horz" pos="840" userDrawn="1">
          <p15:clr>
            <a:srgbClr val="FBAE40"/>
          </p15:clr>
        </p15:guide>
        <p15:guide id="11" orient="horz" pos="3168" userDrawn="1">
          <p15:clr>
            <a:srgbClr val="FBAE40"/>
          </p15:clr>
        </p15:guide>
        <p15:guide id="12"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Icons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
        <p:nvSpPr>
          <p:cNvPr id="2" name="Title 1">
            <a:extLst>
              <a:ext uri="{FF2B5EF4-FFF2-40B4-BE49-F238E27FC236}">
                <a16:creationId xmlns:a16="http://schemas.microsoft.com/office/drawing/2014/main" id="{44416E4B-D6CA-6A8E-DBF0-B92A06B40D5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720">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485900" y="1349036"/>
            <a:ext cx="9182100" cy="2244356"/>
          </a:xfrm>
        </p:spPr>
        <p:txBody>
          <a:bodyPr anchor="b">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4800" b="1" i="1">
                <a:solidFill>
                  <a:schemeClr val="bg1"/>
                </a:solidFill>
                <a:latin typeface="Avenir Next LT Pro Demi" panose="020B0504020202020204" pitchFamily="34" charset="77"/>
                <a:cs typeface="Arial" panose="020B0604020202020204" pitchFamily="34" charset="0"/>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i="1" dirty="0"/>
              <a:t>Quote text — Avenir Next LT Pro, Demi Italic, 48 </a:t>
            </a:r>
            <a:r>
              <a:rPr lang="en-US" i="1" dirty="0" err="1"/>
              <a:t>pt</a:t>
            </a:r>
            <a:r>
              <a:rPr lang="en-US" i="1" dirty="0"/>
              <a:t>, dark blue,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1485900" y="3833561"/>
            <a:ext cx="9182100" cy="489930"/>
          </a:xfrm>
        </p:spPr>
        <p:txBody>
          <a:bodyPr anchor="t">
            <a:noAutofit/>
          </a:bodyPr>
          <a:lstStyle>
            <a:lvl1pPr marL="0" indent="0" algn="r">
              <a:buNone/>
              <a:defRPr sz="2400">
                <a:solidFill>
                  <a:schemeClr val="accent2"/>
                </a:solidFill>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dirty="0"/>
              <a:t>Author — </a:t>
            </a:r>
            <a:r>
              <a:rPr lang="en-US" sz="2400" dirty="0"/>
              <a:t>Avenir Next LT Pro, Regular, 24 </a:t>
            </a:r>
            <a:r>
              <a:rPr lang="en-US" sz="2400" dirty="0" err="1"/>
              <a:t>pt</a:t>
            </a:r>
            <a:r>
              <a:rPr lang="en-US" sz="2400" dirty="0"/>
              <a:t>, Orange, Title Case</a:t>
            </a:r>
          </a:p>
        </p:txBody>
      </p:sp>
      <p:sp>
        <p:nvSpPr>
          <p:cNvPr id="5" name="Footer Placeholder 4">
            <a:extLst>
              <a:ext uri="{FF2B5EF4-FFF2-40B4-BE49-F238E27FC236}">
                <a16:creationId xmlns:a16="http://schemas.microsoft.com/office/drawing/2014/main" id="{92CA122D-94E2-303B-2130-BA13E870F5E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4BEF5716-1F6D-F148-3B41-2BF1984EB550}"/>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pos="6720" userDrawn="1">
          <p15:clr>
            <a:srgbClr val="FBAE40"/>
          </p15:clr>
        </p15:guide>
        <p15:guide id="6" pos="936" userDrawn="1">
          <p15:clr>
            <a:srgbClr val="FBAE40"/>
          </p15:clr>
        </p15:guide>
        <p15:guide id="7" orient="horz" pos="4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Informa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B2E10-7198-50D5-2AA5-93662E9B65E4}"/>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3" name="Picture 2" descr="Logo&#10;&#10;Description automatically generated">
            <a:extLst>
              <a:ext uri="{FF2B5EF4-FFF2-40B4-BE49-F238E27FC236}">
                <a16:creationId xmlns:a16="http://schemas.microsoft.com/office/drawing/2014/main" id="{41578272-D0BC-3608-B333-166A7220BDC4}"/>
              </a:ext>
            </a:extLst>
          </p:cNvPr>
          <p:cNvPicPr>
            <a:picLocks noChangeAspect="1"/>
          </p:cNvPicPr>
          <p:nvPr userDrawn="1"/>
        </p:nvPicPr>
        <p:blipFill>
          <a:blip r:embed="rId4"/>
          <a:stretch>
            <a:fillRect/>
          </a:stretch>
        </p:blipFill>
        <p:spPr>
          <a:xfrm>
            <a:off x="5065806" y="2053170"/>
            <a:ext cx="2060389" cy="1375830"/>
          </a:xfrm>
          <a:prstGeom prst="rect">
            <a:avLst/>
          </a:prstGeom>
        </p:spPr>
      </p:pic>
    </p:spTree>
    <p:extLst>
      <p:ext uri="{BB962C8B-B14F-4D97-AF65-F5344CB8AC3E}">
        <p14:creationId xmlns:p14="http://schemas.microsoft.com/office/powerpoint/2010/main" val="6129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155C2-4379-2A11-0BD8-7426CFF3EF8F}"/>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5" name="Picture 4" descr="Logo&#10;&#10;Description automatically generated">
            <a:extLst>
              <a:ext uri="{FF2B5EF4-FFF2-40B4-BE49-F238E27FC236}">
                <a16:creationId xmlns:a16="http://schemas.microsoft.com/office/drawing/2014/main" id="{DB347DCB-34EA-F5EC-8802-6B556CE4DD30}"/>
              </a:ext>
            </a:extLst>
          </p:cNvPr>
          <p:cNvPicPr>
            <a:picLocks noChangeAspect="1"/>
          </p:cNvPicPr>
          <p:nvPr userDrawn="1"/>
        </p:nvPicPr>
        <p:blipFill>
          <a:blip r:embed="rId4"/>
          <a:stretch>
            <a:fillRect/>
          </a:stretch>
        </p:blipFill>
        <p:spPr>
          <a:xfrm>
            <a:off x="5069822" y="2052060"/>
            <a:ext cx="2056374" cy="1631615"/>
          </a:xfrm>
          <a:prstGeom prst="rect">
            <a:avLst/>
          </a:prstGeom>
        </p:spPr>
      </p:pic>
    </p:spTree>
    <p:extLst>
      <p:ext uri="{BB962C8B-B14F-4D97-AF65-F5344CB8AC3E}">
        <p14:creationId xmlns:p14="http://schemas.microsoft.com/office/powerpoint/2010/main" val="23416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Image Backgroun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A8665F-5F8B-E496-5A58-AA0A9793070A}"/>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spTree>
    <p:extLst>
      <p:ext uri="{BB962C8B-B14F-4D97-AF65-F5344CB8AC3E}">
        <p14:creationId xmlns:p14="http://schemas.microsoft.com/office/powerpoint/2010/main" val="30752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8463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2579076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110266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5"/>
            <a:ext cx="11357316" cy="4847602"/>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solidFill>
                  <a:srgbClr val="404040"/>
                </a:solidFill>
              </a:defRPr>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6" name="Slide Number Placeholder 5">
            <a:extLst>
              <a:ext uri="{FF2B5EF4-FFF2-40B4-BE49-F238E27FC236}">
                <a16:creationId xmlns:a16="http://schemas.microsoft.com/office/drawing/2014/main" id="{9DD07777-9D5C-C345-A921-AF4955ECBF3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4">
            <a:extLst>
              <a:ext uri="{FF2B5EF4-FFF2-40B4-BE49-F238E27FC236}">
                <a16:creationId xmlns:a16="http://schemas.microsoft.com/office/drawing/2014/main" id="{4D993031-27B5-9199-CBF9-3D62BFD4308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5" name="Title 4">
            <a:extLst>
              <a:ext uri="{FF2B5EF4-FFF2-40B4-BE49-F238E27FC236}">
                <a16:creationId xmlns:a16="http://schemas.microsoft.com/office/drawing/2014/main" id="{2B8CA56C-0B78-3ABD-CF72-48D3393E0785}"/>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7273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417341" y="731741"/>
            <a:ext cx="11357316"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8" name="Content Placeholder 2">
            <a:extLst>
              <a:ext uri="{FF2B5EF4-FFF2-40B4-BE49-F238E27FC236}">
                <a16:creationId xmlns:a16="http://schemas.microsoft.com/office/drawing/2014/main" id="{659FE5D0-C68D-A248-8098-69542EC4FBF3}"/>
              </a:ext>
            </a:extLst>
          </p:cNvPr>
          <p:cNvSpPr>
            <a:spLocks noGrp="1"/>
          </p:cNvSpPr>
          <p:nvPr>
            <p:ph idx="1" hasCustomPrompt="1"/>
          </p:nvPr>
        </p:nvSpPr>
        <p:spPr>
          <a:xfrm>
            <a:off x="417342"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solidFill>
                  <a:srgbClr val="404040"/>
                </a:solidFill>
              </a:defRPr>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10" name="Slide Number Placeholder 5">
            <a:extLst>
              <a:ext uri="{FF2B5EF4-FFF2-40B4-BE49-F238E27FC236}">
                <a16:creationId xmlns:a16="http://schemas.microsoft.com/office/drawing/2014/main" id="{DA810DD4-2756-5846-A203-7F56B185A851}"/>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11" name="Footer Placeholder 4">
            <a:extLst>
              <a:ext uri="{FF2B5EF4-FFF2-40B4-BE49-F238E27FC236}">
                <a16:creationId xmlns:a16="http://schemas.microsoft.com/office/drawing/2014/main" id="{692B0B1E-1D22-2B4F-922F-74864A4171D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chemeClr val="bg1"/>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CE08981C-9C79-8FBC-DF2D-38E9C4C304E8}"/>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616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82784"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pPr lvl="0"/>
            <a:r>
              <a:rPr lang="en-US" dirty="0"/>
              <a:t>This content box can also be used for charts, tables, and images by deleting this text and selecting the type of content you’d like to use instead</a:t>
            </a:r>
          </a:p>
        </p:txBody>
      </p:sp>
      <p:sp>
        <p:nvSpPr>
          <p:cNvPr id="6" name="Slide Number Placeholder 5">
            <a:extLst>
              <a:ext uri="{FF2B5EF4-FFF2-40B4-BE49-F238E27FC236}">
                <a16:creationId xmlns:a16="http://schemas.microsoft.com/office/drawing/2014/main" id="{B37FAF33-EB7E-F044-82B8-3D14FF92A8EA}"/>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7" name="Footer Placeholder 4">
            <a:extLst>
              <a:ext uri="{FF2B5EF4-FFF2-40B4-BE49-F238E27FC236}">
                <a16:creationId xmlns:a16="http://schemas.microsoft.com/office/drawing/2014/main" id="{32C229D6-80F6-154F-B3F2-50AE81843D5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9EB4E6DD-FD36-F1B9-A8BA-812F893695F8}"/>
              </a:ext>
            </a:extLst>
          </p:cNvPr>
          <p:cNvSpPr>
            <a:spLocks noGrp="1"/>
          </p:cNvSpPr>
          <p:nvPr>
            <p:ph type="title" hasCustomPrompt="1"/>
          </p:nvPr>
        </p:nvSpPr>
        <p:spPr>
          <a:xfrm>
            <a:off x="417341" y="338458"/>
            <a:ext cx="11357316" cy="869909"/>
          </a:xfrm>
        </p:spPr>
        <p:txBody>
          <a:bodyPr/>
          <a:lstStyle/>
          <a:p>
            <a:r>
              <a:rPr lang="en-US" dirty="0"/>
              <a:t>TITLE — avenir NEXT LT PRO, DEMI, 28 PT, DARK BLUE, caps</a:t>
            </a:r>
          </a:p>
        </p:txBody>
      </p:sp>
      <p:sp>
        <p:nvSpPr>
          <p:cNvPr id="9" name="Content Placeholder 3">
            <a:extLst>
              <a:ext uri="{FF2B5EF4-FFF2-40B4-BE49-F238E27FC236}">
                <a16:creationId xmlns:a16="http://schemas.microsoft.com/office/drawing/2014/main" id="{CF7F3128-7FF2-1198-7DB6-D17883A3D325}"/>
              </a:ext>
            </a:extLst>
          </p:cNvPr>
          <p:cNvSpPr>
            <a:spLocks noGrp="1"/>
          </p:cNvSpPr>
          <p:nvPr>
            <p:ph sz="half" idx="10" hasCustomPrompt="1"/>
          </p:nvPr>
        </p:nvSpPr>
        <p:spPr>
          <a:xfrm>
            <a:off x="417341"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Tree>
    <p:extLst>
      <p:ext uri="{BB962C8B-B14F-4D97-AF65-F5344CB8AC3E}">
        <p14:creationId xmlns:p14="http://schemas.microsoft.com/office/powerpoint/2010/main" val="419558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F1A18547-ED94-1540-A0C7-0D9D6117B35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D382B0BB-FFA8-A548-76E1-8E54DA10E077}"/>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164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9F13AB3-EAF1-0345-B81F-C2129EDDE51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75D2727C-19AA-AF45-A10B-B1401CE58AA5}"/>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2739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567352"/>
            <a:ext cx="4769926" cy="3099478"/>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567351"/>
            <a:ext cx="4769926" cy="3099469"/>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solidFill>
                  <a:srgbClr val="404040"/>
                </a:solidFill>
              </a:defRPr>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9" name="Slide Number Placeholder 5">
            <a:extLst>
              <a:ext uri="{FF2B5EF4-FFF2-40B4-BE49-F238E27FC236}">
                <a16:creationId xmlns:a16="http://schemas.microsoft.com/office/drawing/2014/main" id="{1FFEE202-3215-CD4E-90B6-134A42DD60FB}"/>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09518584-22EB-0849-B9E3-9DFA11585DA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3" name="Title 22">
            <a:extLst>
              <a:ext uri="{FF2B5EF4-FFF2-40B4-BE49-F238E27FC236}">
                <a16:creationId xmlns:a16="http://schemas.microsoft.com/office/drawing/2014/main" id="{0BC5DA1D-DDA7-6589-4989-0B879696E13D}"/>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9943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912">
          <p15:clr>
            <a:srgbClr val="FBAE40"/>
          </p15:clr>
        </p15:guide>
        <p15:guide id="3" pos="816" userDrawn="1">
          <p15:clr>
            <a:srgbClr val="FBAE40"/>
          </p15:clr>
        </p15:guide>
        <p15:guide id="4" pos="216">
          <p15:clr>
            <a:srgbClr val="FBAE40"/>
          </p15:clr>
        </p15:guide>
        <p15:guide id="5" pos="7464">
          <p15:clr>
            <a:srgbClr val="FBAE40"/>
          </p15:clr>
        </p15:guide>
        <p15:guide id="6" pos="7176">
          <p15:clr>
            <a:srgbClr val="FBAE40"/>
          </p15:clr>
        </p15:guide>
        <p15:guide id="7" orient="horz" pos="3888">
          <p15:clr>
            <a:srgbClr val="FBAE40"/>
          </p15:clr>
        </p15:guide>
        <p15:guide id="8" pos="3768">
          <p15:clr>
            <a:srgbClr val="FBAE40"/>
          </p15:clr>
        </p15:guide>
        <p15:guide id="9" orient="horz" pos="936">
          <p15:clr>
            <a:srgbClr val="FBAE40"/>
          </p15:clr>
        </p15:guide>
        <p15:guide id="10" orient="horz" pos="1224">
          <p15:clr>
            <a:srgbClr val="FBAE40"/>
          </p15:clr>
        </p15:guide>
        <p15:guide id="11" orient="horz" pos="4224">
          <p15:clr>
            <a:srgbClr val="FBAE40"/>
          </p15:clr>
        </p15:guide>
        <p15:guide id="12" orient="horz" pos="36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2" name="Slide Number Placeholder 5">
            <a:extLst>
              <a:ext uri="{FF2B5EF4-FFF2-40B4-BE49-F238E27FC236}">
                <a16:creationId xmlns:a16="http://schemas.microsoft.com/office/drawing/2014/main" id="{1B480BD6-B5B2-444D-AB77-844E6FD4B7E8}"/>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4" name="Footer Placeholder 4">
            <a:extLst>
              <a:ext uri="{FF2B5EF4-FFF2-40B4-BE49-F238E27FC236}">
                <a16:creationId xmlns:a16="http://schemas.microsoft.com/office/drawing/2014/main" id="{F83C2F21-9649-9042-9359-6EA03353BC6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11" name="Title 10">
            <a:extLst>
              <a:ext uri="{FF2B5EF4-FFF2-40B4-BE49-F238E27FC236}">
                <a16:creationId xmlns:a16="http://schemas.microsoft.com/office/drawing/2014/main" id="{0B98202B-1EEF-D977-4C76-CF71381036B3}"/>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106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p15:clr>
            <a:srgbClr val="FBAE40"/>
          </p15:clr>
        </p15:guide>
        <p15:guide id="2" pos="252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936">
          <p15:clr>
            <a:srgbClr val="FBAE40"/>
          </p15:clr>
        </p15:guide>
        <p15:guide id="7" pos="2688">
          <p15:clr>
            <a:srgbClr val="FBAE40"/>
          </p15:clr>
        </p15:guide>
        <p15:guide id="8" pos="4992">
          <p15:clr>
            <a:srgbClr val="FBAE40"/>
          </p15:clr>
        </p15:guide>
        <p15:guide id="9" pos="5160">
          <p15:clr>
            <a:srgbClr val="FBAE40"/>
          </p15:clr>
        </p15:guide>
        <p15:guide id="10" orient="horz" pos="10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 Cente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770799"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597385"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423971"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FD497B08-CA80-3A4A-80FB-0E86AA7CBA43}"/>
              </a:ext>
            </a:extLst>
          </p:cNvPr>
          <p:cNvSpPr>
            <a:spLocks noGrp="1"/>
          </p:cNvSpPr>
          <p:nvPr>
            <p:ph type="body" sz="quarter" idx="13" hasCustomPrompt="1"/>
          </p:nvPr>
        </p:nvSpPr>
        <p:spPr>
          <a:xfrm>
            <a:off x="615923"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the title or main content placeholder containers get moved out of place, on the Home tab, click the “Reset” button beside “New Slide” to put them back into the correct place.</a:t>
            </a:r>
          </a:p>
        </p:txBody>
      </p:sp>
      <p:sp>
        <p:nvSpPr>
          <p:cNvPr id="26" name="Text Placeholder 24">
            <a:extLst>
              <a:ext uri="{FF2B5EF4-FFF2-40B4-BE49-F238E27FC236}">
                <a16:creationId xmlns:a16="http://schemas.microsoft.com/office/drawing/2014/main" id="{98B717A5-BFD9-3142-BDC7-883C3610147A}"/>
              </a:ext>
            </a:extLst>
          </p:cNvPr>
          <p:cNvSpPr>
            <a:spLocks noGrp="1"/>
          </p:cNvSpPr>
          <p:nvPr>
            <p:ph type="body" sz="quarter" idx="14" hasCustomPrompt="1"/>
          </p:nvPr>
        </p:nvSpPr>
        <p:spPr>
          <a:xfrm>
            <a:off x="4443390"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Content – Avenir Next LT Pro, Regular, 16 </a:t>
            </a:r>
            <a:r>
              <a:rPr lang="en-US" dirty="0" err="1"/>
              <a:t>pt</a:t>
            </a:r>
            <a:r>
              <a:rPr lang="en-US" dirty="0"/>
              <a:t>, sentence case. Sentence case means to capitalize only the first letter of the first. When using sentence case, you will still capitalize the first letter of proper nouns and names/titles.</a:t>
            </a:r>
          </a:p>
        </p:txBody>
      </p:sp>
      <p:sp>
        <p:nvSpPr>
          <p:cNvPr id="27" name="Text Placeholder 24">
            <a:extLst>
              <a:ext uri="{FF2B5EF4-FFF2-40B4-BE49-F238E27FC236}">
                <a16:creationId xmlns:a16="http://schemas.microsoft.com/office/drawing/2014/main" id="{76623F4A-CFEA-8740-8286-9A9FD5427D74}"/>
              </a:ext>
            </a:extLst>
          </p:cNvPr>
          <p:cNvSpPr>
            <a:spLocks noGrp="1"/>
          </p:cNvSpPr>
          <p:nvPr>
            <p:ph type="body" sz="quarter" idx="15" hasCustomPrompt="1"/>
          </p:nvPr>
        </p:nvSpPr>
        <p:spPr>
          <a:xfrm>
            <a:off x="8269976" y="2567352"/>
            <a:ext cx="3259138" cy="3664398"/>
          </a:xfrm>
        </p:spPr>
        <p:txBody>
          <a:bodyPr>
            <a:noAutofit/>
          </a:bodyPr>
          <a:lstStyle>
            <a:lvl1pPr marL="0" indent="0">
              <a:buNone/>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using bullet points, be sure to use dark blue square bullets.</a:t>
            </a:r>
          </a:p>
        </p:txBody>
      </p: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5414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81606"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0819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19" name="Slide Number Placeholder 5">
            <a:extLst>
              <a:ext uri="{FF2B5EF4-FFF2-40B4-BE49-F238E27FC236}">
                <a16:creationId xmlns:a16="http://schemas.microsoft.com/office/drawing/2014/main" id="{5F8156AC-4342-4D4A-945A-8596BF79DE6D}"/>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1" name="Footer Placeholder 4">
            <a:extLst>
              <a:ext uri="{FF2B5EF4-FFF2-40B4-BE49-F238E27FC236}">
                <a16:creationId xmlns:a16="http://schemas.microsoft.com/office/drawing/2014/main" id="{E5FDE0B4-051E-1348-9BF2-570AC2CF5E7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41" name="Title 40">
            <a:extLst>
              <a:ext uri="{FF2B5EF4-FFF2-40B4-BE49-F238E27FC236}">
                <a16:creationId xmlns:a16="http://schemas.microsoft.com/office/drawing/2014/main" id="{FF63C081-F164-9C3F-A2AE-2F957624BF4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0761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76">
          <p15:clr>
            <a:srgbClr val="FBAE40"/>
          </p15:clr>
        </p15:guide>
        <p15:guide id="2" pos="600">
          <p15:clr>
            <a:srgbClr val="FBAE40"/>
          </p15:clr>
        </p15:guide>
        <p15:guide id="3" pos="4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419637" y="1026058"/>
            <a:ext cx="5303000" cy="1636776"/>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417341" y="2781602"/>
            <a:ext cx="5305283" cy="16366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417341" y="4546998"/>
            <a:ext cx="5305283" cy="163467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66161" y="1194243"/>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66161" y="2937952"/>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66161" y="4704128"/>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66161" y="4998118"/>
            <a:ext cx="4986343" cy="971298"/>
          </a:xfrm>
          <a:prstGeom prst="rect">
            <a:avLst/>
          </a:prstGeom>
        </p:spPr>
        <p:txBody>
          <a:bodyPr vert="horz" lIns="0" tIns="45720" rIns="91440" bIns="45720" rtlCol="0">
            <a:noAutofit/>
          </a:bodyPr>
          <a:lstStyle>
            <a:lvl1pPr>
              <a:spcAft>
                <a:spcPts val="600"/>
              </a:spcAft>
              <a:buClr>
                <a:schemeClr val="accent2"/>
              </a:buClr>
              <a:defRPr sz="1200">
                <a:solidFill>
                  <a:srgbClr val="404040"/>
                </a:solidFill>
              </a:defRPr>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66161" y="3233325"/>
            <a:ext cx="4986343"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Avenir Next LT Pro, Regular,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66162" y="1483397"/>
            <a:ext cx="4986342"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18" name="Slide Number Placeholder 5">
            <a:extLst>
              <a:ext uri="{FF2B5EF4-FFF2-40B4-BE49-F238E27FC236}">
                <a16:creationId xmlns:a16="http://schemas.microsoft.com/office/drawing/2014/main" id="{D00C9A79-590D-3740-9D9C-FAE5808E2F76}"/>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E433437D-68BB-A743-957B-73822A8B9BD9}"/>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A60512B7-F392-E2B6-A86A-BC05CE6C1CFF}"/>
              </a:ext>
            </a:extLst>
          </p:cNvPr>
          <p:cNvSpPr>
            <a:spLocks noGrp="1"/>
          </p:cNvSpPr>
          <p:nvPr>
            <p:ph type="title" hasCustomPrompt="1"/>
          </p:nvPr>
        </p:nvSpPr>
        <p:spPr>
          <a:xfrm>
            <a:off x="417341" y="338459"/>
            <a:ext cx="11357316" cy="566800"/>
          </a:xfrm>
        </p:spPr>
        <p:txBody>
          <a:bodyPr/>
          <a:lstStyle/>
          <a:p>
            <a:r>
              <a:rPr lang="en-US" dirty="0"/>
              <a:t>TITLE — avenir NEXT LT PRO, DEMI, 28 PT, DARK BLUE, caps</a:t>
            </a:r>
          </a:p>
        </p:txBody>
      </p:sp>
    </p:spTree>
    <p:extLst>
      <p:ext uri="{BB962C8B-B14F-4D97-AF65-F5344CB8AC3E}">
        <p14:creationId xmlns:p14="http://schemas.microsoft.com/office/powerpoint/2010/main" val="16086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p15:clr>
            <a:srgbClr val="FBAE40"/>
          </p15:clr>
        </p15:guide>
        <p15:guide id="2" pos="7464">
          <p15:clr>
            <a:srgbClr val="FBAE40"/>
          </p15:clr>
        </p15:guide>
        <p15:guide id="3" pos="816" userDrawn="1">
          <p15:clr>
            <a:srgbClr val="FBAE40"/>
          </p15:clr>
        </p15:guide>
        <p15:guide id="5" orient="horz" pos="408">
          <p15:clr>
            <a:srgbClr val="FBAE40"/>
          </p15:clr>
        </p15:guide>
        <p15:guide id="6" pos="3576">
          <p15:clr>
            <a:srgbClr val="FBAE40"/>
          </p15:clr>
        </p15:guide>
        <p15:guide id="7" pos="3672">
          <p15:clr>
            <a:srgbClr val="FBAE40"/>
          </p15:clr>
        </p15:guide>
        <p15:guide id="8" orient="horz" pos="648">
          <p15:clr>
            <a:srgbClr val="FBAE40"/>
          </p15:clr>
        </p15:guide>
        <p15:guide id="9" orient="horz" pos="3888">
          <p15:clr>
            <a:srgbClr val="FBAE40"/>
          </p15:clr>
        </p15:guide>
        <p15:guide id="10" orient="horz" pos="1752">
          <p15:clr>
            <a:srgbClr val="FBAE40"/>
          </p15:clr>
        </p15:guide>
        <p15:guide id="11" orient="horz" pos="2712">
          <p15:clr>
            <a:srgbClr val="FBAE40"/>
          </p15:clr>
        </p15:guide>
        <p15:guide id="12" orient="horz" pos="2784">
          <p15:clr>
            <a:srgbClr val="FBAE40"/>
          </p15:clr>
        </p15:guide>
        <p15:guide id="14" orient="horz" pos="42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w/ icons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D05F5668-9431-7542-A05F-9999F7E2904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DAB19935-33C1-AA45-8BB5-FC2BE9106AE6}"/>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8F6BD397-0E40-E919-0BBC-B4AB622EBF8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5947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3210"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
        <p:nvSpPr>
          <p:cNvPr id="2" name="Title 1">
            <a:extLst>
              <a:ext uri="{FF2B5EF4-FFF2-40B4-BE49-F238E27FC236}">
                <a16:creationId xmlns:a16="http://schemas.microsoft.com/office/drawing/2014/main" id="{D2B0CEC4-5AA2-384C-A2A4-9C0672E515B3}"/>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1099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w/ icons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2C171AD9-9BE1-E945-9767-8780DD4E794E}"/>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1A9D6AB5-0BDC-5A4C-9196-2600241D1508}"/>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ext Placeholder 24">
            <a:extLst>
              <a:ext uri="{FF2B5EF4-FFF2-40B4-BE49-F238E27FC236}">
                <a16:creationId xmlns:a16="http://schemas.microsoft.com/office/drawing/2014/main" id="{5A772E17-2817-8F89-E115-E087101C64DC}"/>
              </a:ext>
            </a:extLst>
          </p:cNvPr>
          <p:cNvSpPr>
            <a:spLocks noGrp="1"/>
          </p:cNvSpPr>
          <p:nvPr>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 name="Text Placeholder 24">
            <a:extLst>
              <a:ext uri="{FF2B5EF4-FFF2-40B4-BE49-F238E27FC236}">
                <a16:creationId xmlns:a16="http://schemas.microsoft.com/office/drawing/2014/main" id="{A25B7AD8-69A6-7DD7-FAA8-F39067B21F9D}"/>
              </a:ext>
            </a:extLst>
          </p:cNvPr>
          <p:cNvSpPr>
            <a:spLocks noGrp="1"/>
          </p:cNvSpPr>
          <p:nvPr>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4" name="Text Placeholder 24">
            <a:extLst>
              <a:ext uri="{FF2B5EF4-FFF2-40B4-BE49-F238E27FC236}">
                <a16:creationId xmlns:a16="http://schemas.microsoft.com/office/drawing/2014/main" id="{C2E1886E-8B36-96A8-18C4-04A86AB20991}"/>
              </a:ext>
            </a:extLst>
          </p:cNvPr>
          <p:cNvSpPr>
            <a:spLocks noGrp="1"/>
          </p:cNvSpPr>
          <p:nvPr>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6" name="Title 5">
            <a:extLst>
              <a:ext uri="{FF2B5EF4-FFF2-40B4-BE49-F238E27FC236}">
                <a16:creationId xmlns:a16="http://schemas.microsoft.com/office/drawing/2014/main" id="{0B1B8CFF-A83B-3FE4-617F-B84BE4353B59}"/>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6710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26650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1686039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42496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53903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19994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17565"/>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46682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2" name="Picture 11">
            <a:extLst>
              <a:ext uri="{FF2B5EF4-FFF2-40B4-BE49-F238E27FC236}">
                <a16:creationId xmlns:a16="http://schemas.microsoft.com/office/drawing/2014/main" id="{05EC4291-2ABB-9942-8524-4850217E535F}"/>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67697" y="5781991"/>
            <a:ext cx="821437" cy="706204"/>
          </a:xfrm>
          <a:prstGeom prst="rect">
            <a:avLst/>
          </a:prstGeom>
        </p:spPr>
      </p:pic>
    </p:spTree>
    <p:extLst>
      <p:ext uri="{BB962C8B-B14F-4D97-AF65-F5344CB8AC3E}">
        <p14:creationId xmlns:p14="http://schemas.microsoft.com/office/powerpoint/2010/main" val="680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36584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 Horizont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04020BCF-D8A9-4821-8C19-5471D706D883}"/>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40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Orange)">
    <p:spTree>
      <p:nvGrpSpPr>
        <p:cNvPr id="1" name=""/>
        <p:cNvGrpSpPr/>
        <p:nvPr/>
      </p:nvGrpSpPr>
      <p:grpSpPr>
        <a:xfrm>
          <a:off x="0" y="0"/>
          <a:ext cx="0" cy="0"/>
          <a:chOff x="0" y="0"/>
          <a:chExt cx="0" cy="0"/>
        </a:xfrm>
      </p:grpSpPr>
      <p:pic>
        <p:nvPicPr>
          <p:cNvPr id="14" name="Picture 13" descr="A picture containing dark, light, night sky&#10;&#10;Description automatically generated">
            <a:extLst>
              <a:ext uri="{FF2B5EF4-FFF2-40B4-BE49-F238E27FC236}">
                <a16:creationId xmlns:a16="http://schemas.microsoft.com/office/drawing/2014/main" id="{72B09A68-5798-4340-9B8F-CC807289C73B}"/>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2" name="Title 1">
            <a:extLst>
              <a:ext uri="{FF2B5EF4-FFF2-40B4-BE49-F238E27FC236}">
                <a16:creationId xmlns:a16="http://schemas.microsoft.com/office/drawing/2014/main" id="{AFADBBA8-BB2C-68E0-4966-C28408E7609F}"/>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accent2"/>
                </a:solidFill>
              </a:defRPr>
            </a:lvl1pPr>
          </a:lstStyle>
          <a:p>
            <a:r>
              <a:rPr lang="en-US" dirty="0"/>
              <a:t>DIVIDER — AVENIR NEXT LT PRO DEMI, 36 PT, Orange, caps</a:t>
            </a:r>
          </a:p>
        </p:txBody>
      </p:sp>
      <p:sp>
        <p:nvSpPr>
          <p:cNvPr id="4" name="Subtitle 2">
            <a:extLst>
              <a:ext uri="{FF2B5EF4-FFF2-40B4-BE49-F238E27FC236}">
                <a16:creationId xmlns:a16="http://schemas.microsoft.com/office/drawing/2014/main" id="{FB62AF44-2539-9ABA-5B94-BE413316B679}"/>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bg1"/>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B352F245-2667-1F1A-FA45-A163EF1FE7E6}"/>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2520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userDrawn="1">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8F5E04D9-491F-F216-3A3C-6BEEF9C9071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_Image + Horizont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158268"/>
            <a:ext cx="6013188" cy="2387600"/>
          </a:xfrm>
        </p:spPr>
        <p:txBody>
          <a:bodyPr anchor="b">
            <a:noAutofit/>
          </a:bodyPr>
          <a:lstStyle>
            <a:lvl1pPr algn="l">
              <a:defRPr sz="3600">
                <a:solidFill>
                  <a:schemeClr val="bg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703214"/>
            <a:ext cx="6013188"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72" name="Picture Placeholder 71">
            <a:extLst>
              <a:ext uri="{FF2B5EF4-FFF2-40B4-BE49-F238E27FC236}">
                <a16:creationId xmlns:a16="http://schemas.microsoft.com/office/drawing/2014/main" id="{AF88045B-87F0-0C87-2BCB-D7C92CB67D12}"/>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3" name="Picture 2" descr="Logo&#10;&#10;Description automatically generated">
            <a:extLst>
              <a:ext uri="{FF2B5EF4-FFF2-40B4-BE49-F238E27FC236}">
                <a16:creationId xmlns:a16="http://schemas.microsoft.com/office/drawing/2014/main" id="{4B1726D9-414A-E41E-057C-94AE4E484B79}"/>
              </a:ext>
            </a:extLst>
          </p:cNvPr>
          <p:cNvPicPr>
            <a:picLocks noChangeAspect="1"/>
          </p:cNvPicPr>
          <p:nvPr userDrawn="1"/>
        </p:nvPicPr>
        <p:blipFill>
          <a:blip r:embed="rId2"/>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27820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Image + Vertic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391025"/>
            <a:ext cx="6013188" cy="2387600"/>
          </a:xfrm>
        </p:spPr>
        <p:txBody>
          <a:bodyPr anchor="b">
            <a:noAutofit/>
          </a:bodyPr>
          <a:lstStyle>
            <a:lvl1pPr algn="l">
              <a:defRPr sz="3600">
                <a:solidFill>
                  <a:srgbClr val="0B234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935971"/>
            <a:ext cx="6013188" cy="827881"/>
          </a:xfrm>
        </p:spPr>
        <p:txBody>
          <a:bodyPr>
            <a:noAutofit/>
          </a:bodyPr>
          <a:lstStyle>
            <a:lvl1pPr marL="0" indent="0" algn="l">
              <a:buNone/>
              <a:defRPr lang="en-US" sz="1800" b="1" i="0" kern="1200" cap="all" spc="0" baseline="0" dirty="0">
                <a:solidFill>
                  <a:srgbClr val="E86100"/>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3" name="Picture Placeholder 2">
            <a:extLst>
              <a:ext uri="{FF2B5EF4-FFF2-40B4-BE49-F238E27FC236}">
                <a16:creationId xmlns:a16="http://schemas.microsoft.com/office/drawing/2014/main" id="{76141FDD-EBCA-0F2D-C255-0C1B7FCB48EF}"/>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4" name="Picture 3" descr="Icon&#10;&#10;Description automatically generated">
            <a:extLst>
              <a:ext uri="{FF2B5EF4-FFF2-40B4-BE49-F238E27FC236}">
                <a16:creationId xmlns:a16="http://schemas.microsoft.com/office/drawing/2014/main" id="{4B815A73-A0E1-664B-E59D-DCFF50D36038}"/>
              </a:ext>
            </a:extLst>
          </p:cNvPr>
          <p:cNvPicPr>
            <a:picLocks noChangeAspect="1"/>
          </p:cNvPicPr>
          <p:nvPr userDrawn="1"/>
        </p:nvPicPr>
        <p:blipFill>
          <a:blip r:embed="rId2"/>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393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Oran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616649" y="6395203"/>
            <a:ext cx="407541" cy="365125"/>
          </a:xfrm>
          <a:prstGeom prst="rect">
            <a:avLst/>
          </a:prstGeom>
        </p:spPr>
        <p:txBody>
          <a:bodyPr/>
          <a:lstStyle>
            <a:lvl1pPr algn="r">
              <a:defRPr>
                <a:solidFill>
                  <a:srgbClr val="999999"/>
                </a:solidFill>
              </a:defRPr>
            </a:lvl1pPr>
          </a:lstStyle>
          <a:p>
            <a:fld id="{9564885F-477D-A14D-B2C1-5ECAF755F313}" type="slidenum">
              <a:rPr lang="en-US" smtClean="0"/>
              <a:pPr/>
              <a:t>‹#›</a:t>
            </a:fld>
            <a:endParaRPr lang="en-US" dirty="0"/>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1325939" y="40929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1325939" y="160016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1499660" y="1773881"/>
            <a:ext cx="1554480" cy="1554480"/>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1499660" y="4266645"/>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1499660" y="177388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1499660" y="4266645"/>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3771900" y="1600159"/>
            <a:ext cx="8077200" cy="1901923"/>
          </a:xfrm>
        </p:spPr>
        <p:txBody>
          <a:bodyPr anchor="ctr">
            <a:noAutofit/>
          </a:bodyPr>
          <a:lstStyle>
            <a:lvl1pPr marL="228600" indent="-228600">
              <a:spcAft>
                <a:spcPts val="600"/>
              </a:spcAft>
              <a:buClr>
                <a:srgbClr val="E86100"/>
              </a:buClr>
              <a:buFont typeface="Wingdings" pitchFamily="2" charset="2"/>
              <a:buChar char="§"/>
              <a:tabLst/>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3771900" y="4092923"/>
            <a:ext cx="8077200" cy="1901923"/>
          </a:xfrm>
        </p:spPr>
        <p:txBody>
          <a:bodyPr anchor="ctr">
            <a:noAutofit/>
          </a:bodyPr>
          <a:lstStyle>
            <a:lvl1pPr>
              <a:spcAft>
                <a:spcPts val="600"/>
              </a:spcAft>
              <a:buClr>
                <a:srgbClr val="E86100"/>
              </a:buClr>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3481796" y="1600160"/>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3481796" y="4092923"/>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3227862" y="2551122"/>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3227862" y="5043884"/>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0" y="0"/>
            <a:ext cx="342900" cy="6858000"/>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Footer Placeholder 6">
            <a:extLst>
              <a:ext uri="{FF2B5EF4-FFF2-40B4-BE49-F238E27FC236}">
                <a16:creationId xmlns:a16="http://schemas.microsoft.com/office/drawing/2014/main" id="{A0CF961C-97BB-8F44-A598-7A4400817869}"/>
              </a:ext>
            </a:extLst>
          </p:cNvPr>
          <p:cNvSpPr>
            <a:spLocks noGrp="1"/>
          </p:cNvSpPr>
          <p:nvPr>
            <p:ph type="ftr" sz="quarter" idx="13"/>
          </p:nvPr>
        </p:nvSpPr>
        <p:spPr>
          <a:xfrm>
            <a:off x="1118203"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B7C2D28E-8834-9183-4BA7-30DAC0A0EAB3}"/>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Tree>
    <p:extLst>
      <p:ext uri="{BB962C8B-B14F-4D97-AF65-F5344CB8AC3E}">
        <p14:creationId xmlns:p14="http://schemas.microsoft.com/office/powerpoint/2010/main" val="17096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2376" userDrawn="1">
          <p15:clr>
            <a:srgbClr val="FBAE40"/>
          </p15:clr>
        </p15:guide>
        <p15:guide id="3" pos="7464" userDrawn="1">
          <p15:clr>
            <a:srgbClr val="FBAE40"/>
          </p15:clr>
        </p15:guide>
        <p15:guide id="4" orient="horz" pos="1008" userDrawn="1">
          <p15:clr>
            <a:srgbClr val="FBAE40"/>
          </p15:clr>
        </p15:guide>
        <p15:guide id="5" orient="horz" pos="2208" userDrawn="1">
          <p15:clr>
            <a:srgbClr val="FBAE40"/>
          </p15:clr>
        </p15:guide>
        <p15:guide id="6" orient="horz" pos="2568" userDrawn="1">
          <p15:clr>
            <a:srgbClr val="FBAE40"/>
          </p15:clr>
        </p15:guide>
        <p15:guide id="7" orient="horz" pos="4176" userDrawn="1">
          <p15:clr>
            <a:srgbClr val="FBAE40"/>
          </p15:clr>
        </p15:guide>
        <p15:guide id="8" pos="4056" userDrawn="1">
          <p15:clr>
            <a:srgbClr val="FBAE40"/>
          </p15:clr>
        </p15:guide>
        <p15:guide id="9" pos="3912" userDrawn="1">
          <p15:clr>
            <a:srgbClr val="FBAE40"/>
          </p15:clr>
        </p15:guide>
        <p15:guide id="10" pos="216" userDrawn="1">
          <p15:clr>
            <a:srgbClr val="FBAE40"/>
          </p15:clr>
        </p15:guide>
        <p15:guide id="11" orient="horz" pos="379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6" name="Title 5">
            <a:extLst>
              <a:ext uri="{FF2B5EF4-FFF2-40B4-BE49-F238E27FC236}">
                <a16:creationId xmlns:a16="http://schemas.microsoft.com/office/drawing/2014/main" id="{CF9ED658-7518-FA9A-4030-FCD0D646E0B3}"/>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7600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7464" userDrawn="1">
          <p15:clr>
            <a:srgbClr val="FBAE40"/>
          </p15:clr>
        </p15:guide>
        <p15:guide id="5" pos="216" userDrawn="1">
          <p15:clr>
            <a:srgbClr val="FBAE40"/>
          </p15:clr>
        </p15:guide>
        <p15:guide id="8" orient="horz" pos="3888" userDrawn="1">
          <p15:clr>
            <a:srgbClr val="FBAE40"/>
          </p15:clr>
        </p15:guide>
        <p15:guide id="9" orient="horz" pos="427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14" name="Footer Placeholder 6">
            <a:extLst>
              <a:ext uri="{FF2B5EF4-FFF2-40B4-BE49-F238E27FC236}">
                <a16:creationId xmlns:a16="http://schemas.microsoft.com/office/drawing/2014/main" id="{BEA7F822-B616-3D4B-820A-AAC364B9D982}"/>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D1F1C435-283E-EC56-5C84-218C941F74B2}"/>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
        <p:nvSpPr>
          <p:cNvPr id="3" name="Content Placeholder 2">
            <a:extLst>
              <a:ext uri="{FF2B5EF4-FFF2-40B4-BE49-F238E27FC236}">
                <a16:creationId xmlns:a16="http://schemas.microsoft.com/office/drawing/2014/main" id="{8111E8F7-C390-9F2F-8159-70E5095B4FE4}"/>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chemeClr val="bg1"/>
              </a:buClr>
              <a:buFont typeface="Wingdings" pitchFamily="2" charset="2"/>
              <a:buChar char="§"/>
              <a:tabLst/>
              <a:defRPr sz="1800">
                <a:solidFill>
                  <a:schemeClr val="bg1"/>
                </a:solidFill>
              </a:defRPr>
            </a:lvl1pPr>
            <a:lvl2pPr marL="685800" indent="-228600">
              <a:spcAft>
                <a:spcPts val="1200"/>
              </a:spcAft>
              <a:buClr>
                <a:schemeClr val="bg1"/>
              </a:buClr>
              <a:buFont typeface="System Font Regular"/>
              <a:buChar char="–"/>
              <a:defRPr sz="1600">
                <a:solidFill>
                  <a:schemeClr val="bg1"/>
                </a:solidFill>
              </a:defRPr>
            </a:lvl2pPr>
            <a:lvl3pPr>
              <a:spcAft>
                <a:spcPts val="1200"/>
              </a:spcAft>
              <a:buClrTx/>
              <a:defRPr sz="1400">
                <a:solidFill>
                  <a:schemeClr val="bg1"/>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chemeClr val="bg1"/>
                </a:solidFill>
              </a:defRPr>
            </a:lvl5pPr>
          </a:lstStyle>
          <a:p>
            <a:r>
              <a:rPr lang="en-US" dirty="0"/>
              <a:t>First level - white square bullets, Avenir Next LT Pro, Regular, 18 </a:t>
            </a:r>
            <a:r>
              <a:rPr lang="en-US" dirty="0" err="1"/>
              <a:t>pt</a:t>
            </a:r>
            <a:r>
              <a:rPr lang="en-US" dirty="0"/>
              <a:t>, dark blue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940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0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Full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857999"/>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FFFFFF"/>
                </a:solidFill>
              </a:defRPr>
            </a:lvl1pPr>
          </a:lstStyle>
          <a:p>
            <a:fld id="{9564885F-477D-A14D-B2C1-5ECAF755F313}" type="slidenum">
              <a:rPr lang="en-LT" smtClean="0"/>
              <a:pPr/>
              <a:t>‹#›</a:t>
            </a:fld>
            <a:endParaRPr lang="en-LT" spc="400" dirty="0"/>
          </a:p>
        </p:txBody>
      </p:sp>
      <p:pic>
        <p:nvPicPr>
          <p:cNvPr id="6" name="Picture 5">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98" t="1813" b="-11538"/>
          <a:stretch/>
        </p:blipFill>
        <p:spPr>
          <a:xfrm>
            <a:off x="11236960" y="6197533"/>
            <a:ext cx="600461" cy="562795"/>
          </a:xfrm>
          <a:prstGeom prst="rect">
            <a:avLst/>
          </a:prstGeom>
        </p:spPr>
      </p:pic>
      <p:sp>
        <p:nvSpPr>
          <p:cNvPr id="11" name="Footer Placeholder 6">
            <a:extLst>
              <a:ext uri="{FF2B5EF4-FFF2-40B4-BE49-F238E27FC236}">
                <a16:creationId xmlns:a16="http://schemas.microsoft.com/office/drawing/2014/main" id="{64D5BE1B-B83E-2449-B4A9-4CA84373DB0F}"/>
              </a:ext>
            </a:extLst>
          </p:cNvPr>
          <p:cNvSpPr>
            <a:spLocks noGrp="1"/>
          </p:cNvSpPr>
          <p:nvPr>
            <p:ph type="ftr" sz="quarter" idx="13"/>
          </p:nvPr>
        </p:nvSpPr>
        <p:spPr>
          <a:xfrm>
            <a:off x="661002" y="6395203"/>
            <a:ext cx="6743700" cy="365125"/>
          </a:xfrm>
          <a:prstGeom prst="rect">
            <a:avLst/>
          </a:prstGeom>
        </p:spPr>
        <p:txBody>
          <a:bodyPr/>
          <a:lstStyle>
            <a:lvl1pPr>
              <a:defRPr>
                <a:solidFill>
                  <a:srgbClr val="FFFFFF"/>
                </a:solidFill>
              </a:defRPr>
            </a:lvl1pPr>
          </a:lstStyle>
          <a:p>
            <a:endParaRPr lang="en-US" dirty="0"/>
          </a:p>
        </p:txBody>
      </p:sp>
      <p:sp>
        <p:nvSpPr>
          <p:cNvPr id="2" name="Title 1">
            <a:extLst>
              <a:ext uri="{FF2B5EF4-FFF2-40B4-BE49-F238E27FC236}">
                <a16:creationId xmlns:a16="http://schemas.microsoft.com/office/drawing/2014/main" id="{866EA023-30A8-EAD6-6284-D4D578BCC0AF}"/>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
        <p:nvSpPr>
          <p:cNvPr id="3" name="Content Placeholder 2">
            <a:extLst>
              <a:ext uri="{FF2B5EF4-FFF2-40B4-BE49-F238E27FC236}">
                <a16:creationId xmlns:a16="http://schemas.microsoft.com/office/drawing/2014/main" id="{98B416E2-F9AB-E2B7-99B8-A367FB2A521C}"/>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068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7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Chevron)">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571B09A9-C323-0F40-BD65-3E8EEDC89956}"/>
              </a:ext>
            </a:extLst>
          </p:cNvPr>
          <p:cNvPicPr>
            <a:picLocks noChangeAspect="1"/>
          </p:cNvPicPr>
          <p:nvPr userDrawn="1"/>
        </p:nvPicPr>
        <p:blipFill>
          <a:blip r:embed="rId2"/>
          <a:stretch>
            <a:fillRect/>
          </a:stretch>
        </p:blipFill>
        <p:spPr>
          <a:xfrm>
            <a:off x="-14087" y="0"/>
            <a:ext cx="12192000" cy="6858000"/>
          </a:xfrm>
          <a:prstGeom prst="rect">
            <a:avLst/>
          </a:prstGeom>
        </p:spPr>
      </p:pic>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10815870" y="5639233"/>
            <a:ext cx="1104467" cy="1104467"/>
          </a:xfrm>
          <a:prstGeom prst="rect">
            <a:avLst/>
          </a:prstGeom>
        </p:spPr>
      </p:pic>
      <p:sp>
        <p:nvSpPr>
          <p:cNvPr id="8" name="Title 7">
            <a:extLst>
              <a:ext uri="{FF2B5EF4-FFF2-40B4-BE49-F238E27FC236}">
                <a16:creationId xmlns:a16="http://schemas.microsoft.com/office/drawing/2014/main" id="{D93DF7CD-9853-E840-8CD8-C1FB53A2562F}"/>
              </a:ext>
            </a:extLst>
          </p:cNvPr>
          <p:cNvSpPr>
            <a:spLocks noGrp="1"/>
          </p:cNvSpPr>
          <p:nvPr>
            <p:ph type="title" hasCustomPrompt="1"/>
          </p:nvPr>
        </p:nvSpPr>
        <p:spPr>
          <a:xfrm>
            <a:off x="2098556" y="1896641"/>
            <a:ext cx="8016406" cy="869909"/>
          </a:xfrm>
        </p:spPr>
        <p:txBody>
          <a:bodyPr anchor="b"/>
          <a:lstStyle>
            <a:lvl1pPr algn="ctr">
              <a:lnSpc>
                <a:spcPct val="100000"/>
              </a:lnSpc>
              <a:defRPr sz="3600">
                <a:solidFill>
                  <a:schemeClr val="bg1"/>
                </a:solidFill>
              </a:defRPr>
            </a:lvl1pPr>
          </a:lstStyle>
          <a:p>
            <a:r>
              <a:rPr lang="en-US" dirty="0"/>
              <a:t>TITLE — avenir NEXT LT PRO, DEMI, 36 PT, dark BLUE, CAPS</a:t>
            </a:r>
          </a:p>
        </p:txBody>
      </p:sp>
      <p:sp>
        <p:nvSpPr>
          <p:cNvPr id="23" name="Text Placeholder 22">
            <a:extLst>
              <a:ext uri="{FF2B5EF4-FFF2-40B4-BE49-F238E27FC236}">
                <a16:creationId xmlns:a16="http://schemas.microsoft.com/office/drawing/2014/main" id="{7DE7A83B-ACBA-6D46-8A75-44B1AE6D72F1}"/>
              </a:ext>
            </a:extLst>
          </p:cNvPr>
          <p:cNvSpPr>
            <a:spLocks noGrp="1"/>
          </p:cNvSpPr>
          <p:nvPr>
            <p:ph type="body" sz="quarter" idx="10" hasCustomPrompt="1"/>
          </p:nvPr>
        </p:nvSpPr>
        <p:spPr>
          <a:xfrm>
            <a:off x="4795838" y="3098800"/>
            <a:ext cx="2630487" cy="330200"/>
          </a:xfrm>
        </p:spPr>
        <p:txBody>
          <a:bodyPr/>
          <a:lstStyle>
            <a:lvl1pPr marL="0" indent="0" algn="ctr">
              <a:buNone/>
              <a:defRPr b="1" i="0">
                <a:solidFill>
                  <a:schemeClr val="accent2"/>
                </a:solidFill>
                <a:latin typeface="Avenir Next LT Pro Demi" panose="020B0504020202020204" pitchFamily="34" charset="77"/>
              </a:defRPr>
            </a:lvl1pPr>
          </a:lstStyle>
          <a:p>
            <a:pPr lvl="0"/>
            <a:r>
              <a:rPr lang="en-US" dirty="0"/>
              <a:t>01.01.23</a:t>
            </a:r>
          </a:p>
        </p:txBody>
      </p:sp>
      <p:cxnSp>
        <p:nvCxnSpPr>
          <p:cNvPr id="9" name="Straight Connector 8">
            <a:extLst>
              <a:ext uri="{FF2B5EF4-FFF2-40B4-BE49-F238E27FC236}">
                <a16:creationId xmlns:a16="http://schemas.microsoft.com/office/drawing/2014/main" id="{C3B0A18C-8C0D-FD43-B530-4E09E19288CF}"/>
              </a:ext>
            </a:extLst>
          </p:cNvPr>
          <p:cNvCxnSpPr>
            <a:cxnSpLocks/>
          </p:cNvCxnSpPr>
          <p:nvPr userDrawn="1"/>
        </p:nvCxnSpPr>
        <p:spPr>
          <a:xfrm>
            <a:off x="3475318" y="2851076"/>
            <a:ext cx="5262880" cy="0"/>
          </a:xfrm>
          <a:prstGeom prst="line">
            <a:avLst/>
          </a:prstGeom>
          <a:ln>
            <a:solidFill>
              <a:srgbClr val="E86100"/>
            </a:solidFill>
          </a:ln>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25C214D9-3B75-CB61-9C8D-F8B7A3358C42}"/>
              </a:ext>
            </a:extLst>
          </p:cNvPr>
          <p:cNvGrpSpPr/>
          <p:nvPr userDrawn="1"/>
        </p:nvGrpSpPr>
        <p:grpSpPr>
          <a:xfrm>
            <a:off x="5683065" y="5489999"/>
            <a:ext cx="821437" cy="706204"/>
            <a:chOff x="5683065" y="5489999"/>
            <a:chExt cx="821437" cy="706204"/>
          </a:xfrm>
        </p:grpSpPr>
        <p:sp>
          <p:nvSpPr>
            <p:cNvPr id="2" name="Triangle 1">
              <a:extLst>
                <a:ext uri="{FF2B5EF4-FFF2-40B4-BE49-F238E27FC236}">
                  <a16:creationId xmlns:a16="http://schemas.microsoft.com/office/drawing/2014/main" id="{BCA55C20-93AD-2815-92CF-95A1F4E8E264}"/>
                </a:ext>
              </a:extLst>
            </p:cNvPr>
            <p:cNvSpPr/>
            <p:nvPr userDrawn="1"/>
          </p:nvSpPr>
          <p:spPr>
            <a:xfrm>
              <a:off x="5793762" y="5577761"/>
              <a:ext cx="576302" cy="5079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2B29FA34-7599-7C4E-9348-0672AAEA11A1}"/>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83065" y="5489999"/>
              <a:ext cx="821437" cy="706204"/>
            </a:xfrm>
            <a:prstGeom prst="rect">
              <a:avLst/>
            </a:prstGeom>
          </p:spPr>
        </p:pic>
      </p:grpSp>
    </p:spTree>
    <p:extLst>
      <p:ext uri="{BB962C8B-B14F-4D97-AF65-F5344CB8AC3E}">
        <p14:creationId xmlns:p14="http://schemas.microsoft.com/office/powerpoint/2010/main" val="364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5472" userDrawn="1">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20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ertical Logo + Image">
    <p:bg>
      <p:bgPr>
        <a:solidFill>
          <a:srgbClr val="FFFFFF"/>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6BD2F76-8CE3-16B2-687E-F1538928DDA6}"/>
              </a:ext>
            </a:extLst>
          </p:cNvPr>
          <p:cNvSpPr>
            <a:spLocks noGrp="1"/>
          </p:cNvSpPr>
          <p:nvPr>
            <p:ph type="pic" sz="quarter" idx="12"/>
          </p:nvPr>
        </p:nvSpPr>
        <p:spPr>
          <a:xfrm>
            <a:off x="0" y="0"/>
            <a:ext cx="12192000" cy="6858000"/>
          </a:xfrm>
        </p:spPr>
        <p:txBody>
          <a:bodyPr/>
          <a:lstStyle/>
          <a:p>
            <a:endParaRPr lang="en-US"/>
          </a:p>
        </p:txBody>
      </p:sp>
      <p:pic>
        <p:nvPicPr>
          <p:cNvPr id="7" name="Picture 6">
            <a:extLst>
              <a:ext uri="{FF2B5EF4-FFF2-40B4-BE49-F238E27FC236}">
                <a16:creationId xmlns:a16="http://schemas.microsoft.com/office/drawing/2014/main" id="{E5CB8221-7BEF-6DC6-E2A5-C7BE056A76D4}"/>
              </a:ext>
            </a:extLst>
          </p:cNvPr>
          <p:cNvPicPr>
            <a:picLocks noChangeAspect="1"/>
          </p:cNvPicPr>
          <p:nvPr userDrawn="1"/>
        </p:nvPicPr>
        <p:blipFill>
          <a:blip r:embed="rId2">
            <a:alphaModFix amt="67000"/>
          </a:blip>
          <a:stretch>
            <a:fillRect/>
          </a:stretch>
        </p:blipFill>
        <p:spPr>
          <a:xfrm>
            <a:off x="228600" y="3116749"/>
            <a:ext cx="4267657" cy="3755538"/>
          </a:xfrm>
          <a:prstGeom prst="rect">
            <a:avLst/>
          </a:prstGeom>
        </p:spPr>
      </p:pic>
      <p:pic>
        <p:nvPicPr>
          <p:cNvPr id="4" name="Picture 3" descr="Logo&#10;&#10;Description automatically generated">
            <a:extLst>
              <a:ext uri="{FF2B5EF4-FFF2-40B4-BE49-F238E27FC236}">
                <a16:creationId xmlns:a16="http://schemas.microsoft.com/office/drawing/2014/main" id="{8060FA48-531C-D88B-964C-F00206558AF6}"/>
              </a:ext>
            </a:extLst>
          </p:cNvPr>
          <p:cNvPicPr>
            <a:picLocks noChangeAspect="1"/>
          </p:cNvPicPr>
          <p:nvPr userDrawn="1"/>
        </p:nvPicPr>
        <p:blipFill>
          <a:blip r:embed="rId3"/>
          <a:stretch>
            <a:fillRect/>
          </a:stretch>
        </p:blipFill>
        <p:spPr>
          <a:xfrm>
            <a:off x="1332233" y="876300"/>
            <a:ext cx="2060389" cy="1375830"/>
          </a:xfrm>
          <a:prstGeom prst="rect">
            <a:avLst/>
          </a:prstGeom>
        </p:spPr>
      </p:pic>
    </p:spTree>
    <p:extLst>
      <p:ext uri="{BB962C8B-B14F-4D97-AF65-F5344CB8AC3E}">
        <p14:creationId xmlns:p14="http://schemas.microsoft.com/office/powerpoint/2010/main" val="13939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2900B3-EEDC-5C68-3ED7-B67F078BE520}"/>
              </a:ext>
            </a:extLst>
          </p:cNvPr>
          <p:cNvSpPr>
            <a:spLocks noGrp="1"/>
          </p:cNvSpPr>
          <p:nvPr>
            <p:ph type="pic" sz="quarter" idx="12"/>
          </p:nvPr>
        </p:nvSpPr>
        <p:spPr>
          <a:xfrm>
            <a:off x="0" y="0"/>
            <a:ext cx="12192000" cy="6858000"/>
          </a:xfrm>
        </p:spPr>
        <p:txBody>
          <a:bodyPr/>
          <a:lstStyle/>
          <a:p>
            <a:endParaRPr lang="en-US"/>
          </a:p>
        </p:txBody>
      </p:sp>
      <p:sp>
        <p:nvSpPr>
          <p:cNvPr id="5" name="Rectangle 4">
            <a:extLst>
              <a:ext uri="{FF2B5EF4-FFF2-40B4-BE49-F238E27FC236}">
                <a16:creationId xmlns:a16="http://schemas.microsoft.com/office/drawing/2014/main" id="{DF1EA582-DEA5-504F-89C0-2462E41ACC9B}"/>
              </a:ext>
            </a:extLst>
          </p:cNvPr>
          <p:cNvSpPr/>
          <p:nvPr userDrawn="1"/>
        </p:nvSpPr>
        <p:spPr>
          <a:xfrm>
            <a:off x="8091378" y="0"/>
            <a:ext cx="4100622" cy="6858000"/>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54290" y="304800"/>
            <a:ext cx="3484170" cy="1945207"/>
          </a:xfrm>
          <a:noFill/>
        </p:spPr>
        <p:txBody>
          <a:bodyPr wrap="square" lIns="0" rtlCol="0" anchor="b">
            <a:noAutofit/>
          </a:bodyPr>
          <a:lstStyle>
            <a:lvl1pPr algn="r">
              <a:defRPr lang="en-US" sz="3600" dirty="0">
                <a:solidFill>
                  <a:schemeClr val="bg1"/>
                </a:solidFill>
                <a:ea typeface="+mn-ea"/>
                <a:cs typeface="+mn-cs"/>
              </a:defRPr>
            </a:lvl1pPr>
          </a:lstStyle>
          <a:p>
            <a:pPr marL="0" lvl="0" algn="r"/>
            <a:r>
              <a:rPr lang="en-US" dirty="0"/>
              <a:t>avenir next </a:t>
            </a:r>
            <a:r>
              <a:rPr lang="en-US" dirty="0" err="1"/>
              <a:t>lt</a:t>
            </a:r>
            <a:r>
              <a:rPr lang="en-US" dirty="0"/>
              <a:t> pro, demi, 36 </a:t>
            </a:r>
            <a:r>
              <a:rPr lang="en-US" dirty="0" err="1"/>
              <a:t>pt</a:t>
            </a:r>
            <a:r>
              <a:rPr lang="en-US" dirty="0"/>
              <a:t>, dark blue, ALL CAPS</a:t>
            </a:r>
          </a:p>
        </p:txBody>
      </p:sp>
      <p:sp>
        <p:nvSpPr>
          <p:cNvPr id="11" name="Text Placeholder 10">
            <a:extLst>
              <a:ext uri="{FF2B5EF4-FFF2-40B4-BE49-F238E27FC236}">
                <a16:creationId xmlns:a16="http://schemas.microsoft.com/office/drawing/2014/main" id="{2D6ABA3E-175D-F845-860A-5D0839809EC8}"/>
              </a:ext>
            </a:extLst>
          </p:cNvPr>
          <p:cNvSpPr>
            <a:spLocks noGrp="1"/>
          </p:cNvSpPr>
          <p:nvPr>
            <p:ph type="body" sz="quarter" idx="10" hasCustomPrompt="1"/>
          </p:nvPr>
        </p:nvSpPr>
        <p:spPr>
          <a:xfrm>
            <a:off x="8354290" y="2376246"/>
            <a:ext cx="3484169" cy="866684"/>
          </a:xfrm>
        </p:spPr>
        <p:txBody>
          <a:bodyPr/>
          <a:lstStyle>
            <a:lvl1pPr marL="0" indent="0" algn="r">
              <a:buNone/>
              <a:defRPr lang="en-US" sz="1800" b="1" i="0" cap="all" baseline="0" dirty="0">
                <a:solidFill>
                  <a:schemeClr val="accent2"/>
                </a:solidFill>
                <a:latin typeface="Avenir Next LT Pro Demi" panose="020B0504020202020204" pitchFamily="34" charset="77"/>
                <a:ea typeface="Avenir Next LT Pro Demi" panose="020B0504020202020204" pitchFamily="34" charset="77"/>
              </a:defRPr>
            </a:lvl1pPr>
          </a:lstStyle>
          <a:p>
            <a:pPr marL="228600" marR="0" lvl="0" indent="-228600" algn="r" defTabSz="914400" rtl="0" eaLnBrk="1" fontAlgn="auto" latinLnBrk="0" hangingPunct="1">
              <a:lnSpc>
                <a:spcPct val="90000"/>
              </a:lnSpc>
              <a:spcBef>
                <a:spcPts val="0"/>
              </a:spcBef>
              <a:spcAft>
                <a:spcPts val="600"/>
              </a:spcAft>
              <a:buClr>
                <a:srgbClr val="E86100"/>
              </a:buClr>
              <a:buSzTx/>
              <a:buFont typeface="Wingdings" pitchFamily="2" charset="2"/>
              <a:buNone/>
              <a:tabLst/>
              <a:defRPr/>
            </a:pPr>
            <a:r>
              <a:rPr lang="en-US" dirty="0"/>
              <a:t>Subtitle — avenir next </a:t>
            </a:r>
            <a:r>
              <a:rPr lang="en-US" dirty="0" err="1"/>
              <a:t>lt</a:t>
            </a:r>
            <a:r>
              <a:rPr lang="en-US" dirty="0"/>
              <a:t> pro, demi, 18 </a:t>
            </a:r>
            <a:r>
              <a:rPr lang="en-US" dirty="0" err="1"/>
              <a:t>pt</a:t>
            </a:r>
            <a:r>
              <a:rPr lang="en-US" dirty="0"/>
              <a:t>, orange, all caps</a:t>
            </a:r>
          </a:p>
        </p:txBody>
      </p:sp>
      <p:sp>
        <p:nvSpPr>
          <p:cNvPr id="12" name="Text Placeholder 10">
            <a:extLst>
              <a:ext uri="{FF2B5EF4-FFF2-40B4-BE49-F238E27FC236}">
                <a16:creationId xmlns:a16="http://schemas.microsoft.com/office/drawing/2014/main" id="{735FB8E0-2482-B049-8CF0-3F3759460F34}"/>
              </a:ext>
            </a:extLst>
          </p:cNvPr>
          <p:cNvSpPr>
            <a:spLocks noGrp="1"/>
          </p:cNvSpPr>
          <p:nvPr>
            <p:ph type="body" sz="quarter" idx="11" hasCustomPrompt="1"/>
          </p:nvPr>
        </p:nvSpPr>
        <p:spPr>
          <a:xfrm>
            <a:off x="8354289" y="3841000"/>
            <a:ext cx="3484169" cy="560603"/>
          </a:xfrm>
        </p:spPr>
        <p:txBody>
          <a:bodyPr/>
          <a:lstStyle>
            <a:lvl1pPr marL="0" indent="0" algn="r">
              <a:buNone/>
              <a:defRPr lang="en-US" b="0" i="0" dirty="0">
                <a:solidFill>
                  <a:schemeClr val="bg1"/>
                </a:solidFill>
                <a:latin typeface="Avenir Next LT Pro Demi" panose="020B0504020202020204" pitchFamily="34" charset="77"/>
                <a:ea typeface="Avenir Next LT Pro Demi" panose="020B0504020202020204" pitchFamily="34" charset="77"/>
              </a:defRPr>
            </a:lvl1pPr>
          </a:lstStyle>
          <a:p>
            <a:pPr marL="228600" lvl="0" indent="-228600" algn="r"/>
            <a:r>
              <a:rPr lang="en-GB" dirty="0"/>
              <a:t>Presenter name or other additional text — </a:t>
            </a:r>
            <a:br>
              <a:rPr lang="en-GB" dirty="0"/>
            </a:br>
            <a:r>
              <a:rPr lang="en-GB" dirty="0"/>
              <a:t>Avenir Next LT Pro, 18 PT, demi, sentence case</a:t>
            </a:r>
          </a:p>
        </p:txBody>
      </p:sp>
      <p:pic>
        <p:nvPicPr>
          <p:cNvPr id="6" name="Picture 5" descr="Icon&#10;&#10;Description automatically generated">
            <a:extLst>
              <a:ext uri="{FF2B5EF4-FFF2-40B4-BE49-F238E27FC236}">
                <a16:creationId xmlns:a16="http://schemas.microsoft.com/office/drawing/2014/main" id="{EBB25409-7616-D79E-8496-0C6E805D6D1E}"/>
              </a:ext>
            </a:extLst>
          </p:cNvPr>
          <p:cNvPicPr>
            <a:picLocks noChangeAspect="1"/>
          </p:cNvPicPr>
          <p:nvPr userDrawn="1"/>
        </p:nvPicPr>
        <p:blipFill>
          <a:blip r:embed="rId2"/>
          <a:stretch>
            <a:fillRect/>
          </a:stretch>
        </p:blipFill>
        <p:spPr>
          <a:xfrm>
            <a:off x="9006295" y="5840197"/>
            <a:ext cx="2727545" cy="560603"/>
          </a:xfrm>
          <a:prstGeom prst="rect">
            <a:avLst/>
          </a:prstGeom>
        </p:spPr>
      </p:pic>
    </p:spTree>
    <p:extLst>
      <p:ext uri="{BB962C8B-B14F-4D97-AF65-F5344CB8AC3E}">
        <p14:creationId xmlns:p14="http://schemas.microsoft.com/office/powerpoint/2010/main" val="1245388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172647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49345"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7" name="Picture 6" descr="Logo&#10;&#10;Description automatically generated">
            <a:extLst>
              <a:ext uri="{FF2B5EF4-FFF2-40B4-BE49-F238E27FC236}">
                <a16:creationId xmlns:a16="http://schemas.microsoft.com/office/drawing/2014/main" id="{CFA185E6-7431-CC25-31E0-8CC78EDDE5CA}"/>
              </a:ext>
            </a:extLst>
          </p:cNvPr>
          <p:cNvPicPr>
            <a:picLocks noChangeAspect="1"/>
          </p:cNvPicPr>
          <p:nvPr userDrawn="1"/>
        </p:nvPicPr>
        <p:blipFill>
          <a:blip r:embed="rId3"/>
          <a:stretch>
            <a:fillRect/>
          </a:stretch>
        </p:blipFill>
        <p:spPr>
          <a:xfrm>
            <a:off x="834710" y="4956201"/>
            <a:ext cx="2107825" cy="1400639"/>
          </a:xfrm>
          <a:prstGeom prst="rect">
            <a:avLst/>
          </a:prstGeom>
        </p:spPr>
      </p:pic>
      <p:sp>
        <p:nvSpPr>
          <p:cNvPr id="3" name="Title 1">
            <a:extLst>
              <a:ext uri="{FF2B5EF4-FFF2-40B4-BE49-F238E27FC236}">
                <a16:creationId xmlns:a16="http://schemas.microsoft.com/office/drawing/2014/main" id="{83C14C5C-CBFA-E351-42CF-FB01FC36D708}"/>
              </a:ext>
            </a:extLst>
          </p:cNvPr>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rgbClr val="FFFFFF"/>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white, ALL CAPS</a:t>
            </a:r>
          </a:p>
        </p:txBody>
      </p:sp>
      <p:sp>
        <p:nvSpPr>
          <p:cNvPr id="5" name="Text Placeholder 8">
            <a:extLst>
              <a:ext uri="{FF2B5EF4-FFF2-40B4-BE49-F238E27FC236}">
                <a16:creationId xmlns:a16="http://schemas.microsoft.com/office/drawing/2014/main" id="{6383EAD1-A341-C552-D4D8-6B35B2779C56}"/>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997794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7525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5DE20C52-A91C-3503-89A8-66C50B152B9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36061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ontent + Corner Graphi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7D9781-1CE4-FD50-9B69-D325BA5C5C1C}"/>
              </a:ext>
            </a:extLst>
          </p:cNvPr>
          <p:cNvSpPr>
            <a:spLocks noGrp="1"/>
          </p:cNvSpPr>
          <p:nvPr>
            <p:ph idx="1" hasCustomPrompt="1"/>
          </p:nvPr>
        </p:nvSpPr>
        <p:spPr>
          <a:xfrm>
            <a:off x="417340" y="1316645"/>
            <a:ext cx="11361867" cy="4811871"/>
          </a:xfrm>
          <a:prstGeom prst="rect">
            <a:avLst/>
          </a:prstGeom>
        </p:spPr>
        <p:txBody>
          <a:bodyPr vert="horz" lIns="91440" tIns="45720" rIns="91440" bIns="45720" rtlCol="0">
            <a:noAutofit/>
          </a:bodyPr>
          <a:lstStyle>
            <a:lvl3pPr marL="1143000" indent="-228600">
              <a:buFont typeface="Arial" panose="020B0604020202020204" pitchFamily="34" charset="0"/>
              <a:buChar char="•"/>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a:p>
            <a:pPr lvl="2"/>
            <a:endParaRPr lang="en-US" dirty="0"/>
          </a:p>
        </p:txBody>
      </p:sp>
      <p:pic>
        <p:nvPicPr>
          <p:cNvPr id="2" name="Picture 1" descr="A picture containing shape&#10;&#10;Description automatically generated">
            <a:extLst>
              <a:ext uri="{FF2B5EF4-FFF2-40B4-BE49-F238E27FC236}">
                <a16:creationId xmlns:a16="http://schemas.microsoft.com/office/drawing/2014/main" id="{57A71E21-4AE2-CF88-7F58-B7751346D097}"/>
              </a:ext>
            </a:extLst>
          </p:cNvPr>
          <p:cNvPicPr>
            <a:picLocks noChangeAspect="1"/>
          </p:cNvPicPr>
          <p:nvPr userDrawn="1"/>
        </p:nvPicPr>
        <p:blipFill rotWithShape="1">
          <a:blip r:embed="rId2">
            <a:alphaModFix/>
          </a:blip>
          <a:srcRect l="75049" t="22411"/>
          <a:stretch/>
        </p:blipFill>
        <p:spPr>
          <a:xfrm>
            <a:off x="9150396" y="1537588"/>
            <a:ext cx="3041604" cy="5320412"/>
          </a:xfrm>
          <a:prstGeom prst="rect">
            <a:avLst/>
          </a:prstGeom>
        </p:spPr>
      </p:pic>
      <p:sp>
        <p:nvSpPr>
          <p:cNvPr id="6" name="Title 5">
            <a:extLst>
              <a:ext uri="{FF2B5EF4-FFF2-40B4-BE49-F238E27FC236}">
                <a16:creationId xmlns:a16="http://schemas.microsoft.com/office/drawing/2014/main" id="{737B019D-09F3-0F11-E18F-0907142759A5}"/>
              </a:ext>
            </a:extLst>
          </p:cNvPr>
          <p:cNvSpPr>
            <a:spLocks noGrp="1"/>
          </p:cNvSpPr>
          <p:nvPr>
            <p:ph type="title" hasCustomPrompt="1"/>
          </p:nvPr>
        </p:nvSpPr>
        <p:spPr/>
        <p:txBody>
          <a:bodyPr/>
          <a:lstStyle/>
          <a:p>
            <a:r>
              <a:rPr lang="en-US" dirty="0"/>
              <a:t>TITLE — avenir NEXT LT PRO, DEMI, 28 PT, DARK BLUE, caps</a:t>
            </a:r>
          </a:p>
        </p:txBody>
      </p:sp>
      <p:sp>
        <p:nvSpPr>
          <p:cNvPr id="8" name="Footer Placeholder 7">
            <a:extLst>
              <a:ext uri="{FF2B5EF4-FFF2-40B4-BE49-F238E27FC236}">
                <a16:creationId xmlns:a16="http://schemas.microsoft.com/office/drawing/2014/main" id="{ACDC8089-B67C-F3C5-2637-F2ECBA7FE7D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7854B60C-0290-782A-8B86-B9F2CA7122F5}"/>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Tree>
    <p:extLst>
      <p:ext uri="{BB962C8B-B14F-4D97-AF65-F5344CB8AC3E}">
        <p14:creationId xmlns:p14="http://schemas.microsoft.com/office/powerpoint/2010/main" val="21476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
        <p:nvSpPr>
          <p:cNvPr id="3" name="Title 2">
            <a:extLst>
              <a:ext uri="{FF2B5EF4-FFF2-40B4-BE49-F238E27FC236}">
                <a16:creationId xmlns:a16="http://schemas.microsoft.com/office/drawing/2014/main" id="{9363D29E-7455-6821-DE4E-F310FF90204A}"/>
              </a:ext>
            </a:extLst>
          </p:cNvPr>
          <p:cNvSpPr>
            <a:spLocks noGrp="1"/>
          </p:cNvSpPr>
          <p:nvPr>
            <p:ph type="title" hasCustomPrompt="1"/>
          </p:nvPr>
        </p:nvSpPr>
        <p:spPr>
          <a:xfrm>
            <a:off x="417342" y="338458"/>
            <a:ext cx="6453016" cy="869909"/>
          </a:xfrm>
        </p:spPr>
        <p:txBody>
          <a:bodyPr/>
          <a:lstStyle>
            <a:lvl1pPr>
              <a:defRPr>
                <a:solidFill>
                  <a:srgbClr val="FFFFFF"/>
                </a:solidFill>
              </a:defRPr>
            </a:lvl1pPr>
          </a:lstStyle>
          <a:p>
            <a:r>
              <a:rPr lang="en-US" dirty="0"/>
              <a:t>TITLE — avenir NEXT LT PRO, DEMI, 28 PT, DARK BLUE, caps</a:t>
            </a:r>
          </a:p>
        </p:txBody>
      </p:sp>
      <p:sp>
        <p:nvSpPr>
          <p:cNvPr id="4" name="Text Placeholder 8">
            <a:extLst>
              <a:ext uri="{FF2B5EF4-FFF2-40B4-BE49-F238E27FC236}">
                <a16:creationId xmlns:a16="http://schemas.microsoft.com/office/drawing/2014/main" id="{6091561E-B278-FDB2-B4E9-67147CBFB54F}"/>
              </a:ext>
            </a:extLst>
          </p:cNvPr>
          <p:cNvSpPr>
            <a:spLocks noGrp="1"/>
          </p:cNvSpPr>
          <p:nvPr>
            <p:ph type="body" sz="quarter" idx="13" hasCustomPrompt="1"/>
          </p:nvPr>
        </p:nvSpPr>
        <p:spPr>
          <a:xfrm>
            <a:off x="417341" y="1078437"/>
            <a:ext cx="6453016" cy="350772"/>
          </a:xfrm>
        </p:spPr>
        <p:txBody>
          <a:bodyPr anchor="t">
            <a:noAutofit/>
          </a:bodyPr>
          <a:lstStyle>
            <a:lvl1pPr marL="0" indent="0">
              <a:buNone/>
              <a:defRPr sz="1800" b="1" i="0" cap="all" baseline="0">
                <a:solidFill>
                  <a:srgbClr val="E86100"/>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10" name="Content Placeholder 9">
            <a:extLst>
              <a:ext uri="{FF2B5EF4-FFF2-40B4-BE49-F238E27FC236}">
                <a16:creationId xmlns:a16="http://schemas.microsoft.com/office/drawing/2014/main" id="{E1AF9206-0960-5940-6714-008FF318D97C}"/>
              </a:ext>
            </a:extLst>
          </p:cNvPr>
          <p:cNvSpPr>
            <a:spLocks noGrp="1"/>
          </p:cNvSpPr>
          <p:nvPr>
            <p:ph sz="quarter" idx="14" hasCustomPrompt="1"/>
          </p:nvPr>
        </p:nvSpPr>
        <p:spPr>
          <a:xfrm>
            <a:off x="417513" y="2016331"/>
            <a:ext cx="5002984" cy="2824892"/>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defRPr>
                <a:solidFill>
                  <a:schemeClr val="bg1"/>
                </a:solidFill>
              </a:defRPr>
            </a:lvl4pPr>
            <a:lvl5pPr>
              <a:defRPr>
                <a:solidFill>
                  <a:schemeClr val="bg1"/>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endParaRPr lang="en-US" dirty="0"/>
          </a:p>
        </p:txBody>
      </p:sp>
    </p:spTree>
    <p:extLst>
      <p:ext uri="{BB962C8B-B14F-4D97-AF65-F5344CB8AC3E}">
        <p14:creationId xmlns:p14="http://schemas.microsoft.com/office/powerpoint/2010/main" val="3066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Tree>
    <p:extLst>
      <p:ext uri="{BB962C8B-B14F-4D97-AF65-F5344CB8AC3E}">
        <p14:creationId xmlns:p14="http://schemas.microsoft.com/office/powerpoint/2010/main" val="31718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background w/ corner graphic">
    <p:bg>
      <p:bgPr>
        <a:solidFill>
          <a:srgbClr val="FFFFFF"/>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09687A9A-8C44-4E3B-F722-83255EE96850}"/>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D40F56A8-7B1A-F404-DA26-16AE9539E703}"/>
              </a:ext>
            </a:extLst>
          </p:cNvPr>
          <p:cNvPicPr>
            <a:picLocks noChangeAspect="1"/>
          </p:cNvPicPr>
          <p:nvPr userDrawn="1"/>
        </p:nvPicPr>
        <p:blipFill rotWithShape="1">
          <a:blip r:embed="rId2">
            <a:alphaModFix amt="67000"/>
          </a:blip>
          <a:srcRect r="50045"/>
          <a:stretch/>
        </p:blipFill>
        <p:spPr>
          <a:xfrm>
            <a:off x="9452119" y="2031447"/>
            <a:ext cx="2739881" cy="4826553"/>
          </a:xfrm>
          <a:prstGeom prst="rect">
            <a:avLst/>
          </a:prstGeom>
        </p:spPr>
      </p:pic>
    </p:spTree>
    <p:extLst>
      <p:ext uri="{BB962C8B-B14F-4D97-AF65-F5344CB8AC3E}">
        <p14:creationId xmlns:p14="http://schemas.microsoft.com/office/powerpoint/2010/main" val="18092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Tree>
    <p:extLst>
      <p:ext uri="{BB962C8B-B14F-4D97-AF65-F5344CB8AC3E}">
        <p14:creationId xmlns:p14="http://schemas.microsoft.com/office/powerpoint/2010/main" val="277660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9" name="Freeform 8">
            <a:extLst>
              <a:ext uri="{FF2B5EF4-FFF2-40B4-BE49-F238E27FC236}">
                <a16:creationId xmlns:a16="http://schemas.microsoft.com/office/drawing/2014/main" id="{14BEC28F-9640-1329-DC1D-FE07AF104D99}"/>
              </a:ext>
            </a:extLst>
          </p:cNvPr>
          <p:cNvSpPr/>
          <p:nvPr userDrawn="1"/>
        </p:nvSpPr>
        <p:spPr>
          <a:xfrm>
            <a:off x="0" y="0"/>
            <a:ext cx="8493210" cy="6858000"/>
          </a:xfrm>
          <a:custGeom>
            <a:avLst/>
            <a:gdLst>
              <a:gd name="connsiteX0" fmla="*/ 0 w 8493210"/>
              <a:gd name="connsiteY0" fmla="*/ 0 h 6858000"/>
              <a:gd name="connsiteX1" fmla="*/ 3970638 w 8493210"/>
              <a:gd name="connsiteY1" fmla="*/ 0 h 6858000"/>
              <a:gd name="connsiteX2" fmla="*/ 3970638 w 8493210"/>
              <a:gd name="connsiteY2" fmla="*/ 1670 h 6858000"/>
              <a:gd name="connsiteX3" fmla="*/ 3971605 w 8493210"/>
              <a:gd name="connsiteY3" fmla="*/ 0 h 6858000"/>
              <a:gd name="connsiteX4" fmla="*/ 8493210 w 8493210"/>
              <a:gd name="connsiteY4" fmla="*/ 0 h 6858000"/>
              <a:gd name="connsiteX5" fmla="*/ 4521605 w 8493210"/>
              <a:gd name="connsiteY5" fmla="*/ 6858000 h 6858000"/>
              <a:gd name="connsiteX6" fmla="*/ 3970638 w 8493210"/>
              <a:gd name="connsiteY6" fmla="*/ 6858000 h 6858000"/>
              <a:gd name="connsiteX7" fmla="*/ 0 w 84932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3210" h="6858000">
                <a:moveTo>
                  <a:pt x="0" y="0"/>
                </a:moveTo>
                <a:lnTo>
                  <a:pt x="3970638" y="0"/>
                </a:lnTo>
                <a:lnTo>
                  <a:pt x="3970638" y="1670"/>
                </a:lnTo>
                <a:lnTo>
                  <a:pt x="3971605" y="0"/>
                </a:lnTo>
                <a:lnTo>
                  <a:pt x="8493210" y="0"/>
                </a:lnTo>
                <a:lnTo>
                  <a:pt x="4521605" y="6858000"/>
                </a:lnTo>
                <a:lnTo>
                  <a:pt x="3970638"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
        <p:nvSpPr>
          <p:cNvPr id="8" name="Title 7">
            <a:extLst>
              <a:ext uri="{FF2B5EF4-FFF2-40B4-BE49-F238E27FC236}">
                <a16:creationId xmlns:a16="http://schemas.microsoft.com/office/drawing/2014/main" id="{FB8B284B-BF25-3F29-20DA-648739024569}"/>
              </a:ext>
            </a:extLst>
          </p:cNvPr>
          <p:cNvSpPr>
            <a:spLocks noGrp="1"/>
          </p:cNvSpPr>
          <p:nvPr>
            <p:ph type="title" hasCustomPrompt="1"/>
          </p:nvPr>
        </p:nvSpPr>
        <p:spPr>
          <a:xfrm>
            <a:off x="417341" y="2994046"/>
            <a:ext cx="3825145" cy="869909"/>
          </a:xfrm>
        </p:spPr>
        <p:txBody>
          <a:bodyPr tIns="137160" anchor="ctr"/>
          <a:lstStyle>
            <a:lvl1pPr algn="l">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6246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AC954-6CA7-543F-C5D0-4EAE85B9BA59}"/>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
        <p:nvSpPr>
          <p:cNvPr id="6" name="Title 5">
            <a:extLst>
              <a:ext uri="{FF2B5EF4-FFF2-40B4-BE49-F238E27FC236}">
                <a16:creationId xmlns:a16="http://schemas.microsoft.com/office/drawing/2014/main" id="{9FDF18CD-5E38-6E8C-A903-4B683B1D8A99}"/>
              </a:ext>
            </a:extLst>
          </p:cNvPr>
          <p:cNvSpPr>
            <a:spLocks noGrp="1"/>
          </p:cNvSpPr>
          <p:nvPr>
            <p:ph type="title" hasCustomPrompt="1"/>
          </p:nvPr>
        </p:nvSpPr>
        <p:spPr/>
        <p:txBody>
          <a:bodyPr/>
          <a:lstStyle/>
          <a:p>
            <a:r>
              <a:rPr lang="en-US" dirty="0"/>
              <a:t>TITLE — avenir NEXT LT PRO, DEMI, 28 PT, DARK BLUE, caps</a:t>
            </a:r>
          </a:p>
        </p:txBody>
      </p:sp>
      <p:sp>
        <p:nvSpPr>
          <p:cNvPr id="15" name="Content Placeholder 24">
            <a:extLst>
              <a:ext uri="{FF2B5EF4-FFF2-40B4-BE49-F238E27FC236}">
                <a16:creationId xmlns:a16="http://schemas.microsoft.com/office/drawing/2014/main" id="{62B92C90-35F0-9B96-E5A1-B637E53F587A}"/>
              </a:ext>
            </a:extLst>
          </p:cNvPr>
          <p:cNvSpPr>
            <a:spLocks noGrp="1"/>
          </p:cNvSpPr>
          <p:nvPr>
            <p:ph sz="quarter" idx="13" hasCustomPrompt="1"/>
          </p:nvPr>
        </p:nvSpPr>
        <p:spPr>
          <a:xfrm>
            <a:off x="714374" y="1800713"/>
            <a:ext cx="2528845"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6" name="Content Placeholder 24">
            <a:extLst>
              <a:ext uri="{FF2B5EF4-FFF2-40B4-BE49-F238E27FC236}">
                <a16:creationId xmlns:a16="http://schemas.microsoft.com/office/drawing/2014/main" id="{CCC44B6A-BD53-199B-6C3F-BA941179D59C}"/>
              </a:ext>
            </a:extLst>
          </p:cNvPr>
          <p:cNvSpPr>
            <a:spLocks noGrp="1"/>
          </p:cNvSpPr>
          <p:nvPr>
            <p:ph sz="quarter" idx="14" hasCustomPrompt="1"/>
          </p:nvPr>
        </p:nvSpPr>
        <p:spPr>
          <a:xfrm>
            <a:off x="6199709"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7" name="Content Placeholder 24">
            <a:extLst>
              <a:ext uri="{FF2B5EF4-FFF2-40B4-BE49-F238E27FC236}">
                <a16:creationId xmlns:a16="http://schemas.microsoft.com/office/drawing/2014/main" id="{2FB39DA2-11E2-1CB2-8A99-7017F88BB120}"/>
              </a:ext>
            </a:extLst>
          </p:cNvPr>
          <p:cNvSpPr>
            <a:spLocks noGrp="1"/>
          </p:cNvSpPr>
          <p:nvPr>
            <p:ph sz="quarter" idx="15" hasCustomPrompt="1"/>
          </p:nvPr>
        </p:nvSpPr>
        <p:spPr>
          <a:xfrm>
            <a:off x="3457043"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8" name="Content Placeholder 24">
            <a:extLst>
              <a:ext uri="{FF2B5EF4-FFF2-40B4-BE49-F238E27FC236}">
                <a16:creationId xmlns:a16="http://schemas.microsoft.com/office/drawing/2014/main" id="{A8E3D096-23D2-2CF2-7054-7DAA81FA0213}"/>
              </a:ext>
            </a:extLst>
          </p:cNvPr>
          <p:cNvSpPr>
            <a:spLocks noGrp="1"/>
          </p:cNvSpPr>
          <p:nvPr>
            <p:ph sz="quarter" idx="16" hasCustomPrompt="1"/>
          </p:nvPr>
        </p:nvSpPr>
        <p:spPr>
          <a:xfrm>
            <a:off x="8948777" y="3972527"/>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9" name="Content Placeholder 24">
            <a:extLst>
              <a:ext uri="{FF2B5EF4-FFF2-40B4-BE49-F238E27FC236}">
                <a16:creationId xmlns:a16="http://schemas.microsoft.com/office/drawing/2014/main" id="{3E88AF7F-7697-30D4-C70F-94E55E745EB7}"/>
              </a:ext>
            </a:extLst>
          </p:cNvPr>
          <p:cNvSpPr>
            <a:spLocks noGrp="1"/>
          </p:cNvSpPr>
          <p:nvPr>
            <p:ph sz="quarter" idx="17" hasCustomPrompt="1"/>
          </p:nvPr>
        </p:nvSpPr>
        <p:spPr>
          <a:xfrm>
            <a:off x="8948777" y="1800713"/>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0" name="Content Placeholder 24">
            <a:extLst>
              <a:ext uri="{FF2B5EF4-FFF2-40B4-BE49-F238E27FC236}">
                <a16:creationId xmlns:a16="http://schemas.microsoft.com/office/drawing/2014/main" id="{B0E1B67B-9B45-F320-BE2E-A3F1E466E52B}"/>
              </a:ext>
            </a:extLst>
          </p:cNvPr>
          <p:cNvSpPr>
            <a:spLocks noGrp="1"/>
          </p:cNvSpPr>
          <p:nvPr>
            <p:ph sz="quarter" idx="18" hasCustomPrompt="1"/>
          </p:nvPr>
        </p:nvSpPr>
        <p:spPr>
          <a:xfrm>
            <a:off x="3457043"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1" name="Content Placeholder 24">
            <a:extLst>
              <a:ext uri="{FF2B5EF4-FFF2-40B4-BE49-F238E27FC236}">
                <a16:creationId xmlns:a16="http://schemas.microsoft.com/office/drawing/2014/main" id="{53F76D3E-DB54-3304-07DF-5F5091F60935}"/>
              </a:ext>
            </a:extLst>
          </p:cNvPr>
          <p:cNvSpPr>
            <a:spLocks noGrp="1"/>
          </p:cNvSpPr>
          <p:nvPr>
            <p:ph sz="quarter" idx="19" hasCustomPrompt="1"/>
          </p:nvPr>
        </p:nvSpPr>
        <p:spPr>
          <a:xfrm>
            <a:off x="714375"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2" name="Content Placeholder 24">
            <a:extLst>
              <a:ext uri="{FF2B5EF4-FFF2-40B4-BE49-F238E27FC236}">
                <a16:creationId xmlns:a16="http://schemas.microsoft.com/office/drawing/2014/main" id="{A4788FE8-3589-909A-5200-FFB04D1185C8}"/>
              </a:ext>
            </a:extLst>
          </p:cNvPr>
          <p:cNvSpPr>
            <a:spLocks noGrp="1"/>
          </p:cNvSpPr>
          <p:nvPr>
            <p:ph sz="quarter" idx="20" hasCustomPrompt="1"/>
          </p:nvPr>
        </p:nvSpPr>
        <p:spPr>
          <a:xfrm>
            <a:off x="6199709"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Tree>
    <p:extLst>
      <p:ext uri="{BB962C8B-B14F-4D97-AF65-F5344CB8AC3E}">
        <p14:creationId xmlns:p14="http://schemas.microsoft.com/office/powerpoint/2010/main" val="38073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 Content + One Photo">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417341" y="1785013"/>
            <a:ext cx="6701376" cy="4122275"/>
          </a:xfrm>
        </p:spPr>
        <p:txBody>
          <a:bodyPr>
            <a:noAutofit/>
          </a:bodyPr>
          <a:lstStyle>
            <a:lvl1pPr marL="228600" marR="0" indent="-228600" algn="l" defTabSz="914400" rtl="0" eaLnBrk="1" fontAlgn="auto" latinLnBrk="0" hangingPunct="1">
              <a:lnSpc>
                <a:spcPct val="90000"/>
              </a:lnSpc>
              <a:spcBef>
                <a:spcPts val="0"/>
              </a:spcBef>
              <a:spcAft>
                <a:spcPts val="400"/>
              </a:spcAft>
              <a:buClr>
                <a:srgbClr val="E86100"/>
              </a:buClr>
              <a:buSzTx/>
              <a:buFont typeface="Wingdings" panose="05000000000000000000" pitchFamily="2" charset="2"/>
              <a:buChar char="§"/>
              <a:tabLst/>
              <a:defRPr sz="1600">
                <a:solidFill>
                  <a:srgbClr val="63656A"/>
                </a:solidFill>
              </a:defRPr>
            </a:lvl1pPr>
            <a:lvl2pPr marL="685800" indent="-228600">
              <a:lnSpc>
                <a:spcPct val="90000"/>
              </a:lnSpc>
              <a:spcAft>
                <a:spcPts val="400"/>
              </a:spcAft>
              <a:buClr>
                <a:srgbClr val="0C2340"/>
              </a:buClr>
              <a:buFont typeface="System Font Regular"/>
              <a:buChar char="–"/>
              <a:defRPr sz="1400">
                <a:solidFill>
                  <a:srgbClr val="63656A"/>
                </a:solidFill>
              </a:defRPr>
            </a:lvl2pPr>
            <a:lvl3pPr marL="1143000" indent="-228600">
              <a:lnSpc>
                <a:spcPct val="90000"/>
              </a:lnSpc>
              <a:spcAft>
                <a:spcPts val="400"/>
              </a:spcAft>
              <a:buClr>
                <a:srgbClr val="0C2340"/>
              </a:buClr>
              <a:buFont typeface="Arial" panose="020B0604020202020204" pitchFamily="34" charset="0"/>
              <a:buChar char="•"/>
              <a:defRPr sz="12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Content – Avenir Next LT Pro, Regular,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1775859" y="950712"/>
            <a:ext cx="5342858" cy="548640"/>
          </a:xfrm>
        </p:spPr>
        <p:txBody>
          <a:bodyPr>
            <a:noAutofit/>
          </a:bodyPr>
          <a:lstStyle>
            <a:lvl1pPr marL="0" indent="0" algn="l">
              <a:buNone/>
              <a:defRPr sz="1800" b="1" i="0" cap="all" baseline="0">
                <a:solidFill>
                  <a:schemeClr val="tx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7426916" y="0"/>
            <a:ext cx="4765083" cy="5912601"/>
          </a:xfrm>
        </p:spPr>
        <p:txBody>
          <a:bodyPr anchor="ctr"/>
          <a:lstStyle>
            <a:lvl1pPr marL="0" indent="0" algn="ctr">
              <a:buNone/>
              <a:defRPr/>
            </a:lvl1pPr>
          </a:lstStyle>
          <a:p>
            <a:r>
              <a:rPr lang="en-US" dirty="0"/>
              <a:t>Insert Photo Here</a:t>
            </a:r>
          </a:p>
        </p:txBody>
      </p:sp>
      <p:sp>
        <p:nvSpPr>
          <p:cNvPr id="5" name="Title 4">
            <a:extLst>
              <a:ext uri="{FF2B5EF4-FFF2-40B4-BE49-F238E27FC236}">
                <a16:creationId xmlns:a16="http://schemas.microsoft.com/office/drawing/2014/main" id="{C10D9159-DD0C-DA37-3CD3-AF3FF38144EF}"/>
              </a:ext>
            </a:extLst>
          </p:cNvPr>
          <p:cNvSpPr>
            <a:spLocks noGrp="1"/>
          </p:cNvSpPr>
          <p:nvPr>
            <p:ph type="title" hasCustomPrompt="1"/>
          </p:nvPr>
        </p:nvSpPr>
        <p:spPr>
          <a:xfrm>
            <a:off x="1775860" y="230876"/>
            <a:ext cx="5342858" cy="666736"/>
          </a:xfrm>
        </p:spPr>
        <p:txBody>
          <a:bodyPr/>
          <a:lstStyle/>
          <a:p>
            <a:r>
              <a:rPr lang="en-US" dirty="0"/>
              <a:t>TITLE — avenir NEXT LT PRO, DEMI, 28 PT, dark BLUE, caps</a:t>
            </a:r>
          </a:p>
        </p:txBody>
      </p:sp>
      <p:sp>
        <p:nvSpPr>
          <p:cNvPr id="2" name="Footer Placeholder 4">
            <a:extLst>
              <a:ext uri="{FF2B5EF4-FFF2-40B4-BE49-F238E27FC236}">
                <a16:creationId xmlns:a16="http://schemas.microsoft.com/office/drawing/2014/main" id="{4CDDD68E-EA8B-1F4B-5426-2EAFD1635F6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04BBD494-7C14-CBC2-C1FC-49861B51926E}"/>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840" userDrawn="1">
          <p15:clr>
            <a:srgbClr val="FBAE40"/>
          </p15:clr>
        </p15:guide>
        <p15:guide id="3" pos="216" userDrawn="1">
          <p15:clr>
            <a:srgbClr val="FBAE40"/>
          </p15:clr>
        </p15:guide>
        <p15:guide id="4" pos="7464" userDrawn="1">
          <p15:clr>
            <a:srgbClr val="FBAE40"/>
          </p15:clr>
        </p15:guide>
        <p15:guide id="5" pos="3624" userDrawn="1">
          <p15:clr>
            <a:srgbClr val="FBAE40"/>
          </p15:clr>
        </p15:guide>
        <p15:guide id="6" orient="horz" pos="1128" userDrawn="1">
          <p15:clr>
            <a:srgbClr val="FBAE40"/>
          </p15:clr>
        </p15:guide>
        <p15:guide id="7" orient="horz" pos="422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Image background w/ arrow graphic">
    <p:bg>
      <p:bgPr>
        <a:solidFill>
          <a:schemeClr val="bg1"/>
        </a:solidFill>
        <a:effectLst/>
      </p:bgPr>
    </p:bg>
    <p:spTree>
      <p:nvGrpSpPr>
        <p:cNvPr id="1" name=""/>
        <p:cNvGrpSpPr/>
        <p:nvPr/>
      </p:nvGrpSpPr>
      <p:grpSpPr>
        <a:xfrm>
          <a:off x="0" y="0"/>
          <a:ext cx="0" cy="0"/>
          <a:chOff x="0" y="0"/>
          <a:chExt cx="0" cy="0"/>
        </a:xfrm>
      </p:grpSpPr>
      <p:pic>
        <p:nvPicPr>
          <p:cNvPr id="4" name="Picture Placeholder 7" descr="A brick walkway leading to a church&#10;&#10;Description automatically generated with low confidence">
            <a:extLst>
              <a:ext uri="{FF2B5EF4-FFF2-40B4-BE49-F238E27FC236}">
                <a16:creationId xmlns:a16="http://schemas.microsoft.com/office/drawing/2014/main" id="{D1E39196-2E7E-9F11-E104-CE524C1E0E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 r="61"/>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573751B3-810A-B01E-E623-0E630DB6B117}"/>
              </a:ext>
            </a:extLst>
          </p:cNvPr>
          <p:cNvPicPr>
            <a:picLocks noChangeAspect="1"/>
          </p:cNvPicPr>
          <p:nvPr userDrawn="1"/>
        </p:nvPicPr>
        <p:blipFill>
          <a:blip r:embed="rId3">
            <a:alphaModFix amt="67000"/>
          </a:blip>
          <a:stretch>
            <a:fillRect/>
          </a:stretch>
        </p:blipFill>
        <p:spPr>
          <a:xfrm>
            <a:off x="401427" y="3629865"/>
            <a:ext cx="3667828" cy="3227689"/>
          </a:xfrm>
          <a:prstGeom prst="rect">
            <a:avLst/>
          </a:prstGeom>
        </p:spPr>
      </p:pic>
      <p:pic>
        <p:nvPicPr>
          <p:cNvPr id="6" name="Picture 5" descr="Logo&#10;&#10;Description automatically generated">
            <a:extLst>
              <a:ext uri="{FF2B5EF4-FFF2-40B4-BE49-F238E27FC236}">
                <a16:creationId xmlns:a16="http://schemas.microsoft.com/office/drawing/2014/main" id="{F047E3BB-37B4-0F74-BE2E-0C761F8F67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756" y="612807"/>
            <a:ext cx="1949196" cy="1301581"/>
          </a:xfrm>
          <a:prstGeom prst="rect">
            <a:avLst/>
          </a:prstGeom>
        </p:spPr>
      </p:pic>
    </p:spTree>
    <p:extLst>
      <p:ext uri="{BB962C8B-B14F-4D97-AF65-F5344CB8AC3E}">
        <p14:creationId xmlns:p14="http://schemas.microsoft.com/office/powerpoint/2010/main" val="5529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162630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3396225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1264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Content Placeholder 2"/>
          <p:cNvSpPr>
            <a:spLocks noGrp="1"/>
          </p:cNvSpPr>
          <p:nvPr>
            <p:ph idx="1" hasCustomPrompt="1"/>
          </p:nvPr>
        </p:nvSpPr>
        <p:spPr/>
        <p:txBody>
          <a:bodyPr/>
          <a:lstStyle>
            <a:lvl1pPr>
              <a:defRPr>
                <a:solidFill>
                  <a:srgbClr val="404040"/>
                </a:solidFill>
              </a:defRPr>
            </a:lvl1pPr>
            <a:lvl2pPr>
              <a:defRPr>
                <a:solidFill>
                  <a:srgbClr val="404040"/>
                </a:solidFill>
              </a:defRPr>
            </a:lvl2pPr>
            <a:lvl3pPr>
              <a:defRPr>
                <a:solidFill>
                  <a:srgbClr val="404040"/>
                </a:solidFill>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Footer Placeholder 4"/>
          <p:cNvSpPr>
            <a:spLocks noGrp="1"/>
          </p:cNvSpPr>
          <p:nvPr>
            <p:ph type="ftr" sz="quarter" idx="11"/>
          </p:nvPr>
        </p:nvSpPr>
        <p:spPr>
          <a:xfrm>
            <a:off x="753446" y="6459579"/>
            <a:ext cx="7617506" cy="385538"/>
          </a:xfrm>
          <a:prstGeom prst="rect">
            <a:avLst/>
          </a:prstGeom>
        </p:spPr>
        <p:txBody>
          <a:bodyPr/>
          <a:lstStyle>
            <a:lvl1pPr>
              <a:defRPr>
                <a:solidFill>
                  <a:srgbClr val="999999"/>
                </a:solidFill>
              </a:defRPr>
            </a:lvl1p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lvl1pPr>
              <a:defRPr>
                <a:solidFill>
                  <a:srgbClr val="999999"/>
                </a:solidFill>
              </a:defRPr>
            </a:lvl1pPr>
          </a:lstStyle>
          <a:p>
            <a:fld id="{5A640DB1-243D-164F-BD31-C408540BA241}" type="slidenum">
              <a:rPr lang="en-US" smtClean="0"/>
              <a:pPr/>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1422242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132938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Content Placeholder 2"/>
          <p:cNvSpPr>
            <a:spLocks noGrp="1"/>
          </p:cNvSpPr>
          <p:nvPr>
            <p:ph idx="1" hasCustomPrompt="1"/>
          </p:nvPr>
        </p:nvSpPr>
        <p:spPr/>
        <p:txBody>
          <a:bodyPr/>
          <a:lstStyle>
            <a:lvl1pPr>
              <a:defRPr>
                <a:solidFill>
                  <a:srgbClr val="404040"/>
                </a:solidFill>
              </a:defRPr>
            </a:lvl1pPr>
            <a:lvl2pPr>
              <a:defRPr>
                <a:solidFill>
                  <a:srgbClr val="404040"/>
                </a:solidFill>
              </a:defRPr>
            </a:lvl2pPr>
            <a:lvl3pPr>
              <a:defRPr>
                <a:solidFill>
                  <a:srgbClr val="404040"/>
                </a:solidFill>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Footer Placeholder 4"/>
          <p:cNvSpPr>
            <a:spLocks noGrp="1"/>
          </p:cNvSpPr>
          <p:nvPr>
            <p:ph type="ftr" sz="quarter" idx="11"/>
          </p:nvPr>
        </p:nvSpPr>
        <p:spPr>
          <a:xfrm>
            <a:off x="753446" y="6459579"/>
            <a:ext cx="7617506" cy="385538"/>
          </a:xfrm>
          <a:prstGeom prst="rect">
            <a:avLst/>
          </a:prstGeom>
        </p:spPr>
        <p:txBody>
          <a:bodyPr/>
          <a:lstStyle>
            <a:lvl1pPr>
              <a:defRPr>
                <a:solidFill>
                  <a:srgbClr val="999999"/>
                </a:solidFill>
              </a:defRPr>
            </a:lvl1p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lvl1pPr>
              <a:defRPr>
                <a:solidFill>
                  <a:srgbClr val="999999"/>
                </a:solidFill>
              </a:defRPr>
            </a:lvl1pPr>
          </a:lstStyle>
          <a:p>
            <a:fld id="{5A640DB1-243D-164F-BD31-C408540BA241}" type="slidenum">
              <a:rPr lang="en-US" smtClean="0"/>
              <a:pPr/>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22504645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 Bucke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5" name="Content Placeholder 24">
            <a:extLst>
              <a:ext uri="{FF2B5EF4-FFF2-40B4-BE49-F238E27FC236}">
                <a16:creationId xmlns:a16="http://schemas.microsoft.com/office/drawing/2014/main" id="{FC062BB8-023A-081D-CE57-2A17EBEB05FC}"/>
              </a:ext>
            </a:extLst>
          </p:cNvPr>
          <p:cNvSpPr>
            <a:spLocks noGrp="1"/>
          </p:cNvSpPr>
          <p:nvPr>
            <p:ph sz="quarter" idx="13" hasCustomPrompt="1"/>
          </p:nvPr>
        </p:nvSpPr>
        <p:spPr>
          <a:xfrm>
            <a:off x="714374" y="1968527"/>
            <a:ext cx="2528845"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6" name="Content Placeholder 24">
            <a:extLst>
              <a:ext uri="{FF2B5EF4-FFF2-40B4-BE49-F238E27FC236}">
                <a16:creationId xmlns:a16="http://schemas.microsoft.com/office/drawing/2014/main" id="{49249564-E340-1DC7-2A78-608F5533642B}"/>
              </a:ext>
            </a:extLst>
          </p:cNvPr>
          <p:cNvSpPr>
            <a:spLocks noGrp="1"/>
          </p:cNvSpPr>
          <p:nvPr>
            <p:ph sz="quarter" idx="14" hasCustomPrompt="1"/>
          </p:nvPr>
        </p:nvSpPr>
        <p:spPr>
          <a:xfrm>
            <a:off x="6199709"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7" name="Content Placeholder 24">
            <a:extLst>
              <a:ext uri="{FF2B5EF4-FFF2-40B4-BE49-F238E27FC236}">
                <a16:creationId xmlns:a16="http://schemas.microsoft.com/office/drawing/2014/main" id="{5844A590-D5FA-3121-ED08-B93CF36DE064}"/>
              </a:ext>
            </a:extLst>
          </p:cNvPr>
          <p:cNvSpPr>
            <a:spLocks noGrp="1"/>
          </p:cNvSpPr>
          <p:nvPr>
            <p:ph sz="quarter" idx="15" hasCustomPrompt="1"/>
          </p:nvPr>
        </p:nvSpPr>
        <p:spPr>
          <a:xfrm>
            <a:off x="3457043"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8" name="Content Placeholder 24">
            <a:extLst>
              <a:ext uri="{FF2B5EF4-FFF2-40B4-BE49-F238E27FC236}">
                <a16:creationId xmlns:a16="http://schemas.microsoft.com/office/drawing/2014/main" id="{1FC2C082-C8FE-C9B8-70FB-27E6E31C0D43}"/>
              </a:ext>
            </a:extLst>
          </p:cNvPr>
          <p:cNvSpPr>
            <a:spLocks noGrp="1"/>
          </p:cNvSpPr>
          <p:nvPr>
            <p:ph sz="quarter" idx="16" hasCustomPrompt="1"/>
          </p:nvPr>
        </p:nvSpPr>
        <p:spPr>
          <a:xfrm>
            <a:off x="8948777" y="4067849"/>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5" name="Content Placeholder 24">
            <a:extLst>
              <a:ext uri="{FF2B5EF4-FFF2-40B4-BE49-F238E27FC236}">
                <a16:creationId xmlns:a16="http://schemas.microsoft.com/office/drawing/2014/main" id="{C36B5D71-82B5-F956-04BE-8C3DCFE24D6D}"/>
              </a:ext>
            </a:extLst>
          </p:cNvPr>
          <p:cNvSpPr>
            <a:spLocks noGrp="1"/>
          </p:cNvSpPr>
          <p:nvPr>
            <p:ph sz="quarter" idx="17" hasCustomPrompt="1"/>
          </p:nvPr>
        </p:nvSpPr>
        <p:spPr>
          <a:xfrm>
            <a:off x="8948777" y="1968527"/>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6" name="Content Placeholder 24">
            <a:extLst>
              <a:ext uri="{FF2B5EF4-FFF2-40B4-BE49-F238E27FC236}">
                <a16:creationId xmlns:a16="http://schemas.microsoft.com/office/drawing/2014/main" id="{2AA4B72F-E957-ECE7-C4A8-A4B7664394EA}"/>
              </a:ext>
            </a:extLst>
          </p:cNvPr>
          <p:cNvSpPr>
            <a:spLocks noGrp="1"/>
          </p:cNvSpPr>
          <p:nvPr>
            <p:ph sz="quarter" idx="18" hasCustomPrompt="1"/>
          </p:nvPr>
        </p:nvSpPr>
        <p:spPr>
          <a:xfrm>
            <a:off x="3457043"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7" name="Content Placeholder 24">
            <a:extLst>
              <a:ext uri="{FF2B5EF4-FFF2-40B4-BE49-F238E27FC236}">
                <a16:creationId xmlns:a16="http://schemas.microsoft.com/office/drawing/2014/main" id="{A60BC61B-3C72-74CE-B32F-6F3AB0D2C372}"/>
              </a:ext>
            </a:extLst>
          </p:cNvPr>
          <p:cNvSpPr>
            <a:spLocks noGrp="1"/>
          </p:cNvSpPr>
          <p:nvPr>
            <p:ph sz="quarter" idx="19" hasCustomPrompt="1"/>
          </p:nvPr>
        </p:nvSpPr>
        <p:spPr>
          <a:xfrm>
            <a:off x="714375"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8" name="Content Placeholder 24">
            <a:extLst>
              <a:ext uri="{FF2B5EF4-FFF2-40B4-BE49-F238E27FC236}">
                <a16:creationId xmlns:a16="http://schemas.microsoft.com/office/drawing/2014/main" id="{C8668597-37D1-9224-1213-DB8E9D2BDDBC}"/>
              </a:ext>
            </a:extLst>
          </p:cNvPr>
          <p:cNvSpPr>
            <a:spLocks noGrp="1"/>
          </p:cNvSpPr>
          <p:nvPr>
            <p:ph sz="quarter" idx="20" hasCustomPrompt="1"/>
          </p:nvPr>
        </p:nvSpPr>
        <p:spPr>
          <a:xfrm>
            <a:off x="6199709"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Tree>
    <p:extLst>
      <p:ext uri="{BB962C8B-B14F-4D97-AF65-F5344CB8AC3E}">
        <p14:creationId xmlns:p14="http://schemas.microsoft.com/office/powerpoint/2010/main" val="3296202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Picture Placeholder 11">
            <a:extLst>
              <a:ext uri="{FF2B5EF4-FFF2-40B4-BE49-F238E27FC236}">
                <a16:creationId xmlns:a16="http://schemas.microsoft.com/office/drawing/2014/main" id="{658EC727-29A9-99CD-7145-556BC96EDCD6}"/>
              </a:ext>
            </a:extLst>
          </p:cNvPr>
          <p:cNvSpPr>
            <a:spLocks noGrp="1"/>
          </p:cNvSpPr>
          <p:nvPr>
            <p:ph type="pic" sz="quarter" idx="13"/>
          </p:nvPr>
        </p:nvSpPr>
        <p:spPr>
          <a:xfrm>
            <a:off x="364109" y="1451799"/>
            <a:ext cx="5493766" cy="4619391"/>
          </a:xfrm>
        </p:spPr>
        <p:txBody>
          <a:bodyPr/>
          <a:lstStyle/>
          <a:p>
            <a:endParaRPr lang="en-US"/>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 name="TextBox 1">
            <a:extLst>
              <a:ext uri="{FF2B5EF4-FFF2-40B4-BE49-F238E27FC236}">
                <a16:creationId xmlns:a16="http://schemas.microsoft.com/office/drawing/2014/main" id="{AFBAA0B7-7990-3A9A-4269-A0BCB807AC78}"/>
              </a:ext>
            </a:extLst>
          </p:cNvPr>
          <p:cNvSpPr txBox="1"/>
          <p:nvPr userDrawn="1"/>
        </p:nvSpPr>
        <p:spPr>
          <a:xfrm>
            <a:off x="6096000" y="841950"/>
            <a:ext cx="1034581" cy="2738763"/>
          </a:xfrm>
          <a:prstGeom prst="rect">
            <a:avLst/>
          </a:prstGeom>
          <a:noFill/>
        </p:spPr>
        <p:txBody>
          <a:bodyPr wrap="square" rtlCol="0">
            <a:spAutoFit/>
          </a:bodyPr>
          <a:lstStyle/>
          <a:p>
            <a:r>
              <a:rPr lang="en-US" sz="17197" dirty="0">
                <a:solidFill>
                  <a:schemeClr val="tx1">
                    <a:alpha val="8000"/>
                  </a:schemeClr>
                </a:solidFill>
                <a:latin typeface="KazimirText Medium" panose="02070503070706040303" pitchFamily="18" charset="77"/>
              </a:rPr>
              <a:t>“</a:t>
            </a:r>
          </a:p>
        </p:txBody>
      </p:sp>
      <p:sp>
        <p:nvSpPr>
          <p:cNvPr id="14" name="Text Placeholder 13">
            <a:extLst>
              <a:ext uri="{FF2B5EF4-FFF2-40B4-BE49-F238E27FC236}">
                <a16:creationId xmlns:a16="http://schemas.microsoft.com/office/drawing/2014/main" id="{058DA57B-4F9E-B602-C98C-AF1464DD9FFB}"/>
              </a:ext>
            </a:extLst>
          </p:cNvPr>
          <p:cNvSpPr>
            <a:spLocks noGrp="1"/>
          </p:cNvSpPr>
          <p:nvPr>
            <p:ph type="body" sz="quarter" idx="14"/>
          </p:nvPr>
        </p:nvSpPr>
        <p:spPr>
          <a:xfrm>
            <a:off x="7131049" y="1575260"/>
            <a:ext cx="4643607" cy="3508375"/>
          </a:xfrm>
        </p:spPr>
        <p:txBody>
          <a:bodyPr>
            <a:normAutofit/>
          </a:bodyPr>
          <a:lstStyle>
            <a:lvl1pPr marL="0" indent="0">
              <a:buNone/>
              <a:defRPr sz="2800" b="0" i="1">
                <a:solidFill>
                  <a:schemeClr val="bg1"/>
                </a:solidFill>
                <a:latin typeface="Avenir Next LT Pro"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E427A4A9-26C4-B3E8-955C-C145F2141DD2}"/>
              </a:ext>
            </a:extLst>
          </p:cNvPr>
          <p:cNvSpPr>
            <a:spLocks noGrp="1"/>
          </p:cNvSpPr>
          <p:nvPr>
            <p:ph type="body" sz="quarter" idx="15" hasCustomPrompt="1"/>
          </p:nvPr>
        </p:nvSpPr>
        <p:spPr>
          <a:xfrm>
            <a:off x="7131049" y="5224172"/>
            <a:ext cx="4643607" cy="847018"/>
          </a:xfrm>
        </p:spPr>
        <p:txBody>
          <a:bodyPr anchor="b">
            <a:normAutofit/>
          </a:bodyPr>
          <a:lstStyle>
            <a:lvl1pPr marL="0" indent="0">
              <a:buNone/>
              <a:defRPr sz="1800" b="1" i="0" cap="all" baseline="0">
                <a:solidFill>
                  <a:schemeClr val="bg1"/>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Attribution Goes Here</a:t>
            </a:r>
          </a:p>
        </p:txBody>
      </p:sp>
      <p:sp>
        <p:nvSpPr>
          <p:cNvPr id="3" name="Title 2">
            <a:extLst>
              <a:ext uri="{FF2B5EF4-FFF2-40B4-BE49-F238E27FC236}">
                <a16:creationId xmlns:a16="http://schemas.microsoft.com/office/drawing/2014/main" id="{143A0AD2-FB9F-421F-EEDF-2076A9AD26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3478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EDBB2C4-C519-E26E-9278-803335E04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3429000"/>
            <a:ext cx="5485685" cy="457647"/>
          </a:xfrm>
          <a:prstGeom prst="rect">
            <a:avLst/>
          </a:prstGeom>
        </p:spPr>
      </p:pic>
      <p:sp>
        <p:nvSpPr>
          <p:cNvPr id="2" name="Title 1">
            <a:extLst>
              <a:ext uri="{FF2B5EF4-FFF2-40B4-BE49-F238E27FC236}">
                <a16:creationId xmlns:a16="http://schemas.microsoft.com/office/drawing/2014/main" id="{51D3EE3E-9E1C-9C07-1FFF-F9B599197F63}"/>
              </a:ext>
            </a:extLst>
          </p:cNvPr>
          <p:cNvSpPr>
            <a:spLocks noGrp="1"/>
          </p:cNvSpPr>
          <p:nvPr>
            <p:ph type="title" hasCustomPrompt="1"/>
          </p:nvPr>
        </p:nvSpPr>
        <p:spPr>
          <a:xfrm>
            <a:off x="7586133" y="338457"/>
            <a:ext cx="4188524" cy="821475"/>
          </a:xfrm>
        </p:spPr>
        <p:txBody>
          <a:bodyPr/>
          <a:lstStyle>
            <a:lvl1pPr>
              <a:defRPr>
                <a:solidFill>
                  <a:schemeClr val="bg1"/>
                </a:solidFill>
              </a:defRPr>
            </a:lvl1pPr>
          </a:lstStyle>
          <a:p>
            <a:r>
              <a:rPr lang="en-US" dirty="0"/>
              <a:t>TITLE — avenir NEXT LT PRO, DEMI, 28 PT, DARK BLUE, caps</a:t>
            </a:r>
          </a:p>
        </p:txBody>
      </p:sp>
      <p:sp>
        <p:nvSpPr>
          <p:cNvPr id="3" name="Slide Number Placeholder 2">
            <a:extLst>
              <a:ext uri="{FF2B5EF4-FFF2-40B4-BE49-F238E27FC236}">
                <a16:creationId xmlns:a16="http://schemas.microsoft.com/office/drawing/2014/main" id="{70669466-EE8F-FEEE-6355-DA5EC8DD0FCD}"/>
              </a:ext>
            </a:extLst>
          </p:cNvPr>
          <p:cNvSpPr>
            <a:spLocks noGrp="1"/>
          </p:cNvSpPr>
          <p:nvPr>
            <p:ph type="sldNum" sz="quarter" idx="10"/>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6EDF3F91-9431-8B7E-F1F8-12ED3CE1E12A}"/>
              </a:ext>
            </a:extLst>
          </p:cNvPr>
          <p:cNvSpPr>
            <a:spLocks noGrp="1"/>
          </p:cNvSpPr>
          <p:nvPr>
            <p:ph type="ftr" sz="quarter" idx="11"/>
          </p:nvPr>
        </p:nvSpPr>
        <p:spPr/>
        <p:txBody>
          <a:bodyPr/>
          <a:lstStyle/>
          <a:p>
            <a:endParaRPr lang="en-US" dirty="0"/>
          </a:p>
        </p:txBody>
      </p:sp>
      <p:sp>
        <p:nvSpPr>
          <p:cNvPr id="26" name="Picture Placeholder 25">
            <a:extLst>
              <a:ext uri="{FF2B5EF4-FFF2-40B4-BE49-F238E27FC236}">
                <a16:creationId xmlns:a16="http://schemas.microsoft.com/office/drawing/2014/main" id="{477D8352-FDA0-ABBE-4665-F896488A01A6}"/>
              </a:ext>
            </a:extLst>
          </p:cNvPr>
          <p:cNvSpPr>
            <a:spLocks noGrp="1"/>
          </p:cNvSpPr>
          <p:nvPr>
            <p:ph type="pic" sz="quarter" idx="12"/>
          </p:nvPr>
        </p:nvSpPr>
        <p:spPr>
          <a:xfrm>
            <a:off x="1" y="0"/>
            <a:ext cx="7470043" cy="3166532"/>
          </a:xfrm>
          <a:custGeom>
            <a:avLst/>
            <a:gdLst>
              <a:gd name="connsiteX0" fmla="*/ 0 w 7470043"/>
              <a:gd name="connsiteY0" fmla="*/ 0 h 3166532"/>
              <a:gd name="connsiteX1" fmla="*/ 7470043 w 7470043"/>
              <a:gd name="connsiteY1" fmla="*/ 0 h 3166532"/>
              <a:gd name="connsiteX2" fmla="*/ 5658122 w 7470043"/>
              <a:gd name="connsiteY2" fmla="*/ 3166532 h 3166532"/>
              <a:gd name="connsiteX3" fmla="*/ 0 w 7470043"/>
              <a:gd name="connsiteY3" fmla="*/ 3166532 h 3166532"/>
            </a:gdLst>
            <a:ahLst/>
            <a:cxnLst>
              <a:cxn ang="0">
                <a:pos x="connsiteX0" y="connsiteY0"/>
              </a:cxn>
              <a:cxn ang="0">
                <a:pos x="connsiteX1" y="connsiteY1"/>
              </a:cxn>
              <a:cxn ang="0">
                <a:pos x="connsiteX2" y="connsiteY2"/>
              </a:cxn>
              <a:cxn ang="0">
                <a:pos x="connsiteX3" y="connsiteY3"/>
              </a:cxn>
            </a:cxnLst>
            <a:rect l="l" t="t" r="r" b="b"/>
            <a:pathLst>
              <a:path w="7470043" h="3166532">
                <a:moveTo>
                  <a:pt x="0" y="0"/>
                </a:moveTo>
                <a:lnTo>
                  <a:pt x="7470043" y="0"/>
                </a:lnTo>
                <a:lnTo>
                  <a:pt x="5658122" y="3166532"/>
                </a:lnTo>
                <a:lnTo>
                  <a:pt x="0" y="3166532"/>
                </a:lnTo>
                <a:close/>
              </a:path>
            </a:pathLst>
          </a:custGeom>
        </p:spPr>
        <p:txBody>
          <a:bodyPr wrap="square">
            <a:noAutofit/>
          </a:bodyPr>
          <a:lstStyle/>
          <a:p>
            <a:endParaRPr lang="en-US"/>
          </a:p>
        </p:txBody>
      </p:sp>
      <p:sp>
        <p:nvSpPr>
          <p:cNvPr id="29" name="Picture Placeholder 28">
            <a:extLst>
              <a:ext uri="{FF2B5EF4-FFF2-40B4-BE49-F238E27FC236}">
                <a16:creationId xmlns:a16="http://schemas.microsoft.com/office/drawing/2014/main" id="{83FAFA0B-64AF-1F62-805D-43F67CFEE686}"/>
              </a:ext>
            </a:extLst>
          </p:cNvPr>
          <p:cNvSpPr>
            <a:spLocks noGrp="1"/>
          </p:cNvSpPr>
          <p:nvPr>
            <p:ph type="pic" sz="quarter" idx="13"/>
          </p:nvPr>
        </p:nvSpPr>
        <p:spPr>
          <a:xfrm>
            <a:off x="0" y="4171951"/>
            <a:ext cx="5082812" cy="2686051"/>
          </a:xfrm>
          <a:custGeom>
            <a:avLst/>
            <a:gdLst>
              <a:gd name="connsiteX0" fmla="*/ 0 w 5082812"/>
              <a:gd name="connsiteY0" fmla="*/ 0 h 2686051"/>
              <a:gd name="connsiteX1" fmla="*/ 5082812 w 5082812"/>
              <a:gd name="connsiteY1" fmla="*/ 0 h 2686051"/>
              <a:gd name="connsiteX2" fmla="*/ 3545827 w 5082812"/>
              <a:gd name="connsiteY2" fmla="*/ 2686051 h 2686051"/>
              <a:gd name="connsiteX3" fmla="*/ 0 w 5082812"/>
              <a:gd name="connsiteY3" fmla="*/ 2686051 h 2686051"/>
            </a:gdLst>
            <a:ahLst/>
            <a:cxnLst>
              <a:cxn ang="0">
                <a:pos x="connsiteX0" y="connsiteY0"/>
              </a:cxn>
              <a:cxn ang="0">
                <a:pos x="connsiteX1" y="connsiteY1"/>
              </a:cxn>
              <a:cxn ang="0">
                <a:pos x="connsiteX2" y="connsiteY2"/>
              </a:cxn>
              <a:cxn ang="0">
                <a:pos x="connsiteX3" y="connsiteY3"/>
              </a:cxn>
            </a:cxnLst>
            <a:rect l="l" t="t" r="r" b="b"/>
            <a:pathLst>
              <a:path w="5082812" h="2686051">
                <a:moveTo>
                  <a:pt x="0" y="0"/>
                </a:moveTo>
                <a:lnTo>
                  <a:pt x="5082812" y="0"/>
                </a:lnTo>
                <a:lnTo>
                  <a:pt x="3545827" y="2686051"/>
                </a:lnTo>
                <a:lnTo>
                  <a:pt x="0" y="2686051"/>
                </a:lnTo>
                <a:close/>
              </a:path>
            </a:pathLst>
          </a:custGeom>
        </p:spPr>
        <p:txBody>
          <a:bodyPr wrap="square">
            <a:noAutofit/>
          </a:bodyPr>
          <a:lstStyle/>
          <a:p>
            <a:endParaRPr lang="en-US"/>
          </a:p>
        </p:txBody>
      </p:sp>
    </p:spTree>
    <p:extLst>
      <p:ext uri="{BB962C8B-B14F-4D97-AF65-F5344CB8AC3E}">
        <p14:creationId xmlns:p14="http://schemas.microsoft.com/office/powerpoint/2010/main" val="28897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6194678" y="2009864"/>
            <a:ext cx="5997321" cy="39974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6318898" y="2083979"/>
            <a:ext cx="5530202" cy="3578948"/>
          </a:xfrm>
        </p:spPr>
        <p:txBody>
          <a:bodyPr/>
          <a:lstStyle>
            <a:lvl1pPr marL="0" indent="0">
              <a:buNone/>
              <a:defRPr/>
            </a:lvl1pPr>
          </a:lstStyle>
          <a:p>
            <a:pPr lvl="0"/>
            <a:r>
              <a:rPr lang="en-US" dirty="0"/>
              <a:t>Insert table, chart, graph</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415044" y="1235887"/>
            <a:ext cx="541249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417341" y="2009865"/>
            <a:ext cx="5410200" cy="3997401"/>
          </a:xfrm>
        </p:spPr>
        <p:txBody>
          <a:bodyPr>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63656A"/>
                </a:solidFill>
              </a:defRPr>
            </a:lvl1pPr>
            <a:lvl2pPr marL="685800" indent="-228600">
              <a:lnSpc>
                <a:spcPct val="90000"/>
              </a:lnSpc>
              <a:spcAft>
                <a:spcPts val="600"/>
              </a:spcAft>
              <a:buClr>
                <a:srgbClr val="0C2340"/>
              </a:buClr>
              <a:buFont typeface="System Font Regular"/>
              <a:buChar char="–"/>
              <a:defRPr sz="1400">
                <a:solidFill>
                  <a:srgbClr val="63656A"/>
                </a:solidFill>
              </a:defRPr>
            </a:lvl2pPr>
            <a:lvl3pPr marL="1143000" indent="-228600">
              <a:lnSpc>
                <a:spcPct val="90000"/>
              </a:lnSpc>
              <a:spcAft>
                <a:spcPts val="600"/>
              </a:spcAft>
              <a:buClr>
                <a:srgbClr val="0C2340"/>
              </a:buClr>
              <a:buFont typeface="Arial" panose="020B0604020202020204" pitchFamily="34" charset="0"/>
              <a:buChar char="•"/>
              <a:defRPr sz="1200">
                <a:solidFill>
                  <a:srgbClr val="63656A"/>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Avenir Next LT Pro, Regular,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417341" y="1418365"/>
            <a:ext cx="5410200" cy="548640"/>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CAPS</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6194679" y="1418366"/>
            <a:ext cx="5498304" cy="548640"/>
          </a:xfrm>
        </p:spPr>
        <p:txBody>
          <a:bodyPr tIns="45720">
            <a:noAutofit/>
          </a:bodyPr>
          <a:lstStyle>
            <a:lvl1pPr marL="0" marR="0" indent="0" algn="l" defTabSz="914400" rtl="0" eaLnBrk="1" fontAlgn="auto" latinLnBrk="0" hangingPunct="1">
              <a:lnSpc>
                <a:spcPct val="90000"/>
              </a:lnSpc>
              <a:spcBef>
                <a:spcPts val="0"/>
              </a:spcBef>
              <a:spcAft>
                <a:spcPts val="0"/>
              </a:spcAft>
              <a:buClrTx/>
              <a:buSzTx/>
              <a:buFontTx/>
              <a:buNone/>
              <a:tabLst/>
              <a:defRPr sz="1800" b="1" i="0" cap="all" baseline="0">
                <a:solidFill>
                  <a:schemeClr val="accent2"/>
                </a:solidFill>
                <a:latin typeface="Avenir Next LT Pro Demi" panose="020B0504020202020204" pitchFamily="34" charset="77"/>
              </a:defRPr>
            </a:lvl1pPr>
          </a:lstStyle>
          <a:p>
            <a:r>
              <a:rPr lang="en-US" dirty="0"/>
              <a:t>SUBTITLE – AVENIR NEXT LT PRO, DEMI, 18 </a:t>
            </a:r>
            <a:r>
              <a:rPr lang="en-US" dirty="0" err="1"/>
              <a:t>pt</a:t>
            </a:r>
            <a:r>
              <a:rPr lang="en-US" dirty="0"/>
              <a:t>, orange, CAPS</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
        <p:nvSpPr>
          <p:cNvPr id="4" name="Title 3">
            <a:extLst>
              <a:ext uri="{FF2B5EF4-FFF2-40B4-BE49-F238E27FC236}">
                <a16:creationId xmlns:a16="http://schemas.microsoft.com/office/drawing/2014/main" id="{60734D29-EB78-1C27-210C-5766D9D26E6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216" userDrawn="1">
          <p15:clr>
            <a:srgbClr val="FBAE40"/>
          </p15:clr>
        </p15:guide>
        <p15:guide id="4" orient="horz" pos="3960" userDrawn="1">
          <p15:clr>
            <a:srgbClr val="FBAE40"/>
          </p15:clr>
        </p15:guide>
        <p15:guide id="5" pos="3624" userDrawn="1">
          <p15:clr>
            <a:srgbClr val="FBAE40"/>
          </p15:clr>
        </p15:guide>
        <p15:guide id="6" orient="horz" pos="408" userDrawn="1">
          <p15:clr>
            <a:srgbClr val="FBAE40"/>
          </p15:clr>
        </p15:guide>
        <p15:guide id="7" orient="horz" pos="1056" userDrawn="1">
          <p15:clr>
            <a:srgbClr val="FBAE40"/>
          </p15:clr>
        </p15:guide>
        <p15:guide id="8" orient="horz" pos="4224" userDrawn="1">
          <p15:clr>
            <a:srgbClr val="FBAE40"/>
          </p15:clr>
        </p15:guide>
        <p15:guide id="10" pos="74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4036235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26CDB-2B4E-C514-6F13-F2A8051DBFA7}"/>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45B55D06-16AC-E425-A685-8456067A2A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62799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F3C8C599-03C8-99E9-6F9B-7C8FCFDC75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12828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242928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3983875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89136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409683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679700"/>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85900"/>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668042"/>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6A246F7-1E5D-19FE-71BF-1307690E6C3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912" userDrawn="1">
          <p15:clr>
            <a:srgbClr val="FBAE40"/>
          </p15:clr>
        </p15:guide>
        <p15:guide id="3" pos="504" userDrawn="1">
          <p15:clr>
            <a:srgbClr val="FBAE40"/>
          </p15:clr>
        </p15:guide>
        <p15:guide id="4" pos="216" userDrawn="1">
          <p15:clr>
            <a:srgbClr val="FBAE40"/>
          </p15:clr>
        </p15:guide>
        <p15:guide id="5" pos="7464" userDrawn="1">
          <p15:clr>
            <a:srgbClr val="FBAE40"/>
          </p15:clr>
        </p15:guide>
        <p15:guide id="6" pos="7176" userDrawn="1">
          <p15:clr>
            <a:srgbClr val="FBAE40"/>
          </p15:clr>
        </p15:guide>
        <p15:guide id="7" orient="horz" pos="3888" userDrawn="1">
          <p15:clr>
            <a:srgbClr val="FBAE40"/>
          </p15:clr>
        </p15:guide>
        <p15:guide id="8" pos="3768" userDrawn="1">
          <p15:clr>
            <a:srgbClr val="FBAE40"/>
          </p15:clr>
        </p15:guide>
        <p15:guide id="9" orient="horz" pos="936" userDrawn="1">
          <p15:clr>
            <a:srgbClr val="FBAE40"/>
          </p15:clr>
        </p15:guide>
        <p15:guide id="10" orient="horz" pos="1224" userDrawn="1">
          <p15:clr>
            <a:srgbClr val="FBAE40"/>
          </p15:clr>
        </p15:guide>
        <p15:guide id="11" orient="horz" pos="4224" userDrawn="1">
          <p15:clr>
            <a:srgbClr val="FBAE40"/>
          </p15:clr>
        </p15:guide>
        <p15:guide id="12" orient="horz" pos="36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677B-49B5-649A-6B4A-1C90DDD2817B}"/>
              </a:ext>
            </a:extLst>
          </p:cNvPr>
          <p:cNvSpPr>
            <a:spLocks noGrp="1"/>
          </p:cNvSpPr>
          <p:nvPr>
            <p:ph type="title" hasCustomPrompt="1"/>
          </p:nvPr>
        </p:nvSpPr>
        <p:spPr/>
        <p:txBody>
          <a:bodyPr/>
          <a:lstStyle/>
          <a:p>
            <a:r>
              <a:rPr lang="en-US" dirty="0"/>
              <a:t>TITLE — avenir NEXT LT PRO, DEMI, 28 PT, dark BLUE, caps</a:t>
            </a:r>
          </a:p>
        </p:txBody>
      </p:sp>
      <p:sp>
        <p:nvSpPr>
          <p:cNvPr id="27" name="Rectangle 26">
            <a:extLst>
              <a:ext uri="{FF2B5EF4-FFF2-40B4-BE49-F238E27FC236}">
                <a16:creationId xmlns:a16="http://schemas.microsoft.com/office/drawing/2014/main" id="{2109E868-B2EF-F261-F70C-C946C6FB45A1}"/>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57914F-F564-C7C1-54B2-805BCF3FE5FA}"/>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8DD7A51-A8FE-04BB-DEA1-6C51AE046E12}"/>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290513EB-AC40-8CCE-D29C-DF6476B335F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08E7F6-1265-949F-7088-AA84FA101D81}"/>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1258EE-888D-7038-288B-9EBA670EE28D}"/>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4">
            <a:extLst>
              <a:ext uri="{FF2B5EF4-FFF2-40B4-BE49-F238E27FC236}">
                <a16:creationId xmlns:a16="http://schemas.microsoft.com/office/drawing/2014/main" id="{E184A46C-A5F6-134F-AEE3-CA81434EA7A3}"/>
              </a:ext>
            </a:extLst>
          </p:cNvPr>
          <p:cNvSpPr>
            <a:spLocks noGrp="1"/>
          </p:cNvSpPr>
          <p:nvPr>
            <p:ph type="body" sz="quarter" idx="27"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7" name="Text Placeholder 24">
            <a:extLst>
              <a:ext uri="{FF2B5EF4-FFF2-40B4-BE49-F238E27FC236}">
                <a16:creationId xmlns:a16="http://schemas.microsoft.com/office/drawing/2014/main" id="{A1A56CF7-DCC1-D8CA-19AD-B538129E81CC}"/>
              </a:ext>
            </a:extLst>
          </p:cNvPr>
          <p:cNvSpPr>
            <a:spLocks noGrp="1"/>
          </p:cNvSpPr>
          <p:nvPr>
            <p:ph type="body" sz="quarter" idx="28"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8" name="Text Placeholder 24">
            <a:extLst>
              <a:ext uri="{FF2B5EF4-FFF2-40B4-BE49-F238E27FC236}">
                <a16:creationId xmlns:a16="http://schemas.microsoft.com/office/drawing/2014/main" id="{4F6FF271-7C91-28FA-F42A-79EC5616A179}"/>
              </a:ext>
            </a:extLst>
          </p:cNvPr>
          <p:cNvSpPr>
            <a:spLocks noGrp="1"/>
          </p:cNvSpPr>
          <p:nvPr>
            <p:ph type="body" sz="quarter" idx="29"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9" name="Text Placeholder 3">
            <a:extLst>
              <a:ext uri="{FF2B5EF4-FFF2-40B4-BE49-F238E27FC236}">
                <a16:creationId xmlns:a16="http://schemas.microsoft.com/office/drawing/2014/main" id="{F8F0387D-621D-8E12-C735-9032E17AB710}"/>
              </a:ext>
            </a:extLst>
          </p:cNvPr>
          <p:cNvSpPr>
            <a:spLocks noGrp="1"/>
          </p:cNvSpPr>
          <p:nvPr>
            <p:ph type="body" sz="quarter" idx="30"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0" name="Text Placeholder 3">
            <a:extLst>
              <a:ext uri="{FF2B5EF4-FFF2-40B4-BE49-F238E27FC236}">
                <a16:creationId xmlns:a16="http://schemas.microsoft.com/office/drawing/2014/main" id="{E0C6D441-49DB-42E1-7008-D7205EF18750}"/>
              </a:ext>
            </a:extLst>
          </p:cNvPr>
          <p:cNvSpPr>
            <a:spLocks noGrp="1"/>
          </p:cNvSpPr>
          <p:nvPr>
            <p:ph type="body" sz="quarter" idx="31"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1" name="Text Placeholder 3">
            <a:extLst>
              <a:ext uri="{FF2B5EF4-FFF2-40B4-BE49-F238E27FC236}">
                <a16:creationId xmlns:a16="http://schemas.microsoft.com/office/drawing/2014/main" id="{BBE82EE8-B6AB-F9B1-449C-57867409CCFE}"/>
              </a:ext>
            </a:extLst>
          </p:cNvPr>
          <p:cNvSpPr>
            <a:spLocks noGrp="1"/>
          </p:cNvSpPr>
          <p:nvPr>
            <p:ph type="body" sz="quarter" idx="32"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4AF8623-4263-5AA8-87A9-29DE313B59E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C08972B4-D144-9073-209C-29993DEDA8A2}"/>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userDrawn="1">
          <p15:clr>
            <a:srgbClr val="FBAE40"/>
          </p15:clr>
        </p15:guide>
        <p15:guide id="2" pos="2520" userDrawn="1">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936" userDrawn="1">
          <p15:clr>
            <a:srgbClr val="FBAE40"/>
          </p15:clr>
        </p15:guide>
        <p15:guide id="7" pos="2688" userDrawn="1">
          <p15:clr>
            <a:srgbClr val="FBAE40"/>
          </p15:clr>
        </p15:guide>
        <p15:guide id="8" pos="4992" userDrawn="1">
          <p15:clr>
            <a:srgbClr val="FBAE40"/>
          </p15:clr>
        </p15:guide>
        <p15:guide id="9" pos="5160" userDrawn="1">
          <p15:clr>
            <a:srgbClr val="FBAE40"/>
          </p15:clr>
        </p15:guide>
        <p15:guide id="10" orient="horz" pos="10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1.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3.sv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8.em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1775861" y="230876"/>
            <a:ext cx="9998798" cy="666736"/>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3"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pic>
        <p:nvPicPr>
          <p:cNvPr id="20" name="Picture 19">
            <a:extLst>
              <a:ext uri="{FF2B5EF4-FFF2-40B4-BE49-F238E27FC236}">
                <a16:creationId xmlns:a16="http://schemas.microsoft.com/office/drawing/2014/main" id="{6414F18D-9838-884F-89A1-A3F795E9032F}"/>
              </a:ext>
            </a:extLst>
          </p:cNvPr>
          <p:cNvPicPr>
            <a:picLocks noChangeAspect="1"/>
          </p:cNvPicPr>
          <p:nvPr userDrawn="1"/>
        </p:nvPicPr>
        <p:blipFill rotWithShape="1">
          <a:blip r:embed="rId21"/>
          <a:srcRect l="80233"/>
          <a:stretch/>
        </p:blipFill>
        <p:spPr>
          <a:xfrm>
            <a:off x="0" y="171121"/>
            <a:ext cx="1536405" cy="952500"/>
          </a:xfrm>
          <a:prstGeom prst="rect">
            <a:avLst/>
          </a:prstGeom>
        </p:spPr>
      </p:pic>
      <p:pic>
        <p:nvPicPr>
          <p:cNvPr id="7" name="Picture 6">
            <a:extLst>
              <a:ext uri="{FF2B5EF4-FFF2-40B4-BE49-F238E27FC236}">
                <a16:creationId xmlns:a16="http://schemas.microsoft.com/office/drawing/2014/main" id="{F9F376C0-00E3-A94E-9D2F-168DDAF221A6}"/>
              </a:ext>
            </a:extLst>
          </p:cNvPr>
          <p:cNvPicPr>
            <a:picLocks noChangeAspect="1"/>
          </p:cNvPicPr>
          <p:nvPr userDrawn="1"/>
        </p:nvPicPr>
        <p:blipFill>
          <a:blip r:embed="rId22"/>
          <a:stretch>
            <a:fillRect/>
          </a:stretch>
        </p:blipFill>
        <p:spPr>
          <a:xfrm>
            <a:off x="-339634" y="6183236"/>
            <a:ext cx="12897394" cy="368300"/>
          </a:xfrm>
          <a:prstGeom prst="rect">
            <a:avLst/>
          </a:prstGeom>
        </p:spPr>
      </p:pic>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869" r:id="rId3"/>
    <p:sldLayoutId id="2147483714" r:id="rId4"/>
    <p:sldLayoutId id="2147483655" r:id="rId5"/>
    <p:sldLayoutId id="2147483722" r:id="rId6"/>
    <p:sldLayoutId id="2147483728" r:id="rId7"/>
    <p:sldLayoutId id="2147483727" r:id="rId8"/>
    <p:sldLayoutId id="2147483724" r:id="rId9"/>
    <p:sldLayoutId id="2147483731" r:id="rId10"/>
    <p:sldLayoutId id="2147483725" r:id="rId11"/>
    <p:sldLayoutId id="2147483751" r:id="rId12"/>
    <p:sldLayoutId id="2147483721" r:id="rId13"/>
    <p:sldLayoutId id="2147483878" r:id="rId14"/>
    <p:sldLayoutId id="2147483870" r:id="rId15"/>
    <p:sldLayoutId id="2147483864" r:id="rId16"/>
    <p:sldLayoutId id="2147483966" r:id="rId17"/>
    <p:sldLayoutId id="2147483967" r:id="rId18"/>
    <p:sldLayoutId id="214748396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F16E82-0C31-F1D7-67C9-067E8E21435A}"/>
              </a:ext>
            </a:extLst>
          </p:cNvPr>
          <p:cNvPicPr>
            <a:picLocks noChangeAspect="1"/>
          </p:cNvPicPr>
          <p:nvPr userDrawn="1"/>
        </p:nvPicPr>
        <p:blipFill rotWithShape="1">
          <a:blip r:embed="rId17"/>
          <a:srcRect l="46457" t="1" r="-46457" b="21862"/>
          <a:stretch/>
        </p:blipFill>
        <p:spPr>
          <a:xfrm>
            <a:off x="0" y="6455833"/>
            <a:ext cx="22553713" cy="414670"/>
          </a:xfrm>
          <a:prstGeom prst="rect">
            <a:avLst/>
          </a:prstGeom>
        </p:spPr>
      </p:pic>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57316"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67915184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43" r:id="rId3"/>
    <p:sldLayoutId id="2147483830" r:id="rId4"/>
    <p:sldLayoutId id="2147483831" r:id="rId5"/>
    <p:sldLayoutId id="2147483832" r:id="rId6"/>
    <p:sldLayoutId id="2147483833" r:id="rId7"/>
    <p:sldLayoutId id="2147483844" r:id="rId8"/>
    <p:sldLayoutId id="2147483834" r:id="rId9"/>
    <p:sldLayoutId id="2147483835" r:id="rId10"/>
    <p:sldLayoutId id="2147483836" r:id="rId11"/>
    <p:sldLayoutId id="2147483962" r:id="rId12"/>
    <p:sldLayoutId id="2147483963" r:id="rId13"/>
    <p:sldLayoutId id="2147483964" r:id="rId14"/>
    <p:sldLayoutId id="21474839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7035"/>
            <a:ext cx="11357316" cy="939109"/>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pic>
        <p:nvPicPr>
          <p:cNvPr id="10" name="Picture 9">
            <a:extLst>
              <a:ext uri="{FF2B5EF4-FFF2-40B4-BE49-F238E27FC236}">
                <a16:creationId xmlns:a16="http://schemas.microsoft.com/office/drawing/2014/main" id="{5584AA60-9EC7-C229-7B0D-637A9CC364CB}"/>
              </a:ext>
            </a:extLst>
          </p:cNvPr>
          <p:cNvPicPr>
            <a:picLocks noChangeAspect="1"/>
          </p:cNvPicPr>
          <p:nvPr userDrawn="1"/>
        </p:nvPicPr>
        <p:blipFill>
          <a:blip r:embed="rId20">
            <a:extLst>
              <a:ext uri="{96DAC541-7B7A-43D3-8B79-37D633B846F1}">
                <asvg:svgBlip xmlns:asvg="http://schemas.microsoft.com/office/drawing/2016/SVG/main" r:embed="rId21"/>
              </a:ext>
            </a:extLst>
          </a:blip>
          <a:srcRect t="401" b="401"/>
          <a:stretch/>
        </p:blipFill>
        <p:spPr>
          <a:xfrm>
            <a:off x="11326500" y="6311041"/>
            <a:ext cx="522600" cy="449288"/>
          </a:xfrm>
          <a:prstGeom prst="rect">
            <a:avLst/>
          </a:prstGeom>
        </p:spPr>
      </p:pic>
      <p:sp>
        <p:nvSpPr>
          <p:cNvPr id="13" name="Footer Placeholder 4">
            <a:extLst>
              <a:ext uri="{FF2B5EF4-FFF2-40B4-BE49-F238E27FC236}">
                <a16:creationId xmlns:a16="http://schemas.microsoft.com/office/drawing/2014/main" id="{68F8E9F5-C013-8A12-AF55-D232E33DD814}"/>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14" name="Slide Number Placeholder 5">
            <a:extLst>
              <a:ext uri="{FF2B5EF4-FFF2-40B4-BE49-F238E27FC236}">
                <a16:creationId xmlns:a16="http://schemas.microsoft.com/office/drawing/2014/main" id="{C6AB9BA4-9CF3-ACA9-B33F-6F0BEDBD60D5}"/>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94098301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1" r:id="rId3"/>
    <p:sldLayoutId id="2147483912" r:id="rId4"/>
    <p:sldLayoutId id="2147483915" r:id="rId5"/>
    <p:sldLayoutId id="2147483913" r:id="rId6"/>
    <p:sldLayoutId id="2147483914" r:id="rId7"/>
    <p:sldLayoutId id="2147483916" r:id="rId8"/>
    <p:sldLayoutId id="2147483917" r:id="rId9"/>
    <p:sldLayoutId id="2147483918" r:id="rId10"/>
    <p:sldLayoutId id="2147483919" r:id="rId11"/>
    <p:sldLayoutId id="2147483910" r:id="rId12"/>
    <p:sldLayoutId id="2147483936" r:id="rId13"/>
    <p:sldLayoutId id="2147483937" r:id="rId14"/>
    <p:sldLayoutId id="2147483938" r:id="rId15"/>
    <p:sldLayoutId id="2147483939" r:id="rId16"/>
    <p:sldLayoutId id="2147483951" r:id="rId17"/>
    <p:sldLayoutId id="214748395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61867"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800523274"/>
      </p:ext>
    </p:extLst>
  </p:cSld>
  <p:clrMap bg1="lt1" tx1="dk1" bg2="lt2" tx2="dk2" accent1="accent1" accent2="accent2" accent3="accent3" accent4="accent4" accent5="accent5" accent6="accent6" hlink="hlink" folHlink="folHlink"/>
  <p:sldLayoutIdLst>
    <p:sldLayoutId id="2147483886" r:id="rId1"/>
    <p:sldLayoutId id="2147483946" r:id="rId2"/>
    <p:sldLayoutId id="2147483905" r:id="rId3"/>
    <p:sldLayoutId id="2147483940" r:id="rId4"/>
    <p:sldLayoutId id="2147483944" r:id="rId5"/>
    <p:sldLayoutId id="2147483950" r:id="rId6"/>
    <p:sldLayoutId id="2147483945" r:id="rId7"/>
    <p:sldLayoutId id="2147483941" r:id="rId8"/>
    <p:sldLayoutId id="2147483957" r:id="rId9"/>
    <p:sldLayoutId id="2147483958" r:id="rId10"/>
    <p:sldLayoutId id="2147483959" r:id="rId11"/>
    <p:sldLayoutId id="2147483960" r:id="rId12"/>
    <p:sldLayoutId id="21474839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3773011" y="245990"/>
            <a:ext cx="8001646" cy="336692"/>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0" y="1316645"/>
            <a:ext cx="11357317"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pic>
        <p:nvPicPr>
          <p:cNvPr id="10" name="Picture 9">
            <a:extLst>
              <a:ext uri="{FF2B5EF4-FFF2-40B4-BE49-F238E27FC236}">
                <a16:creationId xmlns:a16="http://schemas.microsoft.com/office/drawing/2014/main" id="{728580DD-A52A-C7B3-5157-BCAF2C7D7E03}"/>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1542675660"/>
      </p:ext>
    </p:extLst>
  </p:cSld>
  <p:clrMap bg1="lt1" tx1="dk1" bg2="lt2" tx2="dk2" accent1="accent1" accent2="accent2" accent3="accent3" accent4="accent4" accent5="accent5" accent6="accent6" hlink="hlink" folHlink="folHlink"/>
  <p:sldLayoutIdLst>
    <p:sldLayoutId id="2147483904" r:id="rId1"/>
    <p:sldLayoutId id="2147483949" r:id="rId2"/>
    <p:sldLayoutId id="2147483947" r:id="rId3"/>
    <p:sldLayoutId id="2147483942" r:id="rId4"/>
    <p:sldLayoutId id="2147483948" r:id="rId5"/>
    <p:sldLayoutId id="2147483896" r:id="rId6"/>
    <p:sldLayoutId id="2147483943" r:id="rId7"/>
    <p:sldLayoutId id="2147483953" r:id="rId8"/>
    <p:sldLayoutId id="2147483954" r:id="rId9"/>
    <p:sldLayoutId id="2147483955" r:id="rId10"/>
    <p:sldLayoutId id="21474839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rgbClr val="0C2340"/>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10.xml.rels><?xml version="1.0" encoding="UTF-8" standalone="yes"?>
<Relationships xmlns="http://schemas.openxmlformats.org/package/2006/relationships"><Relationship Id="rId2" Type="http://schemas.openxmlformats.org/officeDocument/2006/relationships/hyperlink" Target="mailto:humnres@aubur.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payroll@auburn.edu" TargetMode="External"/><Relationship Id="rId2" Type="http://schemas.openxmlformats.org/officeDocument/2006/relationships/hyperlink" Target="mailto:benefit@auburn.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humnres@auburn.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11DEC1C-17CF-ABB8-1F50-32435F0EF54C}"/>
              </a:ext>
            </a:extLst>
          </p:cNvPr>
          <p:cNvSpPr>
            <a:spLocks noGrp="1"/>
          </p:cNvSpPr>
          <p:nvPr>
            <p:ph type="ctrTitle"/>
          </p:nvPr>
        </p:nvSpPr>
        <p:spPr>
          <a:xfrm>
            <a:off x="375921" y="1058039"/>
            <a:ext cx="8897288" cy="1104467"/>
          </a:xfrm>
        </p:spPr>
        <p:txBody>
          <a:bodyPr/>
          <a:lstStyle/>
          <a:p>
            <a:r>
              <a:rPr lang="en-US" sz="4800" dirty="0"/>
              <a:t>DOCUMENTING THE EMPLOYEE LIFE CYCLE</a:t>
            </a:r>
          </a:p>
        </p:txBody>
      </p:sp>
      <p:sp>
        <p:nvSpPr>
          <p:cNvPr id="15" name="Text Placeholder 14">
            <a:extLst>
              <a:ext uri="{FF2B5EF4-FFF2-40B4-BE49-F238E27FC236}">
                <a16:creationId xmlns:a16="http://schemas.microsoft.com/office/drawing/2014/main" id="{127F9037-D1AC-71AA-7319-0F3C8C2F9F30}"/>
              </a:ext>
            </a:extLst>
          </p:cNvPr>
          <p:cNvSpPr>
            <a:spLocks noGrp="1"/>
          </p:cNvSpPr>
          <p:nvPr>
            <p:ph type="body" sz="quarter" idx="10"/>
          </p:nvPr>
        </p:nvSpPr>
        <p:spPr/>
        <p:txBody>
          <a:bodyPr/>
          <a:lstStyle/>
          <a:p>
            <a:r>
              <a:rPr lang="en-US" sz="2400" dirty="0"/>
              <a:t>Ann Shore and Sonya Dixon</a:t>
            </a:r>
          </a:p>
        </p:txBody>
      </p:sp>
      <p:sp>
        <p:nvSpPr>
          <p:cNvPr id="16" name="Text Placeholder 15">
            <a:extLst>
              <a:ext uri="{FF2B5EF4-FFF2-40B4-BE49-F238E27FC236}">
                <a16:creationId xmlns:a16="http://schemas.microsoft.com/office/drawing/2014/main" id="{5E9BE8DC-6A69-7CDE-322E-75938757CA4F}"/>
              </a:ext>
            </a:extLst>
          </p:cNvPr>
          <p:cNvSpPr>
            <a:spLocks noGrp="1"/>
          </p:cNvSpPr>
          <p:nvPr>
            <p:ph type="body" sz="quarter" idx="11"/>
          </p:nvPr>
        </p:nvSpPr>
        <p:spPr/>
        <p:txBody>
          <a:bodyPr/>
          <a:lstStyle/>
          <a:p>
            <a:r>
              <a:rPr lang="en-US" sz="1800" i="1" dirty="0"/>
              <a:t>UHR Benefits and Campus Relations</a:t>
            </a:r>
          </a:p>
        </p:txBody>
      </p:sp>
      <p:sp>
        <p:nvSpPr>
          <p:cNvPr id="17" name="Text Placeholder 16">
            <a:extLst>
              <a:ext uri="{FF2B5EF4-FFF2-40B4-BE49-F238E27FC236}">
                <a16:creationId xmlns:a16="http://schemas.microsoft.com/office/drawing/2014/main" id="{6CA8B66B-299A-F368-E59F-AF949ADEEC46}"/>
              </a:ext>
            </a:extLst>
          </p:cNvPr>
          <p:cNvSpPr>
            <a:spLocks noGrp="1"/>
          </p:cNvSpPr>
          <p:nvPr>
            <p:ph type="body" sz="quarter" idx="13"/>
          </p:nvPr>
        </p:nvSpPr>
        <p:spPr/>
        <p:txBody>
          <a:bodyPr/>
          <a:lstStyle/>
          <a:p>
            <a:r>
              <a:rPr lang="en-US" sz="1400" dirty="0"/>
              <a:t>August 2, 2023, 1-1:50 p.m., Oak Room II</a:t>
            </a:r>
          </a:p>
        </p:txBody>
      </p:sp>
      <p:pic>
        <p:nvPicPr>
          <p:cNvPr id="4" name="Picture 3">
            <a:extLst>
              <a:ext uri="{FF2B5EF4-FFF2-40B4-BE49-F238E27FC236}">
                <a16:creationId xmlns:a16="http://schemas.microsoft.com/office/drawing/2014/main" id="{77AB7AE2-9E8D-B24A-F5A4-0D5D478DCA7B}"/>
              </a:ext>
            </a:extLst>
          </p:cNvPr>
          <p:cNvPicPr>
            <a:picLocks noChangeAspect="1"/>
          </p:cNvPicPr>
          <p:nvPr/>
        </p:nvPicPr>
        <p:blipFill>
          <a:blip r:embed="rId2"/>
          <a:srcRect/>
          <a:stretch/>
        </p:blipFill>
        <p:spPr>
          <a:xfrm>
            <a:off x="6335415" y="2461587"/>
            <a:ext cx="2743200" cy="1829715"/>
          </a:xfrm>
          <a:prstGeom prst="rect">
            <a:avLst/>
          </a:prstGeom>
          <a:ln>
            <a:noFill/>
          </a:ln>
          <a:effectLst>
            <a:softEdge rad="112500"/>
          </a:effectLst>
        </p:spPr>
      </p:pic>
      <p:pic>
        <p:nvPicPr>
          <p:cNvPr id="5" name="Picture 4">
            <a:extLst>
              <a:ext uri="{FF2B5EF4-FFF2-40B4-BE49-F238E27FC236}">
                <a16:creationId xmlns:a16="http://schemas.microsoft.com/office/drawing/2014/main" id="{458A544C-575C-6D83-9831-340A21B35CC8}"/>
              </a:ext>
            </a:extLst>
          </p:cNvPr>
          <p:cNvPicPr>
            <a:picLocks noChangeAspect="1"/>
          </p:cNvPicPr>
          <p:nvPr/>
        </p:nvPicPr>
        <p:blipFill>
          <a:blip r:embed="rId3"/>
          <a:srcRect/>
          <a:stretch/>
        </p:blipFill>
        <p:spPr>
          <a:xfrm>
            <a:off x="9078615" y="2461586"/>
            <a:ext cx="2743200" cy="1829715"/>
          </a:xfrm>
          <a:prstGeom prst="rect">
            <a:avLst/>
          </a:prstGeom>
          <a:ln>
            <a:noFill/>
          </a:ln>
          <a:effectLst>
            <a:softEdge rad="112500"/>
          </a:effectLst>
        </p:spPr>
      </p:pic>
      <p:pic>
        <p:nvPicPr>
          <p:cNvPr id="9" name="Picture 8">
            <a:extLst>
              <a:ext uri="{FF2B5EF4-FFF2-40B4-BE49-F238E27FC236}">
                <a16:creationId xmlns:a16="http://schemas.microsoft.com/office/drawing/2014/main" id="{EE290E02-0DA4-771F-BDC9-D02AF0B86156}"/>
              </a:ext>
            </a:extLst>
          </p:cNvPr>
          <p:cNvPicPr>
            <a:picLocks noChangeAspect="1"/>
          </p:cNvPicPr>
          <p:nvPr/>
        </p:nvPicPr>
        <p:blipFill>
          <a:blip r:embed="rId4"/>
          <a:srcRect/>
          <a:stretch/>
        </p:blipFill>
        <p:spPr>
          <a:xfrm>
            <a:off x="5067211" y="5462231"/>
            <a:ext cx="2057577" cy="1129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719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5ED527-A0AB-C728-D89F-CFDE9F0E00BA}"/>
              </a:ext>
            </a:extLst>
          </p:cNvPr>
          <p:cNvSpPr>
            <a:spLocks noGrp="1"/>
          </p:cNvSpPr>
          <p:nvPr>
            <p:ph idx="1"/>
          </p:nvPr>
        </p:nvSpPr>
        <p:spPr/>
        <p:txBody>
          <a:bodyPr/>
          <a:lstStyle/>
          <a:p>
            <a:r>
              <a:rPr lang="en-US" dirty="0"/>
              <a:t>Employee meets in advance with Linda Sanders in PEB for completion of paperwork; employee is required to complete certain things, covered in meeting with due dates communicated- MUST MEET TRS DEADLINES!</a:t>
            </a:r>
          </a:p>
          <a:p>
            <a:r>
              <a:rPr lang="en-US" dirty="0"/>
              <a:t>All completed paperwork must be submitted to TRS a minimum of 30 days in advance and maximum of 90 days in advance of retirement date</a:t>
            </a:r>
          </a:p>
          <a:p>
            <a:r>
              <a:rPr lang="en-US" dirty="0"/>
              <a:t>Select correct termination reason on EPAF-RETD and correct termination date </a:t>
            </a:r>
          </a:p>
          <a:p>
            <a:r>
              <a:rPr lang="en-US" dirty="0"/>
              <a:t>Send EPAF and resignation letter to </a:t>
            </a:r>
            <a:r>
              <a:rPr lang="en-US" dirty="0">
                <a:hlinkClick r:id="rId2"/>
              </a:rPr>
              <a:t>humnres@aubur.edu</a:t>
            </a:r>
            <a:endParaRPr lang="en-US" dirty="0"/>
          </a:p>
          <a:p>
            <a:r>
              <a:rPr lang="en-US" dirty="0"/>
              <a:t>PEB will send COBRA paperwork where applicable </a:t>
            </a:r>
          </a:p>
          <a:p>
            <a:r>
              <a:rPr lang="en-US" dirty="0"/>
              <a:t>Some portability options with supplemental plans such as life, cancer, critical illness </a:t>
            </a:r>
          </a:p>
          <a:p>
            <a:r>
              <a:rPr lang="en-US" dirty="0"/>
              <a:t>Choices regarding voluntary retirement plans (403b, 457b, Roth) to include rollovers, cash out or leave at AU</a:t>
            </a:r>
          </a:p>
          <a:p>
            <a:r>
              <a:rPr lang="en-US" dirty="0"/>
              <a:t>Annual leave, if available, up to 173.3 hours will be paid out</a:t>
            </a:r>
          </a:p>
          <a:p>
            <a:pPr lvl="1"/>
            <a:r>
              <a:rPr lang="en-US" dirty="0"/>
              <a:t>Bi-weekly-next pay period </a:t>
            </a:r>
          </a:p>
          <a:p>
            <a:pPr lvl="1"/>
            <a:r>
              <a:rPr lang="en-US" dirty="0"/>
              <a:t>Monthly/Semi-monthly- as soon as possible after PLOP is processed </a:t>
            </a:r>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6C03D86B-755C-4724-3C4F-6CBBB0A109B0}"/>
              </a:ext>
            </a:extLst>
          </p:cNvPr>
          <p:cNvSpPr>
            <a:spLocks noGrp="1"/>
          </p:cNvSpPr>
          <p:nvPr>
            <p:ph type="body" sz="quarter" idx="13"/>
          </p:nvPr>
        </p:nvSpPr>
        <p:spPr/>
        <p:txBody>
          <a:bodyPr/>
          <a:lstStyle/>
          <a:p>
            <a:r>
              <a:rPr lang="en-US" dirty="0"/>
              <a:t>Employee lifecycle</a:t>
            </a:r>
          </a:p>
        </p:txBody>
      </p:sp>
      <p:sp>
        <p:nvSpPr>
          <p:cNvPr id="4" name="Slide Number Placeholder 3">
            <a:extLst>
              <a:ext uri="{FF2B5EF4-FFF2-40B4-BE49-F238E27FC236}">
                <a16:creationId xmlns:a16="http://schemas.microsoft.com/office/drawing/2014/main" id="{ECC12BCC-216B-1887-904E-A5DFC3876FD7}"/>
              </a:ext>
            </a:extLst>
          </p:cNvPr>
          <p:cNvSpPr>
            <a:spLocks noGrp="1"/>
          </p:cNvSpPr>
          <p:nvPr>
            <p:ph type="sldNum" sz="quarter" idx="21"/>
          </p:nvPr>
        </p:nvSpPr>
        <p:spPr/>
        <p:txBody>
          <a:bodyPr/>
          <a:lstStyle/>
          <a:p>
            <a:fld id="{9564885F-477D-A14D-B2C1-5ECAF755F313}" type="slidenum">
              <a:rPr lang="en-US" smtClean="0"/>
              <a:pPr/>
              <a:t>10</a:t>
            </a:fld>
            <a:endParaRPr lang="en-US" spc="400" dirty="0"/>
          </a:p>
        </p:txBody>
      </p:sp>
      <p:sp>
        <p:nvSpPr>
          <p:cNvPr id="5" name="Footer Placeholder 4">
            <a:extLst>
              <a:ext uri="{FF2B5EF4-FFF2-40B4-BE49-F238E27FC236}">
                <a16:creationId xmlns:a16="http://schemas.microsoft.com/office/drawing/2014/main" id="{1CC7B333-A455-45FD-6665-EAA9622B7C3E}"/>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1E2A5D9C-E0C6-BE7E-8256-379ABDBA3F7A}"/>
              </a:ext>
            </a:extLst>
          </p:cNvPr>
          <p:cNvSpPr>
            <a:spLocks noGrp="1"/>
          </p:cNvSpPr>
          <p:nvPr>
            <p:ph type="title"/>
          </p:nvPr>
        </p:nvSpPr>
        <p:spPr/>
        <p:txBody>
          <a:bodyPr/>
          <a:lstStyle/>
          <a:p>
            <a:r>
              <a:rPr lang="en-US" dirty="0"/>
              <a:t>Vested employee retires (trs retirement)</a:t>
            </a:r>
          </a:p>
        </p:txBody>
      </p:sp>
    </p:spTree>
    <p:extLst>
      <p:ext uri="{BB962C8B-B14F-4D97-AF65-F5344CB8AC3E}">
        <p14:creationId xmlns:p14="http://schemas.microsoft.com/office/powerpoint/2010/main" val="3751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43BD1-F60E-F0CF-7AF7-4883360DFBAB}"/>
              </a:ext>
            </a:extLst>
          </p:cNvPr>
          <p:cNvSpPr>
            <a:spLocks noGrp="1"/>
          </p:cNvSpPr>
          <p:nvPr>
            <p:ph idx="1"/>
          </p:nvPr>
        </p:nvSpPr>
        <p:spPr/>
        <p:txBody>
          <a:bodyPr/>
          <a:lstStyle/>
          <a:p>
            <a:r>
              <a:rPr lang="en-US" dirty="0"/>
              <a:t>Annual retirement seminars held at AU include </a:t>
            </a:r>
          </a:p>
          <a:p>
            <a:pPr lvl="1"/>
            <a:r>
              <a:rPr lang="en-US" sz="1800" dirty="0"/>
              <a:t>RSA/TRS/PEEHIP*</a:t>
            </a:r>
          </a:p>
          <a:p>
            <a:pPr lvl="1"/>
            <a:r>
              <a:rPr lang="en-US" sz="1800" dirty="0"/>
              <a:t>Social Security Administration </a:t>
            </a:r>
          </a:p>
          <a:p>
            <a:pPr lvl="1"/>
            <a:r>
              <a:rPr lang="en-US" sz="1800" dirty="0"/>
              <a:t>Tier I retirement- Johnson Sterling </a:t>
            </a:r>
          </a:p>
          <a:p>
            <a:pPr lvl="1"/>
            <a:r>
              <a:rPr lang="en-US" sz="1800" dirty="0"/>
              <a:t>Tier II retirement- Johnson Sterling</a:t>
            </a:r>
          </a:p>
          <a:p>
            <a:pPr lvl="1"/>
            <a:endParaRPr lang="en-US" sz="1800" dirty="0"/>
          </a:p>
          <a:p>
            <a:pPr marL="457200" lvl="1" indent="0">
              <a:buNone/>
            </a:pPr>
            <a:r>
              <a:rPr lang="en-US" sz="1800" dirty="0"/>
              <a:t>* Employees invited include employees that are already vested and/or within 5 years of vesting eligibility </a:t>
            </a:r>
          </a:p>
          <a:p>
            <a:pPr lvl="1"/>
            <a:endParaRPr lang="en-US" dirty="0"/>
          </a:p>
          <a:p>
            <a:pPr lvl="1"/>
            <a:endParaRPr lang="en-US" dirty="0"/>
          </a:p>
        </p:txBody>
      </p:sp>
      <p:sp>
        <p:nvSpPr>
          <p:cNvPr id="3" name="Text Placeholder 2">
            <a:extLst>
              <a:ext uri="{FF2B5EF4-FFF2-40B4-BE49-F238E27FC236}">
                <a16:creationId xmlns:a16="http://schemas.microsoft.com/office/drawing/2014/main" id="{E24E768F-A08C-D580-BF99-C9775D4E13B2}"/>
              </a:ext>
            </a:extLst>
          </p:cNvPr>
          <p:cNvSpPr>
            <a:spLocks noGrp="1"/>
          </p:cNvSpPr>
          <p:nvPr>
            <p:ph type="body" sz="quarter" idx="13"/>
          </p:nvPr>
        </p:nvSpPr>
        <p:spPr/>
        <p:txBody>
          <a:bodyPr/>
          <a:lstStyle/>
          <a:p>
            <a:r>
              <a:rPr lang="en-US" dirty="0"/>
              <a:t>Employee Lifecycle </a:t>
            </a:r>
          </a:p>
        </p:txBody>
      </p:sp>
      <p:sp>
        <p:nvSpPr>
          <p:cNvPr id="4" name="Slide Number Placeholder 3">
            <a:extLst>
              <a:ext uri="{FF2B5EF4-FFF2-40B4-BE49-F238E27FC236}">
                <a16:creationId xmlns:a16="http://schemas.microsoft.com/office/drawing/2014/main" id="{B2AD4405-5330-5973-EE55-2936DF3D2AD7}"/>
              </a:ext>
            </a:extLst>
          </p:cNvPr>
          <p:cNvSpPr>
            <a:spLocks noGrp="1"/>
          </p:cNvSpPr>
          <p:nvPr>
            <p:ph type="sldNum" sz="quarter" idx="21"/>
          </p:nvPr>
        </p:nvSpPr>
        <p:spPr/>
        <p:txBody>
          <a:bodyPr/>
          <a:lstStyle/>
          <a:p>
            <a:fld id="{9564885F-477D-A14D-B2C1-5ECAF755F313}" type="slidenum">
              <a:rPr lang="en-US" smtClean="0"/>
              <a:pPr/>
              <a:t>11</a:t>
            </a:fld>
            <a:endParaRPr lang="en-US" spc="400" dirty="0"/>
          </a:p>
        </p:txBody>
      </p:sp>
      <p:sp>
        <p:nvSpPr>
          <p:cNvPr id="5" name="Footer Placeholder 4">
            <a:extLst>
              <a:ext uri="{FF2B5EF4-FFF2-40B4-BE49-F238E27FC236}">
                <a16:creationId xmlns:a16="http://schemas.microsoft.com/office/drawing/2014/main" id="{784FE0AC-BA48-C032-CBA6-27287D8F997A}"/>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E7FD1BEC-92BF-7AD9-E160-4964152C3334}"/>
              </a:ext>
            </a:extLst>
          </p:cNvPr>
          <p:cNvSpPr>
            <a:spLocks noGrp="1"/>
          </p:cNvSpPr>
          <p:nvPr>
            <p:ph type="title"/>
          </p:nvPr>
        </p:nvSpPr>
        <p:spPr/>
        <p:txBody>
          <a:bodyPr/>
          <a:lstStyle/>
          <a:p>
            <a:r>
              <a:rPr lang="en-US" dirty="0"/>
              <a:t>aU Annual retirement seminars </a:t>
            </a:r>
          </a:p>
        </p:txBody>
      </p:sp>
    </p:spTree>
    <p:extLst>
      <p:ext uri="{BB962C8B-B14F-4D97-AF65-F5344CB8AC3E}">
        <p14:creationId xmlns:p14="http://schemas.microsoft.com/office/powerpoint/2010/main" val="20583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C377B-483D-91E9-3200-9B6350EA1A0B}"/>
              </a:ext>
            </a:extLst>
          </p:cNvPr>
          <p:cNvSpPr>
            <a:spLocks noGrp="1"/>
          </p:cNvSpPr>
          <p:nvPr>
            <p:ph idx="1"/>
          </p:nvPr>
        </p:nvSpPr>
        <p:spPr/>
        <p:txBody>
          <a:bodyPr/>
          <a:lstStyle/>
          <a:p>
            <a:r>
              <a:rPr lang="en-US" dirty="0"/>
              <a:t>HRD classes for Payroll, Benefits, Kronos, Financial Wellness, etc. </a:t>
            </a:r>
          </a:p>
          <a:p>
            <a:r>
              <a:rPr lang="en-US" dirty="0"/>
              <a:t>Tiger Perks program</a:t>
            </a:r>
          </a:p>
          <a:p>
            <a:r>
              <a:rPr lang="en-US" dirty="0"/>
              <a:t>Postdoc benefits are different per Graduate School request-separate BAG for them </a:t>
            </a:r>
          </a:p>
          <a:p>
            <a:r>
              <a:rPr lang="en-US" dirty="0"/>
              <a:t>Dependent Education Benefit </a:t>
            </a:r>
          </a:p>
          <a:p>
            <a:r>
              <a:rPr lang="en-US" dirty="0"/>
              <a:t>Employee Education Benefit </a:t>
            </a:r>
          </a:p>
          <a:p>
            <a:r>
              <a:rPr lang="en-US" dirty="0"/>
              <a:t>All employee are eligible for the Employee Assistance Program (EAP)</a:t>
            </a:r>
          </a:p>
          <a:p>
            <a:pPr lvl="1"/>
            <a:r>
              <a:rPr lang="en-US" dirty="0"/>
              <a:t>Up to six “free” visits per year per covered employee/eligible dependent</a:t>
            </a:r>
          </a:p>
          <a:p>
            <a:pPr lvl="1"/>
            <a:endParaRPr lang="en-US" dirty="0"/>
          </a:p>
          <a:p>
            <a:pPr lvl="1"/>
            <a:r>
              <a:rPr lang="en-US" dirty="0"/>
              <a:t>New health plan option this year- High Deductible Health Plan with Health Savings Account</a:t>
            </a:r>
          </a:p>
          <a:p>
            <a:pPr lvl="2"/>
            <a:r>
              <a:rPr lang="en-US" dirty="0"/>
              <a:t>Watch for emails, postcards, Governance group meetings, Town Halls </a:t>
            </a:r>
          </a:p>
          <a:p>
            <a:pPr lvl="2"/>
            <a:r>
              <a:rPr lang="en-US" dirty="0"/>
              <a:t>OPEN ENROLLMENT DATES ARE DIFFERENT FOR 2023</a:t>
            </a:r>
          </a:p>
          <a:p>
            <a:pPr lvl="3"/>
            <a:r>
              <a:rPr lang="en-US" dirty="0"/>
              <a:t>October 16-November 15, 2023</a:t>
            </a:r>
          </a:p>
          <a:p>
            <a:pPr lvl="3"/>
            <a:r>
              <a:rPr lang="en-US" dirty="0"/>
              <a:t>NO LATE ENROLLMENTS OR CHANGES WILL BE ALLOWED</a:t>
            </a:r>
          </a:p>
          <a:p>
            <a:pPr lvl="1"/>
            <a:endParaRPr lang="en-US" dirty="0"/>
          </a:p>
          <a:p>
            <a:pPr lvl="1"/>
            <a:endParaRPr lang="en-US" dirty="0"/>
          </a:p>
          <a:p>
            <a:pPr marL="457200" lvl="1" indent="0">
              <a:buNone/>
            </a:pPr>
            <a:endParaRPr lang="en-US" dirty="0"/>
          </a:p>
          <a:p>
            <a:pPr lvl="1"/>
            <a:endParaRPr lang="en-US" dirty="0"/>
          </a:p>
          <a:p>
            <a:pPr lvl="1"/>
            <a:endParaRPr lang="en-US" dirty="0"/>
          </a:p>
        </p:txBody>
      </p:sp>
      <p:sp>
        <p:nvSpPr>
          <p:cNvPr id="3" name="Text Placeholder 2">
            <a:extLst>
              <a:ext uri="{FF2B5EF4-FFF2-40B4-BE49-F238E27FC236}">
                <a16:creationId xmlns:a16="http://schemas.microsoft.com/office/drawing/2014/main" id="{80F9C12E-E5B0-74E9-F133-8005155C9C90}"/>
              </a:ext>
            </a:extLst>
          </p:cNvPr>
          <p:cNvSpPr>
            <a:spLocks noGrp="1"/>
          </p:cNvSpPr>
          <p:nvPr>
            <p:ph type="body" sz="quarter" idx="13"/>
          </p:nvPr>
        </p:nvSpPr>
        <p:spPr/>
        <p:txBody>
          <a:bodyPr/>
          <a:lstStyle/>
          <a:p>
            <a:r>
              <a:rPr lang="en-US" dirty="0"/>
              <a:t>Employee lifecycle </a:t>
            </a:r>
          </a:p>
        </p:txBody>
      </p:sp>
      <p:sp>
        <p:nvSpPr>
          <p:cNvPr id="4" name="Slide Number Placeholder 3">
            <a:extLst>
              <a:ext uri="{FF2B5EF4-FFF2-40B4-BE49-F238E27FC236}">
                <a16:creationId xmlns:a16="http://schemas.microsoft.com/office/drawing/2014/main" id="{1150C443-E94E-AEC1-4B67-FF053F6F64B3}"/>
              </a:ext>
            </a:extLst>
          </p:cNvPr>
          <p:cNvSpPr>
            <a:spLocks noGrp="1"/>
          </p:cNvSpPr>
          <p:nvPr>
            <p:ph type="sldNum" sz="quarter" idx="21"/>
          </p:nvPr>
        </p:nvSpPr>
        <p:spPr/>
        <p:txBody>
          <a:bodyPr/>
          <a:lstStyle/>
          <a:p>
            <a:fld id="{9564885F-477D-A14D-B2C1-5ECAF755F313}" type="slidenum">
              <a:rPr lang="en-US" smtClean="0"/>
              <a:pPr/>
              <a:t>12</a:t>
            </a:fld>
            <a:endParaRPr lang="en-US" spc="400" dirty="0"/>
          </a:p>
        </p:txBody>
      </p:sp>
      <p:sp>
        <p:nvSpPr>
          <p:cNvPr id="5" name="Footer Placeholder 4">
            <a:extLst>
              <a:ext uri="{FF2B5EF4-FFF2-40B4-BE49-F238E27FC236}">
                <a16:creationId xmlns:a16="http://schemas.microsoft.com/office/drawing/2014/main" id="{9F5F2AD6-E2C6-C7C5-D52A-23C2ED4B251A}"/>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27951BDA-310B-4ED6-61FA-6C8EC8FA9589}"/>
              </a:ext>
            </a:extLst>
          </p:cNvPr>
          <p:cNvSpPr>
            <a:spLocks noGrp="1"/>
          </p:cNvSpPr>
          <p:nvPr>
            <p:ph type="title"/>
          </p:nvPr>
        </p:nvSpPr>
        <p:spPr/>
        <p:txBody>
          <a:bodyPr/>
          <a:lstStyle/>
          <a:p>
            <a:r>
              <a:rPr lang="en-US" dirty="0"/>
              <a:t>Other information </a:t>
            </a:r>
          </a:p>
        </p:txBody>
      </p:sp>
    </p:spTree>
    <p:extLst>
      <p:ext uri="{BB962C8B-B14F-4D97-AF65-F5344CB8AC3E}">
        <p14:creationId xmlns:p14="http://schemas.microsoft.com/office/powerpoint/2010/main" val="276950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F1E27E-34EC-3598-E14E-2F12EF4BAA00}"/>
              </a:ext>
            </a:extLst>
          </p:cNvPr>
          <p:cNvSpPr>
            <a:spLocks noGrp="1"/>
          </p:cNvSpPr>
          <p:nvPr>
            <p:ph type="ctrTitle"/>
          </p:nvPr>
        </p:nvSpPr>
        <p:spPr>
          <a:xfrm>
            <a:off x="2292202" y="2067340"/>
            <a:ext cx="7607596" cy="732870"/>
          </a:xfrm>
        </p:spPr>
        <p:txBody>
          <a:bodyPr/>
          <a:lstStyle/>
          <a:p>
            <a:pPr algn="ctr"/>
            <a:r>
              <a:rPr lang="en-US" dirty="0"/>
              <a:t>Questions? Comments?</a:t>
            </a:r>
          </a:p>
        </p:txBody>
      </p:sp>
      <p:sp>
        <p:nvSpPr>
          <p:cNvPr id="7" name="Subtitle 6">
            <a:extLst>
              <a:ext uri="{FF2B5EF4-FFF2-40B4-BE49-F238E27FC236}">
                <a16:creationId xmlns:a16="http://schemas.microsoft.com/office/drawing/2014/main" id="{66FCFCD0-8B60-CD0F-E508-45397ACF07A9}"/>
              </a:ext>
            </a:extLst>
          </p:cNvPr>
          <p:cNvSpPr>
            <a:spLocks noGrp="1"/>
          </p:cNvSpPr>
          <p:nvPr>
            <p:ph type="subTitle" idx="1"/>
          </p:nvPr>
        </p:nvSpPr>
        <p:spPr>
          <a:xfrm>
            <a:off x="3790985" y="3104511"/>
            <a:ext cx="4610029" cy="827881"/>
          </a:xfrm>
        </p:spPr>
        <p:txBody>
          <a:bodyPr/>
          <a:lstStyle/>
          <a:p>
            <a:pPr algn="ctr"/>
            <a:r>
              <a:rPr lang="en-US" sz="4000" dirty="0"/>
              <a:t>war eagle!</a:t>
            </a:r>
          </a:p>
        </p:txBody>
      </p:sp>
    </p:spTree>
    <p:extLst>
      <p:ext uri="{BB962C8B-B14F-4D97-AF65-F5344CB8AC3E}">
        <p14:creationId xmlns:p14="http://schemas.microsoft.com/office/powerpoint/2010/main" val="238114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27F9037-D1AC-71AA-7319-0F3C8C2F9F30}"/>
              </a:ext>
            </a:extLst>
          </p:cNvPr>
          <p:cNvSpPr>
            <a:spLocks noGrp="1"/>
          </p:cNvSpPr>
          <p:nvPr>
            <p:ph type="body" sz="quarter" idx="10"/>
          </p:nvPr>
        </p:nvSpPr>
        <p:spPr>
          <a:xfrm>
            <a:off x="395748" y="1632277"/>
            <a:ext cx="6729040" cy="551931"/>
          </a:xfrm>
        </p:spPr>
        <p:txBody>
          <a:bodyPr/>
          <a:lstStyle/>
          <a:p>
            <a:pPr algn="ctr"/>
            <a:r>
              <a:rPr lang="en-US" sz="5400" dirty="0"/>
              <a:t>Thank you for attending!</a:t>
            </a:r>
          </a:p>
        </p:txBody>
      </p:sp>
      <p:sp>
        <p:nvSpPr>
          <p:cNvPr id="16" name="Text Placeholder 15">
            <a:extLst>
              <a:ext uri="{FF2B5EF4-FFF2-40B4-BE49-F238E27FC236}">
                <a16:creationId xmlns:a16="http://schemas.microsoft.com/office/drawing/2014/main" id="{5E9BE8DC-6A69-7CDE-322E-75938757CA4F}"/>
              </a:ext>
            </a:extLst>
          </p:cNvPr>
          <p:cNvSpPr>
            <a:spLocks noGrp="1"/>
          </p:cNvSpPr>
          <p:nvPr>
            <p:ph type="body" sz="quarter" idx="11"/>
          </p:nvPr>
        </p:nvSpPr>
        <p:spPr>
          <a:xfrm>
            <a:off x="395748" y="2420716"/>
            <a:ext cx="6556037" cy="2016568"/>
          </a:xfrm>
        </p:spPr>
        <p:txBody>
          <a:bodyPr/>
          <a:lstStyle/>
          <a:p>
            <a:pPr algn="ctr" rtl="0" fontAlgn="base"/>
            <a:r>
              <a:rPr lang="en-US" sz="3600" u="none" strike="noStrike" dirty="0">
                <a:solidFill>
                  <a:srgbClr val="FFFFFF"/>
                </a:solidFill>
                <a:effectLst/>
                <a:latin typeface="Avenir Medium" panose="02000503020000020003" pitchFamily="2" charset="0"/>
              </a:rPr>
              <a:t>We would love your feedback. Please scan the QR code to fill out a feedback form.</a:t>
            </a:r>
            <a:endParaRPr lang="en-US" sz="3600" u="none" strike="noStrike" dirty="0">
              <a:solidFill>
                <a:srgbClr val="000000"/>
              </a:solidFill>
              <a:effectLst/>
              <a:latin typeface="Avenir Medium" panose="02000503020000020003" pitchFamily="2" charset="0"/>
            </a:endParaRPr>
          </a:p>
        </p:txBody>
      </p:sp>
      <p:pic>
        <p:nvPicPr>
          <p:cNvPr id="3" name="Picture 2">
            <a:extLst>
              <a:ext uri="{FF2B5EF4-FFF2-40B4-BE49-F238E27FC236}">
                <a16:creationId xmlns:a16="http://schemas.microsoft.com/office/drawing/2014/main" id="{DF6867C2-BAEB-2A57-8E72-7A0D55E862C4}"/>
              </a:ext>
            </a:extLst>
          </p:cNvPr>
          <p:cNvPicPr>
            <a:picLocks noChangeAspect="1"/>
          </p:cNvPicPr>
          <p:nvPr/>
        </p:nvPicPr>
        <p:blipFill>
          <a:blip r:embed="rId2"/>
          <a:srcRect/>
          <a:stretch/>
        </p:blipFill>
        <p:spPr>
          <a:xfrm>
            <a:off x="5067211" y="5462231"/>
            <a:ext cx="2057577" cy="1129953"/>
          </a:xfrm>
          <a:prstGeom prst="rect">
            <a:avLst/>
          </a:prstGeom>
          <a:ln>
            <a:noFill/>
          </a:ln>
          <a:effectLst>
            <a:outerShdw blurRad="292100" dist="139700" dir="2700000" algn="tl" rotWithShape="0">
              <a:srgbClr val="333333">
                <a:alpha val="65000"/>
              </a:srgbClr>
            </a:outerShdw>
          </a:effectLst>
        </p:spPr>
      </p:pic>
      <p:pic>
        <p:nvPicPr>
          <p:cNvPr id="2" name="Picture 2" descr="A qr code on a blue background&#10;&#10;Description automatically generated">
            <a:extLst>
              <a:ext uri="{FF2B5EF4-FFF2-40B4-BE49-F238E27FC236}">
                <a16:creationId xmlns:a16="http://schemas.microsoft.com/office/drawing/2014/main" id="{DE87D351-7183-52BC-E6D9-78ECEB4B3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057" y="647700"/>
            <a:ext cx="3530600" cy="3276600"/>
          </a:xfrm>
          <a:prstGeom prst="rect">
            <a:avLst/>
          </a:prstGeom>
          <a:noFill/>
          <a:ln w="76200">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1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6867C2-BAEB-2A57-8E72-7A0D55E862C4}"/>
              </a:ext>
            </a:extLst>
          </p:cNvPr>
          <p:cNvPicPr>
            <a:picLocks noChangeAspect="1"/>
          </p:cNvPicPr>
          <p:nvPr/>
        </p:nvPicPr>
        <p:blipFill>
          <a:blip r:embed="rId2"/>
          <a:srcRect/>
          <a:stretch/>
        </p:blipFill>
        <p:spPr>
          <a:xfrm>
            <a:off x="2480580" y="356321"/>
            <a:ext cx="7230840" cy="3970937"/>
          </a:xfrm>
          <a:prstGeom prst="rect">
            <a:avLst/>
          </a:prstGeom>
          <a:ln>
            <a:noFill/>
          </a:ln>
          <a:effectLst/>
        </p:spPr>
      </p:pic>
    </p:spTree>
    <p:extLst>
      <p:ext uri="{BB962C8B-B14F-4D97-AF65-F5344CB8AC3E}">
        <p14:creationId xmlns:p14="http://schemas.microsoft.com/office/powerpoint/2010/main" val="40346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11DEC1C-17CF-ABB8-1F50-32435F0EF54C}"/>
              </a:ext>
            </a:extLst>
          </p:cNvPr>
          <p:cNvSpPr>
            <a:spLocks noGrp="1"/>
          </p:cNvSpPr>
          <p:nvPr>
            <p:ph type="ctrTitle"/>
          </p:nvPr>
        </p:nvSpPr>
        <p:spPr>
          <a:xfrm>
            <a:off x="375921" y="1058039"/>
            <a:ext cx="11546448" cy="1104467"/>
          </a:xfrm>
        </p:spPr>
        <p:txBody>
          <a:bodyPr/>
          <a:lstStyle/>
          <a:p>
            <a:pPr algn="ctr"/>
            <a:r>
              <a:rPr lang="en-US" sz="4800" dirty="0"/>
              <a:t>OPEN</a:t>
            </a:r>
          </a:p>
        </p:txBody>
      </p:sp>
      <p:pic>
        <p:nvPicPr>
          <p:cNvPr id="18" name="Picture 17">
            <a:extLst>
              <a:ext uri="{FF2B5EF4-FFF2-40B4-BE49-F238E27FC236}">
                <a16:creationId xmlns:a16="http://schemas.microsoft.com/office/drawing/2014/main" id="{8C185245-221D-CCED-04DB-67838F70D546}"/>
              </a:ext>
            </a:extLst>
          </p:cNvPr>
          <p:cNvPicPr>
            <a:picLocks noChangeAspect="1"/>
          </p:cNvPicPr>
          <p:nvPr/>
        </p:nvPicPr>
        <p:blipFill>
          <a:blip r:embed="rId2"/>
          <a:srcRect/>
          <a:stretch/>
        </p:blipFill>
        <p:spPr>
          <a:xfrm>
            <a:off x="5067211" y="5462231"/>
            <a:ext cx="2057577" cy="1129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01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7" descr="A brick walkway leading to a church&#10;&#10;Description automatically generated with low confidence">
            <a:extLst>
              <a:ext uri="{FF2B5EF4-FFF2-40B4-BE49-F238E27FC236}">
                <a16:creationId xmlns:a16="http://schemas.microsoft.com/office/drawing/2014/main" id="{6D927873-A7D5-23BB-442E-370B34D4FC0B}"/>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l="61" r="61"/>
          <a:stretch/>
        </p:blipFill>
        <p:spPr>
          <a:prstGeom prst="rect">
            <a:avLst/>
          </a:prstGeom>
        </p:spPr>
      </p:pic>
      <p:sp>
        <p:nvSpPr>
          <p:cNvPr id="2" name="Rectangle 1">
            <a:extLst>
              <a:ext uri="{FF2B5EF4-FFF2-40B4-BE49-F238E27FC236}">
                <a16:creationId xmlns:a16="http://schemas.microsoft.com/office/drawing/2014/main" id="{D56D4997-CC73-5398-7747-9C2ECECF1836}"/>
              </a:ext>
            </a:extLst>
          </p:cNvPr>
          <p:cNvSpPr/>
          <p:nvPr/>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54D9790-7E80-08BF-6E11-ABCAA207C19F}"/>
              </a:ext>
            </a:extLst>
          </p:cNvPr>
          <p:cNvSpPr>
            <a:spLocks noGrp="1"/>
          </p:cNvSpPr>
          <p:nvPr>
            <p:ph type="title"/>
          </p:nvPr>
        </p:nvSpPr>
        <p:spPr>
          <a:xfrm>
            <a:off x="4412348" y="4580343"/>
            <a:ext cx="7417294" cy="1425327"/>
          </a:xfrm>
        </p:spPr>
        <p:txBody>
          <a:bodyPr/>
          <a:lstStyle/>
          <a:p>
            <a:r>
              <a:rPr lang="en-US" dirty="0"/>
              <a:t>Employee Lifecycle related to payroll &amp; employee Benefits </a:t>
            </a:r>
          </a:p>
        </p:txBody>
      </p:sp>
      <p:sp>
        <p:nvSpPr>
          <p:cNvPr id="5" name="Text Placeholder 4">
            <a:extLst>
              <a:ext uri="{FF2B5EF4-FFF2-40B4-BE49-F238E27FC236}">
                <a16:creationId xmlns:a16="http://schemas.microsoft.com/office/drawing/2014/main" id="{2331A6B8-4D75-5AE2-963F-B261B38F84D0}"/>
              </a:ext>
            </a:extLst>
          </p:cNvPr>
          <p:cNvSpPr>
            <a:spLocks noGrp="1"/>
          </p:cNvSpPr>
          <p:nvPr>
            <p:ph type="body" sz="quarter" idx="13"/>
          </p:nvPr>
        </p:nvSpPr>
        <p:spPr/>
        <p:txBody>
          <a:bodyPr/>
          <a:lstStyle/>
          <a:p>
            <a:r>
              <a:rPr lang="en-US" dirty="0"/>
              <a:t>Ann shore, Executive Director, Peb , Human resources </a:t>
            </a:r>
          </a:p>
        </p:txBody>
      </p:sp>
      <p:cxnSp>
        <p:nvCxnSpPr>
          <p:cNvPr id="3" name="Straight Connector 2">
            <a:extLst>
              <a:ext uri="{FF2B5EF4-FFF2-40B4-BE49-F238E27FC236}">
                <a16:creationId xmlns:a16="http://schemas.microsoft.com/office/drawing/2014/main" id="{3DFB39F1-BE7E-B25F-B3D3-76102A8B5542}"/>
              </a:ext>
            </a:extLst>
          </p:cNvPr>
          <p:cNvCxnSpPr>
            <a:cxnSpLocks/>
          </p:cNvCxnSpPr>
          <p:nvPr/>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6" name="Picture 5" descr="Logo&#10;&#10;Description automatically generated">
            <a:extLst>
              <a:ext uri="{FF2B5EF4-FFF2-40B4-BE49-F238E27FC236}">
                <a16:creationId xmlns:a16="http://schemas.microsoft.com/office/drawing/2014/main" id="{74F72797-2FD8-1A5A-81DA-37E335208817}"/>
              </a:ext>
            </a:extLst>
          </p:cNvPr>
          <p:cNvPicPr>
            <a:picLocks noChangeAspect="1"/>
          </p:cNvPicPr>
          <p:nvPr/>
        </p:nvPicPr>
        <p:blipFill>
          <a:blip r:embed="rId3"/>
          <a:stretch>
            <a:fillRect/>
          </a:stretch>
        </p:blipFill>
        <p:spPr>
          <a:xfrm>
            <a:off x="852162" y="4981011"/>
            <a:ext cx="2060389" cy="1375830"/>
          </a:xfrm>
          <a:prstGeom prst="rect">
            <a:avLst/>
          </a:prstGeom>
        </p:spPr>
      </p:pic>
    </p:spTree>
    <p:extLst>
      <p:ext uri="{BB962C8B-B14F-4D97-AF65-F5344CB8AC3E}">
        <p14:creationId xmlns:p14="http://schemas.microsoft.com/office/powerpoint/2010/main" val="74468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0399C1-0DF6-6949-2995-869A34540B30}"/>
              </a:ext>
            </a:extLst>
          </p:cNvPr>
          <p:cNvSpPr>
            <a:spLocks noGrp="1"/>
          </p:cNvSpPr>
          <p:nvPr>
            <p:ph idx="1"/>
          </p:nvPr>
        </p:nvSpPr>
        <p:spPr/>
        <p:txBody>
          <a:bodyPr/>
          <a:lstStyle/>
          <a:p>
            <a:r>
              <a:rPr lang="en-US" sz="3200" dirty="0"/>
              <a:t>Employee is hired (after Onboarding)</a:t>
            </a:r>
          </a:p>
          <a:p>
            <a:r>
              <a:rPr lang="en-US" sz="3200" dirty="0"/>
              <a:t>Employment Tenure </a:t>
            </a:r>
          </a:p>
          <a:p>
            <a:r>
              <a:rPr lang="en-US" sz="3200" dirty="0"/>
              <a:t>Employee Dies while an active employee</a:t>
            </a:r>
          </a:p>
          <a:p>
            <a:r>
              <a:rPr lang="en-US" sz="3200" dirty="0"/>
              <a:t>Employee resigns</a:t>
            </a:r>
          </a:p>
          <a:p>
            <a:pPr lvl="1"/>
            <a:r>
              <a:rPr lang="en-US" sz="3000" dirty="0"/>
              <a:t>Nonretirement termination</a:t>
            </a:r>
          </a:p>
          <a:p>
            <a:pPr lvl="1"/>
            <a:r>
              <a:rPr lang="en-US" sz="3000" dirty="0"/>
              <a:t>Retirements termination </a:t>
            </a:r>
          </a:p>
          <a:p>
            <a:r>
              <a:rPr lang="en-US" sz="3200" dirty="0"/>
              <a:t>Other things to know </a:t>
            </a:r>
          </a:p>
          <a:p>
            <a:endParaRPr lang="en-US" sz="3200" dirty="0"/>
          </a:p>
        </p:txBody>
      </p:sp>
      <p:sp>
        <p:nvSpPr>
          <p:cNvPr id="3" name="Text Placeholder 2">
            <a:extLst>
              <a:ext uri="{FF2B5EF4-FFF2-40B4-BE49-F238E27FC236}">
                <a16:creationId xmlns:a16="http://schemas.microsoft.com/office/drawing/2014/main" id="{474D5DEB-B55A-2B99-7BC9-C57EE50FE951}"/>
              </a:ext>
            </a:extLst>
          </p:cNvPr>
          <p:cNvSpPr>
            <a:spLocks noGrp="1"/>
          </p:cNvSpPr>
          <p:nvPr>
            <p:ph type="body" sz="quarter" idx="13"/>
          </p:nvPr>
        </p:nvSpPr>
        <p:spPr/>
        <p:txBody>
          <a:bodyPr/>
          <a:lstStyle/>
          <a:p>
            <a:r>
              <a:rPr lang="en-US" dirty="0"/>
              <a:t>Agenda </a:t>
            </a:r>
          </a:p>
        </p:txBody>
      </p:sp>
      <p:sp>
        <p:nvSpPr>
          <p:cNvPr id="4" name="Slide Number Placeholder 3">
            <a:extLst>
              <a:ext uri="{FF2B5EF4-FFF2-40B4-BE49-F238E27FC236}">
                <a16:creationId xmlns:a16="http://schemas.microsoft.com/office/drawing/2014/main" id="{A6A14786-38DE-7704-0177-703DD0508D35}"/>
              </a:ext>
            </a:extLst>
          </p:cNvPr>
          <p:cNvSpPr>
            <a:spLocks noGrp="1"/>
          </p:cNvSpPr>
          <p:nvPr>
            <p:ph type="sldNum" sz="quarter" idx="21"/>
          </p:nvPr>
        </p:nvSpPr>
        <p:spPr/>
        <p:txBody>
          <a:bodyPr/>
          <a:lstStyle/>
          <a:p>
            <a:fld id="{9564885F-477D-A14D-B2C1-5ECAF755F313}" type="slidenum">
              <a:rPr lang="en-US" smtClean="0"/>
              <a:pPr/>
              <a:t>3</a:t>
            </a:fld>
            <a:endParaRPr lang="en-US" spc="400" dirty="0"/>
          </a:p>
        </p:txBody>
      </p:sp>
      <p:sp>
        <p:nvSpPr>
          <p:cNvPr id="5" name="Footer Placeholder 4">
            <a:extLst>
              <a:ext uri="{FF2B5EF4-FFF2-40B4-BE49-F238E27FC236}">
                <a16:creationId xmlns:a16="http://schemas.microsoft.com/office/drawing/2014/main" id="{5AA640AD-63D0-655D-FF3F-EA614369415B}"/>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A3258DF8-1D50-AC12-5313-145ADE1F8A3A}"/>
              </a:ext>
            </a:extLst>
          </p:cNvPr>
          <p:cNvSpPr>
            <a:spLocks noGrp="1"/>
          </p:cNvSpPr>
          <p:nvPr>
            <p:ph type="title"/>
          </p:nvPr>
        </p:nvSpPr>
        <p:spPr>
          <a:xfrm>
            <a:off x="1771444" y="230876"/>
            <a:ext cx="9998798" cy="666736"/>
          </a:xfrm>
        </p:spPr>
        <p:txBody>
          <a:bodyPr/>
          <a:lstStyle/>
          <a:p>
            <a:r>
              <a:rPr lang="en-US" dirty="0"/>
              <a:t>EMPLOYEE LIFE CYCLE </a:t>
            </a:r>
          </a:p>
        </p:txBody>
      </p:sp>
    </p:spTree>
    <p:extLst>
      <p:ext uri="{BB962C8B-B14F-4D97-AF65-F5344CB8AC3E}">
        <p14:creationId xmlns:p14="http://schemas.microsoft.com/office/powerpoint/2010/main" val="77289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A9B2E13-248B-B55F-E203-5F101C9AAE7C}"/>
              </a:ext>
            </a:extLst>
          </p:cNvPr>
          <p:cNvSpPr>
            <a:spLocks noGrp="1"/>
          </p:cNvSpPr>
          <p:nvPr>
            <p:ph idx="1"/>
          </p:nvPr>
        </p:nvSpPr>
        <p:spPr/>
        <p:txBody>
          <a:bodyPr/>
          <a:lstStyle/>
          <a:p>
            <a:r>
              <a:rPr lang="en-US" dirty="0"/>
              <a:t>Must attend New Employee Orientation within 30 days of hire date </a:t>
            </a:r>
          </a:p>
          <a:p>
            <a:pPr lvl="1"/>
            <a:r>
              <a:rPr lang="en-US" sz="1800" dirty="0"/>
              <a:t>Benefit election/enrollment must be completed within 30 days of hire date per AU Section 125 Plan. </a:t>
            </a:r>
          </a:p>
          <a:p>
            <a:pPr lvl="2"/>
            <a:r>
              <a:rPr lang="en-US" sz="1800" dirty="0"/>
              <a:t>Benefits are covered in detail with active enrollment during NEO for all full-time benefit eligible employees.</a:t>
            </a:r>
          </a:p>
          <a:p>
            <a:r>
              <a:rPr lang="en-US" dirty="0"/>
              <a:t>Onboarding in department to cover many items including:</a:t>
            </a:r>
          </a:p>
          <a:p>
            <a:pPr lvl="1"/>
            <a:r>
              <a:rPr lang="en-US" sz="1800" dirty="0"/>
              <a:t>Kronos training; clocking if non-exempt</a:t>
            </a:r>
          </a:p>
          <a:p>
            <a:pPr lvl="1"/>
            <a:r>
              <a:rPr lang="en-US" sz="1800" dirty="0"/>
              <a:t>Requesting annual/sick/other leave </a:t>
            </a:r>
          </a:p>
          <a:p>
            <a:pPr lvl="1"/>
            <a:r>
              <a:rPr lang="en-US" sz="1800" dirty="0"/>
              <a:t>Pay schedules </a:t>
            </a:r>
          </a:p>
          <a:p>
            <a:pPr lvl="1"/>
            <a:r>
              <a:rPr lang="en-US" sz="1800" dirty="0"/>
              <a:t>Department specific information</a:t>
            </a:r>
          </a:p>
          <a:p>
            <a:pPr lvl="1"/>
            <a:r>
              <a:rPr lang="en-US" sz="1800" dirty="0"/>
              <a:t>Ideally-who admins and HRLs are in the department </a:t>
            </a:r>
          </a:p>
          <a:p>
            <a:pPr lvl="1"/>
            <a:r>
              <a:rPr lang="en-US" sz="1800" dirty="0"/>
              <a:t>What else is best practice? </a:t>
            </a:r>
          </a:p>
          <a:p>
            <a:endParaRPr lang="en-US" dirty="0"/>
          </a:p>
          <a:p>
            <a:pPr marL="914400" lvl="2" indent="0">
              <a:buNone/>
            </a:pPr>
            <a:endParaRPr lang="en-US" dirty="0"/>
          </a:p>
        </p:txBody>
      </p:sp>
      <p:sp>
        <p:nvSpPr>
          <p:cNvPr id="3" name="Slide Number Placeholder 2">
            <a:extLst>
              <a:ext uri="{FF2B5EF4-FFF2-40B4-BE49-F238E27FC236}">
                <a16:creationId xmlns:a16="http://schemas.microsoft.com/office/drawing/2014/main" id="{7E534743-CADE-F69B-258A-50D472494324}"/>
              </a:ext>
            </a:extLst>
          </p:cNvPr>
          <p:cNvSpPr>
            <a:spLocks noGrp="1"/>
          </p:cNvSpPr>
          <p:nvPr>
            <p:ph type="sldNum" sz="quarter" idx="12"/>
          </p:nvPr>
        </p:nvSpPr>
        <p:spPr/>
        <p:txBody>
          <a:bodyPr/>
          <a:lstStyle/>
          <a:p>
            <a:fld id="{9564885F-477D-A14D-B2C1-5ECAF755F313}" type="slidenum">
              <a:rPr lang="en-US" smtClean="0"/>
              <a:pPr/>
              <a:t>4</a:t>
            </a:fld>
            <a:endParaRPr lang="en-US" dirty="0"/>
          </a:p>
        </p:txBody>
      </p:sp>
      <p:sp>
        <p:nvSpPr>
          <p:cNvPr id="9" name="Title 8">
            <a:extLst>
              <a:ext uri="{FF2B5EF4-FFF2-40B4-BE49-F238E27FC236}">
                <a16:creationId xmlns:a16="http://schemas.microsoft.com/office/drawing/2014/main" id="{3F430DE3-A0AD-9161-0E3C-DA8BF40916A3}"/>
              </a:ext>
            </a:extLst>
          </p:cNvPr>
          <p:cNvSpPr>
            <a:spLocks noGrp="1"/>
          </p:cNvSpPr>
          <p:nvPr>
            <p:ph type="title"/>
          </p:nvPr>
        </p:nvSpPr>
        <p:spPr>
          <a:xfrm>
            <a:off x="1775861" y="230876"/>
            <a:ext cx="9998798" cy="666736"/>
          </a:xfrm>
        </p:spPr>
        <p:txBody>
          <a:bodyPr/>
          <a:lstStyle/>
          <a:p>
            <a:r>
              <a:rPr lang="en-US" dirty="0"/>
              <a:t>An employee is hired: Employee life cycle </a:t>
            </a:r>
          </a:p>
        </p:txBody>
      </p:sp>
    </p:spTree>
    <p:extLst>
      <p:ext uri="{BB962C8B-B14F-4D97-AF65-F5344CB8AC3E}">
        <p14:creationId xmlns:p14="http://schemas.microsoft.com/office/powerpoint/2010/main" val="248781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5E1899B-94DE-F2DD-5736-7F312E72AB26}"/>
              </a:ext>
            </a:extLst>
          </p:cNvPr>
          <p:cNvSpPr>
            <a:spLocks noGrp="1"/>
          </p:cNvSpPr>
          <p:nvPr>
            <p:ph idx="1"/>
          </p:nvPr>
        </p:nvSpPr>
        <p:spPr/>
        <p:txBody>
          <a:bodyPr/>
          <a:lstStyle/>
          <a:p>
            <a:r>
              <a:rPr lang="en-US" dirty="0"/>
              <a:t>Annual Leave Accrual  (Excluding F9 Faculty and Coaches)</a:t>
            </a:r>
          </a:p>
          <a:p>
            <a:pPr marL="457200" lvl="1" indent="0">
              <a:buNone/>
            </a:pPr>
            <a:r>
              <a:rPr lang="en-US" dirty="0"/>
              <a:t>-Full time eligible employees accrue at 13.34 hours per month (160 hours per year)</a:t>
            </a:r>
          </a:p>
          <a:p>
            <a:pPr marL="457200" lvl="1" indent="0">
              <a:buNone/>
            </a:pPr>
            <a:r>
              <a:rPr lang="en-US" dirty="0"/>
              <a:t>-Part time employees who have an FTE accrue at a prorated amount based on the FTE</a:t>
            </a:r>
          </a:p>
          <a:p>
            <a:r>
              <a:rPr lang="en-US" dirty="0"/>
              <a:t>Sick Leave Accrual </a:t>
            </a:r>
          </a:p>
          <a:p>
            <a:pPr lvl="1"/>
            <a:r>
              <a:rPr lang="en-US" dirty="0"/>
              <a:t>Full time employees accrue at rate of 8 hours per month (96 hours per year)</a:t>
            </a:r>
          </a:p>
          <a:p>
            <a:r>
              <a:rPr lang="en-US" dirty="0"/>
              <a:t>Requests time off in Kronos </a:t>
            </a:r>
          </a:p>
          <a:p>
            <a:pPr lvl="1"/>
            <a:r>
              <a:rPr lang="en-US" dirty="0"/>
              <a:t>Supervisor approval/Timekeeper </a:t>
            </a:r>
          </a:p>
          <a:p>
            <a:r>
              <a:rPr lang="en-US" dirty="0"/>
              <a:t> Takes different types of leave over employment tenure </a:t>
            </a:r>
          </a:p>
          <a:p>
            <a:r>
              <a:rPr lang="en-US" dirty="0"/>
              <a:t>Uses health and welfare benefits to include health, dental, vision, supplemental plans, retirement plans, disability, etc. </a:t>
            </a:r>
          </a:p>
          <a:p>
            <a:r>
              <a:rPr lang="en-US" dirty="0"/>
              <a:t>PEB here to assist! </a:t>
            </a:r>
          </a:p>
          <a:p>
            <a:pPr lvl="1"/>
            <a:r>
              <a:rPr lang="en-US" dirty="0">
                <a:hlinkClick r:id="rId2"/>
              </a:rPr>
              <a:t>benefit@auburn.edu</a:t>
            </a:r>
            <a:r>
              <a:rPr lang="en-US" dirty="0"/>
              <a:t>; </a:t>
            </a:r>
            <a:r>
              <a:rPr lang="en-US" dirty="0">
                <a:hlinkClick r:id="rId3"/>
              </a:rPr>
              <a:t>payroll@auburn.edu</a:t>
            </a:r>
            <a:r>
              <a:rPr lang="en-US" dirty="0"/>
              <a:t> </a:t>
            </a:r>
          </a:p>
          <a:p>
            <a:endParaRPr lang="en-US" dirty="0"/>
          </a:p>
          <a:p>
            <a:endParaRPr lang="en-US" dirty="0"/>
          </a:p>
          <a:p>
            <a:endParaRPr lang="en-US" dirty="0"/>
          </a:p>
        </p:txBody>
      </p:sp>
      <p:sp>
        <p:nvSpPr>
          <p:cNvPr id="9" name="Text Placeholder 8">
            <a:extLst>
              <a:ext uri="{FF2B5EF4-FFF2-40B4-BE49-F238E27FC236}">
                <a16:creationId xmlns:a16="http://schemas.microsoft.com/office/drawing/2014/main" id="{8A41B6D3-7085-54B6-DB05-4710A470681E}"/>
              </a:ext>
            </a:extLst>
          </p:cNvPr>
          <p:cNvSpPr>
            <a:spLocks noGrp="1"/>
          </p:cNvSpPr>
          <p:nvPr>
            <p:ph type="body" sz="quarter" idx="13"/>
          </p:nvPr>
        </p:nvSpPr>
        <p:spPr/>
        <p:txBody>
          <a:bodyPr/>
          <a:lstStyle/>
          <a:p>
            <a:r>
              <a:rPr lang="en-US" dirty="0"/>
              <a:t>Employee lifecycle </a:t>
            </a:r>
          </a:p>
        </p:txBody>
      </p:sp>
      <p:sp>
        <p:nvSpPr>
          <p:cNvPr id="5" name="Slide Number Placeholder 4">
            <a:extLst>
              <a:ext uri="{FF2B5EF4-FFF2-40B4-BE49-F238E27FC236}">
                <a16:creationId xmlns:a16="http://schemas.microsoft.com/office/drawing/2014/main" id="{D398282A-6898-0888-EC4D-5FAEB9A21E90}"/>
              </a:ext>
            </a:extLst>
          </p:cNvPr>
          <p:cNvSpPr>
            <a:spLocks noGrp="1"/>
          </p:cNvSpPr>
          <p:nvPr>
            <p:ph type="sldNum" sz="quarter" idx="21"/>
          </p:nvPr>
        </p:nvSpPr>
        <p:spPr/>
        <p:txBody>
          <a:bodyPr/>
          <a:lstStyle/>
          <a:p>
            <a:fld id="{9564885F-477D-A14D-B2C1-5ECAF755F313}" type="slidenum">
              <a:rPr lang="en-US" smtClean="0"/>
              <a:pPr/>
              <a:t>5</a:t>
            </a:fld>
            <a:endParaRPr lang="en-US" dirty="0"/>
          </a:p>
        </p:txBody>
      </p:sp>
      <p:sp>
        <p:nvSpPr>
          <p:cNvPr id="7" name="Title 6">
            <a:extLst>
              <a:ext uri="{FF2B5EF4-FFF2-40B4-BE49-F238E27FC236}">
                <a16:creationId xmlns:a16="http://schemas.microsoft.com/office/drawing/2014/main" id="{BF64A64B-1FBA-CA13-8F84-FF8CB95D7068}"/>
              </a:ext>
            </a:extLst>
          </p:cNvPr>
          <p:cNvSpPr>
            <a:spLocks noGrp="1"/>
          </p:cNvSpPr>
          <p:nvPr>
            <p:ph type="title"/>
          </p:nvPr>
        </p:nvSpPr>
        <p:spPr>
          <a:xfrm>
            <a:off x="1775861" y="230876"/>
            <a:ext cx="9998798" cy="666736"/>
          </a:xfrm>
        </p:spPr>
        <p:txBody>
          <a:bodyPr/>
          <a:lstStyle/>
          <a:p>
            <a:r>
              <a:rPr lang="en-US" dirty="0"/>
              <a:t>During employment of the employee :</a:t>
            </a:r>
          </a:p>
        </p:txBody>
      </p:sp>
    </p:spTree>
    <p:extLst>
      <p:ext uri="{BB962C8B-B14F-4D97-AF65-F5344CB8AC3E}">
        <p14:creationId xmlns:p14="http://schemas.microsoft.com/office/powerpoint/2010/main" val="150980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196AE4-C9EF-7275-9CC3-E6B13E181EB3}"/>
              </a:ext>
            </a:extLst>
          </p:cNvPr>
          <p:cNvSpPr>
            <a:spLocks noGrp="1"/>
          </p:cNvSpPr>
          <p:nvPr>
            <p:ph idx="1"/>
          </p:nvPr>
        </p:nvSpPr>
        <p:spPr/>
        <p:txBody>
          <a:bodyPr/>
          <a:lstStyle/>
          <a:p>
            <a:r>
              <a:rPr lang="en-US" dirty="0"/>
              <a:t>If eligible may use leave to include: </a:t>
            </a:r>
          </a:p>
          <a:p>
            <a:pPr lvl="1"/>
            <a:r>
              <a:rPr lang="en-US" dirty="0"/>
              <a:t>FMLA- REQUIRED NOT OPTIONAL – Must be eligible and must be approved by HR </a:t>
            </a:r>
          </a:p>
          <a:p>
            <a:pPr lvl="1"/>
            <a:r>
              <a:rPr lang="en-US" dirty="0"/>
              <a:t>Annual Leave </a:t>
            </a:r>
          </a:p>
          <a:p>
            <a:pPr lvl="1"/>
            <a:r>
              <a:rPr lang="en-US" dirty="0"/>
              <a:t>Sick Leave</a:t>
            </a:r>
          </a:p>
          <a:p>
            <a:pPr lvl="1"/>
            <a:r>
              <a:rPr lang="en-US" dirty="0"/>
              <a:t>Paid Parental Leave </a:t>
            </a:r>
          </a:p>
          <a:p>
            <a:pPr lvl="1"/>
            <a:r>
              <a:rPr lang="en-US" dirty="0"/>
              <a:t>Salary Continuation Plan </a:t>
            </a:r>
          </a:p>
          <a:p>
            <a:pPr lvl="1"/>
            <a:r>
              <a:rPr lang="en-US" dirty="0"/>
              <a:t>Bereavement Leave </a:t>
            </a:r>
          </a:p>
          <a:p>
            <a:pPr lvl="1"/>
            <a:r>
              <a:rPr lang="en-US" dirty="0"/>
              <a:t>Jury Duty Leave </a:t>
            </a:r>
          </a:p>
          <a:p>
            <a:pPr lvl="1"/>
            <a:r>
              <a:rPr lang="en-US" dirty="0"/>
              <a:t>Military Leave </a:t>
            </a:r>
          </a:p>
          <a:p>
            <a:pPr lvl="1"/>
            <a:r>
              <a:rPr lang="en-US" dirty="0"/>
              <a:t>On the Job Injury (OJI)</a:t>
            </a:r>
          </a:p>
          <a:p>
            <a:pPr lvl="1"/>
            <a:r>
              <a:rPr lang="en-US" dirty="0"/>
              <a:t>Professional Improvement Leave (PIL)</a:t>
            </a:r>
          </a:p>
          <a:p>
            <a:pPr lvl="1"/>
            <a:r>
              <a:rPr lang="en-US" dirty="0"/>
              <a:t>Leave without pay</a:t>
            </a:r>
          </a:p>
          <a:p>
            <a:pPr lvl="2"/>
            <a:r>
              <a:rPr lang="en-US" dirty="0"/>
              <a:t>Voluntary or Involuntary </a:t>
            </a:r>
          </a:p>
        </p:txBody>
      </p:sp>
      <p:sp>
        <p:nvSpPr>
          <p:cNvPr id="3" name="Text Placeholder 2">
            <a:extLst>
              <a:ext uri="{FF2B5EF4-FFF2-40B4-BE49-F238E27FC236}">
                <a16:creationId xmlns:a16="http://schemas.microsoft.com/office/drawing/2014/main" id="{3962B166-9F18-6512-CEAD-DACA1395BE95}"/>
              </a:ext>
            </a:extLst>
          </p:cNvPr>
          <p:cNvSpPr>
            <a:spLocks noGrp="1"/>
          </p:cNvSpPr>
          <p:nvPr>
            <p:ph type="body" sz="quarter" idx="13"/>
          </p:nvPr>
        </p:nvSpPr>
        <p:spPr/>
        <p:txBody>
          <a:bodyPr/>
          <a:lstStyle/>
          <a:p>
            <a:r>
              <a:rPr lang="en-US" dirty="0"/>
              <a:t>Employee Lifecycle </a:t>
            </a:r>
          </a:p>
        </p:txBody>
      </p:sp>
      <p:sp>
        <p:nvSpPr>
          <p:cNvPr id="4" name="Slide Number Placeholder 3">
            <a:extLst>
              <a:ext uri="{FF2B5EF4-FFF2-40B4-BE49-F238E27FC236}">
                <a16:creationId xmlns:a16="http://schemas.microsoft.com/office/drawing/2014/main" id="{D2711463-555C-B914-AFDB-3AB2255BB853}"/>
              </a:ext>
            </a:extLst>
          </p:cNvPr>
          <p:cNvSpPr>
            <a:spLocks noGrp="1"/>
          </p:cNvSpPr>
          <p:nvPr>
            <p:ph type="sldNum" sz="quarter" idx="21"/>
          </p:nvPr>
        </p:nvSpPr>
        <p:spPr/>
        <p:txBody>
          <a:bodyPr/>
          <a:lstStyle/>
          <a:p>
            <a:fld id="{9564885F-477D-A14D-B2C1-5ECAF755F313}" type="slidenum">
              <a:rPr lang="en-US" smtClean="0"/>
              <a:pPr/>
              <a:t>6</a:t>
            </a:fld>
            <a:endParaRPr lang="en-US" spc="400" dirty="0"/>
          </a:p>
        </p:txBody>
      </p:sp>
      <p:sp>
        <p:nvSpPr>
          <p:cNvPr id="5" name="Footer Placeholder 4">
            <a:extLst>
              <a:ext uri="{FF2B5EF4-FFF2-40B4-BE49-F238E27FC236}">
                <a16:creationId xmlns:a16="http://schemas.microsoft.com/office/drawing/2014/main" id="{B2028A8A-70D5-FA14-E5D2-72F4DF3A28B7}"/>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326A202C-C285-FD32-E08A-9BBAA9D76F08}"/>
              </a:ext>
            </a:extLst>
          </p:cNvPr>
          <p:cNvSpPr>
            <a:spLocks noGrp="1"/>
          </p:cNvSpPr>
          <p:nvPr>
            <p:ph type="title"/>
          </p:nvPr>
        </p:nvSpPr>
        <p:spPr>
          <a:xfrm>
            <a:off x="1860922" y="259809"/>
            <a:ext cx="9998798" cy="666736"/>
          </a:xfrm>
        </p:spPr>
        <p:txBody>
          <a:bodyPr/>
          <a:lstStyle/>
          <a:p>
            <a:r>
              <a:rPr lang="en-US" dirty="0"/>
              <a:t>During Employment of the employee : </a:t>
            </a:r>
          </a:p>
        </p:txBody>
      </p:sp>
    </p:spTree>
    <p:extLst>
      <p:ext uri="{BB962C8B-B14F-4D97-AF65-F5344CB8AC3E}">
        <p14:creationId xmlns:p14="http://schemas.microsoft.com/office/powerpoint/2010/main" val="212940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22C53-F1BE-AF3F-BD81-430FE56DD884}"/>
              </a:ext>
            </a:extLst>
          </p:cNvPr>
          <p:cNvSpPr>
            <a:spLocks noGrp="1"/>
          </p:cNvSpPr>
          <p:nvPr>
            <p:ph idx="1"/>
          </p:nvPr>
        </p:nvSpPr>
        <p:spPr/>
        <p:txBody>
          <a:bodyPr/>
          <a:lstStyle/>
          <a:p>
            <a:r>
              <a:rPr lang="en-US" dirty="0"/>
              <a:t>Contact Linda Sanders in PEB for life insurance information </a:t>
            </a:r>
          </a:p>
          <a:p>
            <a:r>
              <a:rPr lang="en-US" dirty="0"/>
              <a:t>PEB sends beneficiary paperwork/information for The Standard (term  life insurance)</a:t>
            </a:r>
          </a:p>
          <a:p>
            <a:pPr lvl="1"/>
            <a:r>
              <a:rPr lang="en-US" dirty="0"/>
              <a:t>Basic to $35k for full time benefit eligible </a:t>
            </a:r>
          </a:p>
          <a:p>
            <a:r>
              <a:rPr lang="en-US" dirty="0"/>
              <a:t>Certified death certificate required with claim form/PEB will assist with form completion</a:t>
            </a:r>
          </a:p>
          <a:p>
            <a:r>
              <a:rPr lang="en-US" dirty="0"/>
              <a:t>PEB sends information for RSA Teacher’s Retirement to family/beneficiary </a:t>
            </a:r>
          </a:p>
          <a:p>
            <a:pPr lvl="1"/>
            <a:r>
              <a:rPr lang="en-US" dirty="0"/>
              <a:t>If the employee is not eligible to retire the beneficiary receives member contributions, total interest earned and one year of the employee’s annual salary</a:t>
            </a:r>
          </a:p>
          <a:p>
            <a:pPr lvl="1"/>
            <a:r>
              <a:rPr lang="en-US" dirty="0"/>
              <a:t>If the employee is eligible to retire and the beneficiary is a spouse, the spouse has a choice of a lifetime monthly benefit option 2 (100%) </a:t>
            </a:r>
          </a:p>
          <a:p>
            <a:pPr lvl="2"/>
            <a:r>
              <a:rPr lang="en-US" dirty="0"/>
              <a:t>If the beneficiary is not a spouse the beneficiary has a choice of option 3 (50%) or the beneficiary can choose to receive the member contributions, total interest earned and one year of the employee’s salary </a:t>
            </a:r>
          </a:p>
          <a:p>
            <a:pPr lvl="1"/>
            <a:r>
              <a:rPr lang="en-US" dirty="0"/>
              <a:t>Certified death certificate required along with RSA Survivor Beneficiary Form- PEB will process and send to TRS </a:t>
            </a:r>
          </a:p>
          <a:p>
            <a:pPr lvl="1"/>
            <a:endParaRPr lang="en-US" dirty="0"/>
          </a:p>
          <a:p>
            <a:pPr marL="457200" lvl="1" indent="0">
              <a:buNone/>
            </a:pPr>
            <a:endParaRPr lang="en-US" dirty="0"/>
          </a:p>
          <a:p>
            <a:pPr lvl="1"/>
            <a:endParaRPr lang="en-US" dirty="0"/>
          </a:p>
          <a:p>
            <a:pPr lvl="1"/>
            <a:endParaRPr lang="en-US" dirty="0"/>
          </a:p>
        </p:txBody>
      </p:sp>
      <p:sp>
        <p:nvSpPr>
          <p:cNvPr id="3" name="Text Placeholder 2">
            <a:extLst>
              <a:ext uri="{FF2B5EF4-FFF2-40B4-BE49-F238E27FC236}">
                <a16:creationId xmlns:a16="http://schemas.microsoft.com/office/drawing/2014/main" id="{F111ED63-CA5C-0961-7156-9E76E674A3A3}"/>
              </a:ext>
            </a:extLst>
          </p:cNvPr>
          <p:cNvSpPr>
            <a:spLocks noGrp="1"/>
          </p:cNvSpPr>
          <p:nvPr>
            <p:ph type="body" sz="quarter" idx="13"/>
          </p:nvPr>
        </p:nvSpPr>
        <p:spPr/>
        <p:txBody>
          <a:bodyPr/>
          <a:lstStyle/>
          <a:p>
            <a:r>
              <a:rPr lang="en-US" dirty="0"/>
              <a:t>Employee Lifecycle </a:t>
            </a:r>
          </a:p>
        </p:txBody>
      </p:sp>
      <p:sp>
        <p:nvSpPr>
          <p:cNvPr id="4" name="Slide Number Placeholder 3">
            <a:extLst>
              <a:ext uri="{FF2B5EF4-FFF2-40B4-BE49-F238E27FC236}">
                <a16:creationId xmlns:a16="http://schemas.microsoft.com/office/drawing/2014/main" id="{C2E7CD4F-DD03-3439-23AC-79A489CF1AE8}"/>
              </a:ext>
            </a:extLst>
          </p:cNvPr>
          <p:cNvSpPr>
            <a:spLocks noGrp="1"/>
          </p:cNvSpPr>
          <p:nvPr>
            <p:ph type="sldNum" sz="quarter" idx="21"/>
          </p:nvPr>
        </p:nvSpPr>
        <p:spPr/>
        <p:txBody>
          <a:bodyPr/>
          <a:lstStyle/>
          <a:p>
            <a:fld id="{9564885F-477D-A14D-B2C1-5ECAF755F313}" type="slidenum">
              <a:rPr lang="en-US" smtClean="0"/>
              <a:pPr/>
              <a:t>7</a:t>
            </a:fld>
            <a:endParaRPr lang="en-US" spc="400" dirty="0"/>
          </a:p>
        </p:txBody>
      </p:sp>
      <p:sp>
        <p:nvSpPr>
          <p:cNvPr id="5" name="Footer Placeholder 4">
            <a:extLst>
              <a:ext uri="{FF2B5EF4-FFF2-40B4-BE49-F238E27FC236}">
                <a16:creationId xmlns:a16="http://schemas.microsoft.com/office/drawing/2014/main" id="{AD5D2373-45B7-9F6B-AAF2-472FC7C68139}"/>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EF4716A7-0502-4205-2622-DB2E3B45D6A3}"/>
              </a:ext>
            </a:extLst>
          </p:cNvPr>
          <p:cNvSpPr>
            <a:spLocks noGrp="1"/>
          </p:cNvSpPr>
          <p:nvPr>
            <p:ph type="title"/>
          </p:nvPr>
        </p:nvSpPr>
        <p:spPr/>
        <p:txBody>
          <a:bodyPr/>
          <a:lstStyle/>
          <a:p>
            <a:r>
              <a:rPr lang="en-US" dirty="0"/>
              <a:t>Employee dies while employed  </a:t>
            </a:r>
          </a:p>
        </p:txBody>
      </p:sp>
    </p:spTree>
    <p:extLst>
      <p:ext uri="{BB962C8B-B14F-4D97-AF65-F5344CB8AC3E}">
        <p14:creationId xmlns:p14="http://schemas.microsoft.com/office/powerpoint/2010/main" val="132250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6A2C78-0F10-ABE0-8F80-C11E60D30F8F}"/>
              </a:ext>
            </a:extLst>
          </p:cNvPr>
          <p:cNvSpPr>
            <a:spLocks noGrp="1"/>
          </p:cNvSpPr>
          <p:nvPr>
            <p:ph idx="1"/>
          </p:nvPr>
        </p:nvSpPr>
        <p:spPr/>
        <p:txBody>
          <a:bodyPr/>
          <a:lstStyle/>
          <a:p>
            <a:r>
              <a:rPr lang="en-US" dirty="0"/>
              <a:t>Contact Debra Walters in PEB regarding welfare benefits to include health, dental, vision </a:t>
            </a:r>
          </a:p>
          <a:p>
            <a:r>
              <a:rPr lang="en-US" dirty="0"/>
              <a:t>COBRA offered on certain plans if eligible dependents covered (see above bullet) </a:t>
            </a:r>
          </a:p>
          <a:p>
            <a:r>
              <a:rPr lang="en-US" dirty="0"/>
              <a:t>May be eligible for other reimbursement from supplemental plans such as Cancer Plans, Critical Illness, additional life insurance</a:t>
            </a:r>
          </a:p>
          <a:p>
            <a:r>
              <a:rPr lang="en-US" dirty="0"/>
              <a:t>Options with voluntary retirement plans based on beneficiary – rollover, cash out, etc. </a:t>
            </a:r>
          </a:p>
          <a:p>
            <a:r>
              <a:rPr lang="en-US" dirty="0"/>
              <a:t>Final paycheck issued </a:t>
            </a:r>
          </a:p>
          <a:p>
            <a:r>
              <a:rPr lang="en-US" dirty="0"/>
              <a:t>Annual leave payout issued if employee has balance (up to 173.3 hours)</a:t>
            </a:r>
          </a:p>
          <a:p>
            <a:r>
              <a:rPr lang="en-US" dirty="0"/>
              <a:t>Advise Employee Relations </a:t>
            </a:r>
          </a:p>
          <a:p>
            <a:r>
              <a:rPr lang="en-US" dirty="0"/>
              <a:t>Advise if Employee Assistance Program (EAP) is needed for department and or family </a:t>
            </a:r>
          </a:p>
          <a:p>
            <a:r>
              <a:rPr lang="en-US" dirty="0"/>
              <a:t>Use correct termination code on EPAF with date of death – Sonya has list to distribute </a:t>
            </a:r>
          </a:p>
          <a:p>
            <a:r>
              <a:rPr lang="en-US" dirty="0"/>
              <a:t>Stress importance of updated beneficiary information in Self Service Banner </a:t>
            </a:r>
          </a:p>
          <a:p>
            <a:endParaRPr lang="en-US" dirty="0"/>
          </a:p>
        </p:txBody>
      </p:sp>
      <p:sp>
        <p:nvSpPr>
          <p:cNvPr id="3" name="Text Placeholder 2">
            <a:extLst>
              <a:ext uri="{FF2B5EF4-FFF2-40B4-BE49-F238E27FC236}">
                <a16:creationId xmlns:a16="http://schemas.microsoft.com/office/drawing/2014/main" id="{22C9F2CB-679F-2611-E897-FC6F61B8E2C1}"/>
              </a:ext>
            </a:extLst>
          </p:cNvPr>
          <p:cNvSpPr>
            <a:spLocks noGrp="1"/>
          </p:cNvSpPr>
          <p:nvPr>
            <p:ph type="body" sz="quarter" idx="13"/>
          </p:nvPr>
        </p:nvSpPr>
        <p:spPr/>
        <p:txBody>
          <a:bodyPr/>
          <a:lstStyle/>
          <a:p>
            <a:r>
              <a:rPr lang="en-US" dirty="0"/>
              <a:t>Employee Lifecycle </a:t>
            </a:r>
          </a:p>
        </p:txBody>
      </p:sp>
      <p:sp>
        <p:nvSpPr>
          <p:cNvPr id="4" name="Slide Number Placeholder 3">
            <a:extLst>
              <a:ext uri="{FF2B5EF4-FFF2-40B4-BE49-F238E27FC236}">
                <a16:creationId xmlns:a16="http://schemas.microsoft.com/office/drawing/2014/main" id="{223E6986-F305-7DB5-3049-7239FAA5FE1F}"/>
              </a:ext>
            </a:extLst>
          </p:cNvPr>
          <p:cNvSpPr>
            <a:spLocks noGrp="1"/>
          </p:cNvSpPr>
          <p:nvPr>
            <p:ph type="sldNum" sz="quarter" idx="21"/>
          </p:nvPr>
        </p:nvSpPr>
        <p:spPr/>
        <p:txBody>
          <a:bodyPr/>
          <a:lstStyle/>
          <a:p>
            <a:fld id="{9564885F-477D-A14D-B2C1-5ECAF755F313}" type="slidenum">
              <a:rPr lang="en-US" smtClean="0"/>
              <a:pPr/>
              <a:t>8</a:t>
            </a:fld>
            <a:endParaRPr lang="en-US" spc="400" dirty="0"/>
          </a:p>
        </p:txBody>
      </p:sp>
      <p:sp>
        <p:nvSpPr>
          <p:cNvPr id="5" name="Footer Placeholder 4">
            <a:extLst>
              <a:ext uri="{FF2B5EF4-FFF2-40B4-BE49-F238E27FC236}">
                <a16:creationId xmlns:a16="http://schemas.microsoft.com/office/drawing/2014/main" id="{599B3616-FC2A-B1D0-A235-59B93AA301CB}"/>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98A43D5F-84BC-4240-8FBF-F07A1A3E5692}"/>
              </a:ext>
            </a:extLst>
          </p:cNvPr>
          <p:cNvSpPr>
            <a:spLocks noGrp="1"/>
          </p:cNvSpPr>
          <p:nvPr>
            <p:ph type="title"/>
          </p:nvPr>
        </p:nvSpPr>
        <p:spPr/>
        <p:txBody>
          <a:bodyPr/>
          <a:lstStyle/>
          <a:p>
            <a:r>
              <a:rPr lang="en-US" dirty="0"/>
              <a:t>Employee dies while employed </a:t>
            </a:r>
          </a:p>
        </p:txBody>
      </p:sp>
    </p:spTree>
    <p:extLst>
      <p:ext uri="{BB962C8B-B14F-4D97-AF65-F5344CB8AC3E}">
        <p14:creationId xmlns:p14="http://schemas.microsoft.com/office/powerpoint/2010/main" val="158649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B1BB2-00AB-DA2E-CB83-F1F0A8CFAB3B}"/>
              </a:ext>
            </a:extLst>
          </p:cNvPr>
          <p:cNvSpPr>
            <a:spLocks noGrp="1"/>
          </p:cNvSpPr>
          <p:nvPr>
            <p:ph idx="1"/>
          </p:nvPr>
        </p:nvSpPr>
        <p:spPr/>
        <p:txBody>
          <a:bodyPr/>
          <a:lstStyle/>
          <a:p>
            <a:r>
              <a:rPr lang="en-US" dirty="0"/>
              <a:t>Assign correct termination reason on EPAF</a:t>
            </a:r>
          </a:p>
          <a:p>
            <a:r>
              <a:rPr lang="en-US" dirty="0"/>
              <a:t>Send EPAF and resignation letter to </a:t>
            </a:r>
            <a:r>
              <a:rPr lang="en-US" dirty="0">
                <a:hlinkClick r:id="rId2"/>
              </a:rPr>
              <a:t>humnres@auburn.edu</a:t>
            </a:r>
            <a:endParaRPr lang="en-US" dirty="0"/>
          </a:p>
          <a:p>
            <a:r>
              <a:rPr lang="en-US" dirty="0"/>
              <a:t>Ensure EPAF is the last day of employment (date on letter)</a:t>
            </a:r>
          </a:p>
          <a:p>
            <a:r>
              <a:rPr lang="en-US" dirty="0"/>
              <a:t>PEB will send COBRA information where applicable</a:t>
            </a:r>
          </a:p>
          <a:p>
            <a:r>
              <a:rPr lang="en-US" dirty="0"/>
              <a:t>Employee will contact RSA/TRS if vested at appropriate age requirement; RSA will contact AU PEB for certification; if employee not vested, they contact TRS for options </a:t>
            </a:r>
          </a:p>
          <a:p>
            <a:r>
              <a:rPr lang="en-US" dirty="0"/>
              <a:t>Some portability options with supplemental plans such as life, cancer, critical illness </a:t>
            </a:r>
          </a:p>
          <a:p>
            <a:r>
              <a:rPr lang="en-US" dirty="0"/>
              <a:t>Choices regarding voluntary retirement plans (403b, 457b, Roth) to include rollovers, cash out or leave at AU</a:t>
            </a:r>
          </a:p>
          <a:p>
            <a:r>
              <a:rPr lang="en-US" dirty="0"/>
              <a:t>Annual leave, if available, up to 173.3 hours will be paid out</a:t>
            </a:r>
          </a:p>
          <a:p>
            <a:pPr lvl="1"/>
            <a:r>
              <a:rPr lang="en-US" dirty="0"/>
              <a:t>Bi-weekly-next pay period </a:t>
            </a:r>
          </a:p>
          <a:p>
            <a:pPr lvl="1"/>
            <a:r>
              <a:rPr lang="en-US" dirty="0"/>
              <a:t>Monthly/Semi-monthly- as soon as possible after PLOP is processed </a:t>
            </a:r>
          </a:p>
          <a:p>
            <a:endParaRPr lang="en-US" dirty="0"/>
          </a:p>
        </p:txBody>
      </p:sp>
      <p:sp>
        <p:nvSpPr>
          <p:cNvPr id="3" name="Text Placeholder 2">
            <a:extLst>
              <a:ext uri="{FF2B5EF4-FFF2-40B4-BE49-F238E27FC236}">
                <a16:creationId xmlns:a16="http://schemas.microsoft.com/office/drawing/2014/main" id="{900F1C87-A706-A077-460C-3F105D9D5681}"/>
              </a:ext>
            </a:extLst>
          </p:cNvPr>
          <p:cNvSpPr>
            <a:spLocks noGrp="1"/>
          </p:cNvSpPr>
          <p:nvPr>
            <p:ph type="body" sz="quarter" idx="13"/>
          </p:nvPr>
        </p:nvSpPr>
        <p:spPr/>
        <p:txBody>
          <a:bodyPr/>
          <a:lstStyle/>
          <a:p>
            <a:r>
              <a:rPr lang="en-US" dirty="0"/>
              <a:t>Employee lifecycle </a:t>
            </a:r>
          </a:p>
        </p:txBody>
      </p:sp>
      <p:sp>
        <p:nvSpPr>
          <p:cNvPr id="4" name="Slide Number Placeholder 3">
            <a:extLst>
              <a:ext uri="{FF2B5EF4-FFF2-40B4-BE49-F238E27FC236}">
                <a16:creationId xmlns:a16="http://schemas.microsoft.com/office/drawing/2014/main" id="{9CB29BAE-4A33-48AD-4027-84E3910B9FBE}"/>
              </a:ext>
            </a:extLst>
          </p:cNvPr>
          <p:cNvSpPr>
            <a:spLocks noGrp="1"/>
          </p:cNvSpPr>
          <p:nvPr>
            <p:ph type="sldNum" sz="quarter" idx="21"/>
          </p:nvPr>
        </p:nvSpPr>
        <p:spPr/>
        <p:txBody>
          <a:bodyPr/>
          <a:lstStyle/>
          <a:p>
            <a:fld id="{9564885F-477D-A14D-B2C1-5ECAF755F313}" type="slidenum">
              <a:rPr lang="en-US" smtClean="0"/>
              <a:pPr/>
              <a:t>9</a:t>
            </a:fld>
            <a:endParaRPr lang="en-US" spc="400" dirty="0"/>
          </a:p>
        </p:txBody>
      </p:sp>
      <p:sp>
        <p:nvSpPr>
          <p:cNvPr id="5" name="Footer Placeholder 4">
            <a:extLst>
              <a:ext uri="{FF2B5EF4-FFF2-40B4-BE49-F238E27FC236}">
                <a16:creationId xmlns:a16="http://schemas.microsoft.com/office/drawing/2014/main" id="{ADB7580F-D2EE-950A-1B77-63D94CA8CCB7}"/>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F7E04BEE-2091-5F48-C54A-7245E730A251}"/>
              </a:ext>
            </a:extLst>
          </p:cNvPr>
          <p:cNvSpPr>
            <a:spLocks noGrp="1"/>
          </p:cNvSpPr>
          <p:nvPr>
            <p:ph type="title"/>
          </p:nvPr>
        </p:nvSpPr>
        <p:spPr/>
        <p:txBody>
          <a:bodyPr/>
          <a:lstStyle/>
          <a:p>
            <a:r>
              <a:rPr lang="en-US" dirty="0"/>
              <a:t>Employee resigns (not trs retirement)</a:t>
            </a:r>
          </a:p>
        </p:txBody>
      </p:sp>
    </p:spTree>
    <p:extLst>
      <p:ext uri="{BB962C8B-B14F-4D97-AF65-F5344CB8AC3E}">
        <p14:creationId xmlns:p14="http://schemas.microsoft.com/office/powerpoint/2010/main" val="363958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EE5CABBB-E4BF-234A-804A-4CEFEFA7C011}"/>
    </a:ext>
  </a:extLst>
</a:theme>
</file>

<file path=ppt/theme/theme2.xml><?xml version="1.0" encoding="utf-8"?>
<a:theme xmlns:a="http://schemas.openxmlformats.org/drawingml/2006/main" name="2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A0248C05-2A7D-6544-BC71-A27F6E66A254}"/>
    </a:ext>
  </a:extLst>
</a:theme>
</file>

<file path=ppt/theme/theme3.xml><?xml version="1.0" encoding="utf-8"?>
<a:theme xmlns:a="http://schemas.openxmlformats.org/drawingml/2006/main" name="3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2A89CD13-A47A-284A-B428-25EB4A74459E}"/>
    </a:ext>
  </a:extLst>
</a:theme>
</file>

<file path=ppt/theme/theme4.xml><?xml version="1.0" encoding="utf-8"?>
<a:theme xmlns:a="http://schemas.openxmlformats.org/drawingml/2006/main" name="4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622C492A-5B0F-1A42-9C4B-778612BF0C80}"/>
    </a:ext>
  </a:extLst>
</a:theme>
</file>

<file path=ppt/theme/theme5.xml><?xml version="1.0" encoding="utf-8"?>
<a:theme xmlns:a="http://schemas.openxmlformats.org/drawingml/2006/main" name="5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955291D9-09CB-FC4C-B74F-71430D0C588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3.xml><?xml version="1.0" encoding="utf-8"?>
<ds:datastoreItem xmlns:ds="http://schemas.openxmlformats.org/officeDocument/2006/customXml" ds:itemID="{B5A385D6-1B48-432F-B09D-13C6DAFB4878}">
  <ds:schemaRefs>
    <ds:schemaRef ds:uri="47faa2a4-73f8-432c-a094-497480f69319"/>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71aba463-9bd0-4bde-b004-aca769530f9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1_AU_2023</Template>
  <TotalTime>172</TotalTime>
  <Words>1174</Words>
  <Application>Microsoft Macintosh PowerPoint</Application>
  <PresentationFormat>Widescreen</PresentationFormat>
  <Paragraphs>148</Paragraphs>
  <Slides>16</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16</vt:i4>
      </vt:variant>
    </vt:vector>
  </HeadingPairs>
  <TitlesOfParts>
    <vt:vector size="31" baseType="lpstr">
      <vt:lpstr>.AppleSystemUIFont</vt:lpstr>
      <vt:lpstr>Arial</vt:lpstr>
      <vt:lpstr>Avenir Light</vt:lpstr>
      <vt:lpstr>Avenir Medium</vt:lpstr>
      <vt:lpstr>Avenir Next LT Pro</vt:lpstr>
      <vt:lpstr>Avenir Next LT Pro Demi</vt:lpstr>
      <vt:lpstr>Calibri</vt:lpstr>
      <vt:lpstr>KazimirText Medium</vt:lpstr>
      <vt:lpstr>System Font Regular</vt:lpstr>
      <vt:lpstr>Wingdings</vt:lpstr>
      <vt:lpstr>1_AU_2023</vt:lpstr>
      <vt:lpstr>2_AU_2023</vt:lpstr>
      <vt:lpstr>3_AU_2023</vt:lpstr>
      <vt:lpstr>4_AU_2023</vt:lpstr>
      <vt:lpstr>5_AU_2023</vt:lpstr>
      <vt:lpstr>DOCUMENTING THE EMPLOYEE LIFE CYCLE</vt:lpstr>
      <vt:lpstr>Employee Lifecycle related to payroll &amp; employee Benefits </vt:lpstr>
      <vt:lpstr>EMPLOYEE LIFE CYCLE </vt:lpstr>
      <vt:lpstr>An employee is hired: Employee life cycle </vt:lpstr>
      <vt:lpstr>During employment of the employee :</vt:lpstr>
      <vt:lpstr>During Employment of the employee : </vt:lpstr>
      <vt:lpstr>Employee dies while employed  </vt:lpstr>
      <vt:lpstr>Employee dies while employed </vt:lpstr>
      <vt:lpstr>Employee resigns (not trs retirement)</vt:lpstr>
      <vt:lpstr>Vested employee retires (trs retirement)</vt:lpstr>
      <vt:lpstr>aU Annual retirement seminars </vt:lpstr>
      <vt:lpstr>Other information </vt:lpstr>
      <vt:lpstr>Questions? Comments?</vt:lpstr>
      <vt:lpstr>PowerPoint Presentation</vt:lpstr>
      <vt:lpstr>PowerPoint Presentation</vt:lpstr>
      <vt:lpstr>OPEN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before using template</dc:title>
  <dc:creator>Patrick Johnston</dc:creator>
  <cp:lastModifiedBy>Patrick Johnston</cp:lastModifiedBy>
  <cp:revision>11</cp:revision>
  <cp:lastPrinted>2019-08-14T19:32:51Z</cp:lastPrinted>
  <dcterms:created xsi:type="dcterms:W3CDTF">2023-07-21T19:22:52Z</dcterms:created>
  <dcterms:modified xsi:type="dcterms:W3CDTF">2023-08-01T15:15:52Z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