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96659" autoAdjust="0"/>
  </p:normalViewPr>
  <p:slideViewPr>
    <p:cSldViewPr snapToGrid="0">
      <p:cViewPr varScale="1">
        <p:scale>
          <a:sx n="91" d="100"/>
          <a:sy n="91" d="100"/>
        </p:scale>
        <p:origin x="11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8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6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0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3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5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4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1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5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1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A8301-9577-4683-BCE1-7043E923C43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3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370849" y="1475509"/>
            <a:ext cx="12844130" cy="27639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370849" y="2157688"/>
            <a:ext cx="12844130" cy="1370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95837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Campus Parking Overview</a:t>
            </a:r>
            <a:endParaRPr lang="en-US" sz="8000" dirty="0">
              <a:solidFill>
                <a:schemeClr val="accent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Current Parking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23491" y="2258870"/>
            <a:ext cx="195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39787" y="3712836"/>
            <a:ext cx="1275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18" y="1420335"/>
            <a:ext cx="7235014" cy="524538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773200" y="1772359"/>
            <a:ext cx="1136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2018</a:t>
            </a:r>
            <a:endParaRPr lang="en-US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09637" y="1780905"/>
            <a:ext cx="1136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2019</a:t>
            </a:r>
            <a:endParaRPr lang="en-US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21895" y="2535047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3,367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21895" y="2910792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1,268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7682670" y="2194909"/>
            <a:ext cx="105113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21895" y="4030019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1,320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21895" y="4405764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2,986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350960" y="2242570"/>
            <a:ext cx="195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372800" y="3721382"/>
            <a:ext cx="1275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349364" y="2518747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3,308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349364" y="2894492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1,485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354908" y="4038565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1,736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54908" y="4414310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3,132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10648059" y="2207027"/>
            <a:ext cx="99427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9738459" y="2258870"/>
            <a:ext cx="0" cy="2700892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453257" y="6141333"/>
            <a:ext cx="4570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A-zone is designated as yellow and B-zone is designated as green on the map. </a:t>
            </a:r>
            <a:endParaRPr lang="en-US" i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63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Parking Task Force Overview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7214" y="1572056"/>
            <a:ext cx="7816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Eliminate “Hunting License” Practice   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2007" y="2129901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Current method utilized with all zones on-campus.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92008" y="2626190"/>
            <a:ext cx="524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Resulting in reducing stress of searching for available parking throughout the day.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214" y="3464879"/>
            <a:ext cx="7816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Implementation of Zonal Parking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92007" y="4118903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Eliminate designated A, B, C, and other zones.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92007" y="4539073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Permits would be lot-specific.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67214" y="1972166"/>
            <a:ext cx="4654266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67214" y="3864989"/>
            <a:ext cx="415861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92007" y="4967781"/>
            <a:ext cx="524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Requires allocation parking based on faculty/staff assignments derived from HR.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2007" y="5663623"/>
            <a:ext cx="51700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Specific areas will be available for purchase at 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 higher rate however, these will not be oversold.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>
          <a:xfrm>
            <a:off x="1292007" y="6317648"/>
            <a:ext cx="67617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Other areas will be oversold by a small percentage and cost less.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972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Parking Task Force Goal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3748" y="1580602"/>
            <a:ext cx="9568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Implement Positive Changes to Parking 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93748" y="1980712"/>
            <a:ext cx="5098648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7984" y="2211545"/>
            <a:ext cx="9680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Ensure all areas of campus are represented on the task force to achieve successful results.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984" y="2780931"/>
            <a:ext cx="8997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Utilize the results of the Transportation Demand Study.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7984" y="3278644"/>
            <a:ext cx="8997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Reduce stress and frustration currently associated with 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accessing campus daily.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539976"/>
              </p:ext>
            </p:extLst>
          </p:nvPr>
        </p:nvGraphicFramePr>
        <p:xfrm>
          <a:off x="6546080" y="2851940"/>
          <a:ext cx="5597600" cy="3931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Acrobat Document" r:id="rId3" imgW="6943629" imgH="4876528" progId="Acrobat.Document.2017">
                  <p:embed/>
                </p:oleObj>
              </mc:Choice>
              <mc:Fallback>
                <p:oleObj name="Acrobat Document" r:id="rId3" imgW="6943629" imgH="4876528" progId="Acrobat.Document.201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46080" y="2851940"/>
                        <a:ext cx="5597600" cy="3931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93748" y="6136982"/>
            <a:ext cx="6110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One overview proposal of how campus could be divided to implement zonal parking.</a:t>
            </a:r>
            <a:endParaRPr lang="en-US" sz="1600" i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72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210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Century Gothic</vt:lpstr>
      <vt:lpstr>Office Theme</vt:lpstr>
      <vt:lpstr>Acrobat Document</vt:lpstr>
      <vt:lpstr>PowerPoint Presentation</vt:lpstr>
      <vt:lpstr>Current Parking</vt:lpstr>
      <vt:lpstr>Parking Task Force Overview</vt:lpstr>
      <vt:lpstr>Parking Task Force Goal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Prather</dc:creator>
  <cp:lastModifiedBy>Kim Brown</cp:lastModifiedBy>
  <cp:revision>85</cp:revision>
  <dcterms:created xsi:type="dcterms:W3CDTF">2018-05-22T13:53:34Z</dcterms:created>
  <dcterms:modified xsi:type="dcterms:W3CDTF">2019-10-28T15:21:28Z</dcterms:modified>
</cp:coreProperties>
</file>