
<file path=[Content_Types].xml><?xml version="1.0" encoding="utf-8"?>
<Types xmlns="http://schemas.openxmlformats.org/package/2006/content-types">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4.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notesMasterIdLst>
    <p:notesMasterId r:id="rId11"/>
  </p:notesMasterIdLst>
  <p:handoutMasterIdLst>
    <p:handoutMasterId r:id="rId12"/>
  </p:handoutMasterIdLst>
  <p:sldIdLst>
    <p:sldId id="256" r:id="rId2"/>
    <p:sldId id="279" r:id="rId3"/>
    <p:sldId id="291" r:id="rId4"/>
    <p:sldId id="341" r:id="rId5"/>
    <p:sldId id="323" r:id="rId6"/>
    <p:sldId id="342" r:id="rId7"/>
    <p:sldId id="343" r:id="rId8"/>
    <p:sldId id="345" r:id="rId9"/>
    <p:sldId id="344" r:id="rId10"/>
  </p:sldIdLst>
  <p:sldSz cx="9144000" cy="6858000" type="screen4x3"/>
  <p:notesSz cx="7077075" cy="93630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CF212116-9459-47F6-8CBC-B9248D0D0B41}">
          <p14:sldIdLst>
            <p14:sldId id="256"/>
            <p14:sldId id="279"/>
            <p14:sldId id="291"/>
            <p14:sldId id="341"/>
            <p14:sldId id="323"/>
            <p14:sldId id="342"/>
            <p14:sldId id="343"/>
            <p14:sldId id="345"/>
            <p14:sldId id="344"/>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C314E"/>
    <a:srgbClr val="002060"/>
    <a:srgbClr val="D35729"/>
    <a:srgbClr val="D35711"/>
    <a:srgbClr val="354574"/>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C4B1156A-380E-4F78-BDF5-A606A8083BF9}" styleName="Medium Style 4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solidFill>
            <a:schemeClr val="accent4">
              <a:tint val="20000"/>
            </a:schemeClr>
          </a:solidFill>
        </a:fill>
      </a:tcStyle>
    </a:wholeTbl>
    <a:band1H>
      <a:tcStyle>
        <a:tcBdr/>
        <a:fill>
          <a:solidFill>
            <a:schemeClr val="accent4">
              <a:tint val="40000"/>
            </a:schemeClr>
          </a:solidFill>
        </a:fill>
      </a:tcStyle>
    </a:band1H>
    <a:band1V>
      <a:tcStyle>
        <a:tcBdr/>
        <a:fill>
          <a:solidFill>
            <a:schemeClr val="accent4">
              <a:tint val="40000"/>
            </a:schemeClr>
          </a:solidFill>
        </a:fill>
      </a:tcStyle>
    </a:band1V>
    <a:lastCol>
      <a:tcTxStyle b="on"/>
      <a:tcStyle>
        <a:tcBdr/>
      </a:tcStyle>
    </a:lastCol>
    <a:firstCol>
      <a:tcTxStyle b="on"/>
      <a:tcStyle>
        <a:tcBdr/>
      </a:tcStyle>
    </a:firstCol>
    <a:lastRow>
      <a:tcTxStyle b="on"/>
      <a:tcStyle>
        <a:tcBdr>
          <a:top>
            <a:ln w="25400" cmpd="sng">
              <a:solidFill>
                <a:schemeClr val="accent4"/>
              </a:solidFill>
            </a:ln>
          </a:top>
        </a:tcBdr>
        <a:fill>
          <a:solidFill>
            <a:schemeClr val="accent4">
              <a:tint val="20000"/>
            </a:schemeClr>
          </a:solidFill>
        </a:fill>
      </a:tcStyle>
    </a:lastRow>
    <a:firstRow>
      <a:tcTxStyle b="on"/>
      <a:tcStyle>
        <a:tcBdr/>
        <a:fill>
          <a:solidFill>
            <a:schemeClr val="accent4">
              <a:tint val="20000"/>
            </a:schemeClr>
          </a:solid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22838BEF-8BB2-4498-84A7-C5851F593DF1}" styleName="Medium Style 4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16D9F66E-5EB9-4882-86FB-DCBF35E3C3E4}" styleName="Medium Style 4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775DCB02-9BB8-47FD-8907-85C794F793BA}" styleName="Themed Style 1 - Accent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 styleId="{D27102A9-8310-4765-A935-A1911B00CA55}" styleName="Light Style 1 - Accent 4">
    <a:wholeTbl>
      <a:tcTxStyle>
        <a:fontRef idx="minor">
          <a:scrgbClr r="0" g="0" b="0"/>
        </a:fontRef>
        <a:schemeClr val="tx1"/>
      </a:tcTxStyle>
      <a:tcStyle>
        <a:tcBdr>
          <a:left>
            <a:ln>
              <a:noFill/>
            </a:ln>
          </a:left>
          <a:right>
            <a:ln>
              <a:noFill/>
            </a:ln>
          </a:right>
          <a:top>
            <a:ln w="12700" cmpd="sng">
              <a:solidFill>
                <a:schemeClr val="accent4"/>
              </a:solidFill>
            </a:ln>
          </a:top>
          <a:bottom>
            <a:ln w="12700" cmpd="sng">
              <a:solidFill>
                <a:schemeClr val="accent4"/>
              </a:solidFill>
            </a:ln>
          </a:bottom>
          <a:insideH>
            <a:ln>
              <a:noFill/>
            </a:ln>
          </a:insideH>
          <a:insideV>
            <a:ln>
              <a:noFill/>
            </a:ln>
          </a:insideV>
        </a:tcBdr>
        <a:fill>
          <a:noFill/>
        </a:fill>
      </a:tcStyle>
    </a:wholeTbl>
    <a:band1H>
      <a:tcStyle>
        <a:tcBdr/>
        <a:fill>
          <a:solidFill>
            <a:schemeClr val="accent4">
              <a:alpha val="20000"/>
            </a:schemeClr>
          </a:solidFill>
        </a:fill>
      </a:tcStyle>
    </a:band1H>
    <a:band2H>
      <a:tcStyle>
        <a:tcBdr/>
      </a:tcStyle>
    </a:band2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12700" cmpd="sng">
              <a:solidFill>
                <a:schemeClr val="accent4"/>
              </a:solidFill>
            </a:ln>
          </a:top>
        </a:tcBdr>
        <a:fill>
          <a:noFill/>
        </a:fill>
      </a:tcStyle>
    </a:lastRow>
    <a:firstRow>
      <a:tcTxStyle b="on"/>
      <a:tcStyle>
        <a:tcBdr>
          <a:bottom>
            <a:ln w="12700" cmpd="sng">
              <a:solidFill>
                <a:schemeClr val="accent4"/>
              </a:solidFill>
            </a:ln>
          </a:bottom>
        </a:tcBdr>
        <a:fill>
          <a:noFill/>
        </a:fill>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616DA210-FB5B-4158-B5E0-FEB733F419BA}" styleName="Light Style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5FD0F851-EC5A-4D38-B0AD-8093EC10F338}" styleName="Light Style 1 - Accent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481"/>
    <p:restoredTop sz="76744" autoAdjust="0"/>
  </p:normalViewPr>
  <p:slideViewPr>
    <p:cSldViewPr snapToObjects="1">
      <p:cViewPr varScale="1">
        <p:scale>
          <a:sx n="95" d="100"/>
          <a:sy n="95" d="100"/>
        </p:scale>
        <p:origin x="2244" y="6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99F79E5-FEC6-47EA-90F9-DF8FB8F6158C}" type="doc">
      <dgm:prSet loTypeId="urn:microsoft.com/office/officeart/2009/layout/CircleArrowProcess" loCatId="process" qsTypeId="urn:microsoft.com/office/officeart/2005/8/quickstyle/simple1" qsCatId="simple" csTypeId="urn:microsoft.com/office/officeart/2005/8/colors/accent1_2" csCatId="accent1" phldr="1"/>
      <dgm:spPr/>
      <dgm:t>
        <a:bodyPr/>
        <a:lstStyle/>
        <a:p>
          <a:endParaRPr lang="en-US"/>
        </a:p>
      </dgm:t>
    </dgm:pt>
    <dgm:pt modelId="{BF7A107D-01E5-427E-A2CF-2779974487DB}">
      <dgm:prSet phldrT="[Text]" custT="1"/>
      <dgm:spPr/>
      <dgm:t>
        <a:bodyPr/>
        <a:lstStyle/>
        <a:p>
          <a:r>
            <a:rPr lang="en-US" sz="1000" dirty="0" smtClean="0"/>
            <a:t>Student Success and Diversify Enrollment</a:t>
          </a:r>
          <a:endParaRPr lang="en-US" sz="1000" dirty="0"/>
        </a:p>
      </dgm:t>
    </dgm:pt>
    <dgm:pt modelId="{8950168C-FA44-4A2F-906A-FEAAAB52BAFC}" type="parTrans" cxnId="{274B914B-F1C7-49F6-918F-05E102B45495}">
      <dgm:prSet/>
      <dgm:spPr/>
      <dgm:t>
        <a:bodyPr/>
        <a:lstStyle/>
        <a:p>
          <a:endParaRPr lang="en-US"/>
        </a:p>
      </dgm:t>
    </dgm:pt>
    <dgm:pt modelId="{AB4FF530-A805-466B-A6A6-6071CC912852}" type="sibTrans" cxnId="{274B914B-F1C7-49F6-918F-05E102B45495}">
      <dgm:prSet/>
      <dgm:spPr/>
      <dgm:t>
        <a:bodyPr/>
        <a:lstStyle/>
        <a:p>
          <a:endParaRPr lang="en-US"/>
        </a:p>
      </dgm:t>
    </dgm:pt>
    <dgm:pt modelId="{8E28E23F-EC58-4164-87C8-DC4C8C89657A}">
      <dgm:prSet phldrT="[Text]" custT="1"/>
      <dgm:spPr/>
      <dgm:t>
        <a:bodyPr/>
        <a:lstStyle/>
        <a:p>
          <a:r>
            <a:rPr lang="en-US" sz="1000" dirty="0" smtClean="0"/>
            <a:t>Faculty Excellence &amp; AU Reputation</a:t>
          </a:r>
          <a:endParaRPr lang="en-US" sz="1000" dirty="0"/>
        </a:p>
      </dgm:t>
    </dgm:pt>
    <dgm:pt modelId="{FAAFD0B0-9370-46B4-99D7-7E5EE7877B87}" type="parTrans" cxnId="{57CD37C3-940D-4846-B0B8-5ED9291D0266}">
      <dgm:prSet/>
      <dgm:spPr/>
      <dgm:t>
        <a:bodyPr/>
        <a:lstStyle/>
        <a:p>
          <a:endParaRPr lang="en-US"/>
        </a:p>
      </dgm:t>
    </dgm:pt>
    <dgm:pt modelId="{6BB0A9A8-1D3A-44C6-AF19-3F601FB85076}" type="sibTrans" cxnId="{57CD37C3-940D-4846-B0B8-5ED9291D0266}">
      <dgm:prSet/>
      <dgm:spPr/>
      <dgm:t>
        <a:bodyPr/>
        <a:lstStyle/>
        <a:p>
          <a:endParaRPr lang="en-US"/>
        </a:p>
      </dgm:t>
    </dgm:pt>
    <dgm:pt modelId="{2AF7FE5A-A78D-4A1D-BF98-A52A3D9F1F71}">
      <dgm:prSet phldrT="[Text]" custT="1"/>
      <dgm:spPr/>
      <dgm:t>
        <a:bodyPr/>
        <a:lstStyle/>
        <a:p>
          <a:r>
            <a:rPr lang="en-US" sz="1000" dirty="0" smtClean="0"/>
            <a:t>Research, </a:t>
          </a:r>
          <a:r>
            <a:rPr lang="en-US" sz="1050" dirty="0" smtClean="0"/>
            <a:t>Scholarship</a:t>
          </a:r>
          <a:r>
            <a:rPr lang="en-US" sz="1000" dirty="0" smtClean="0"/>
            <a:t>, &amp; Creative Work</a:t>
          </a:r>
          <a:endParaRPr lang="en-US" sz="1000" dirty="0"/>
        </a:p>
      </dgm:t>
    </dgm:pt>
    <dgm:pt modelId="{E2EE7AD7-1E2F-4CF7-A2FF-1C35401BBEE9}" type="parTrans" cxnId="{4478B098-B392-44A6-97AA-B14A89318506}">
      <dgm:prSet/>
      <dgm:spPr/>
      <dgm:t>
        <a:bodyPr/>
        <a:lstStyle/>
        <a:p>
          <a:endParaRPr lang="en-US"/>
        </a:p>
      </dgm:t>
    </dgm:pt>
    <dgm:pt modelId="{D2C9431B-62FA-4CB4-9D1D-09509E530EB0}" type="sibTrans" cxnId="{4478B098-B392-44A6-97AA-B14A89318506}">
      <dgm:prSet/>
      <dgm:spPr/>
      <dgm:t>
        <a:bodyPr/>
        <a:lstStyle/>
        <a:p>
          <a:endParaRPr lang="en-US"/>
        </a:p>
      </dgm:t>
    </dgm:pt>
    <dgm:pt modelId="{6385F9B2-40F6-4E9D-A9CA-D4F2CA93E663}">
      <dgm:prSet phldrT="[Text]" custT="1"/>
      <dgm:spPr/>
      <dgm:t>
        <a:bodyPr/>
        <a:lstStyle/>
        <a:p>
          <a:r>
            <a:rPr lang="en-US" sz="1000" dirty="0" smtClean="0"/>
            <a:t>Public Engagement</a:t>
          </a:r>
          <a:endParaRPr lang="en-US" sz="1000" dirty="0"/>
        </a:p>
      </dgm:t>
    </dgm:pt>
    <dgm:pt modelId="{0733CEFC-1857-4F23-A02B-B8E1A5BBDB05}" type="parTrans" cxnId="{9A04BE19-D687-48C4-B17C-DDDEBAF44160}">
      <dgm:prSet/>
      <dgm:spPr/>
      <dgm:t>
        <a:bodyPr/>
        <a:lstStyle/>
        <a:p>
          <a:endParaRPr lang="en-US"/>
        </a:p>
      </dgm:t>
    </dgm:pt>
    <dgm:pt modelId="{8DAFA20B-BA45-49BE-8040-8A1D9093ECAE}" type="sibTrans" cxnId="{9A04BE19-D687-48C4-B17C-DDDEBAF44160}">
      <dgm:prSet/>
      <dgm:spPr/>
      <dgm:t>
        <a:bodyPr/>
        <a:lstStyle/>
        <a:p>
          <a:endParaRPr lang="en-US"/>
        </a:p>
      </dgm:t>
    </dgm:pt>
    <dgm:pt modelId="{FC60825F-7CD0-4A10-949F-020256541BCD}">
      <dgm:prSet phldrT="[Text]" custT="1"/>
      <dgm:spPr/>
      <dgm:t>
        <a:bodyPr/>
        <a:lstStyle/>
        <a:p>
          <a:r>
            <a:rPr lang="en-US" sz="1000" dirty="0" smtClean="0"/>
            <a:t>Focus Resources</a:t>
          </a:r>
          <a:endParaRPr lang="en-US" sz="1000" dirty="0"/>
        </a:p>
      </dgm:t>
    </dgm:pt>
    <dgm:pt modelId="{A1CFA7E1-4EFC-4D44-8E51-84D19D8F4C59}" type="parTrans" cxnId="{77949DB3-89D8-4918-92D2-3A9975CDBCBF}">
      <dgm:prSet/>
      <dgm:spPr/>
      <dgm:t>
        <a:bodyPr/>
        <a:lstStyle/>
        <a:p>
          <a:endParaRPr lang="en-US"/>
        </a:p>
      </dgm:t>
    </dgm:pt>
    <dgm:pt modelId="{632F61A9-9E92-455E-924A-7C79293B2612}" type="sibTrans" cxnId="{77949DB3-89D8-4918-92D2-3A9975CDBCBF}">
      <dgm:prSet/>
      <dgm:spPr/>
      <dgm:t>
        <a:bodyPr/>
        <a:lstStyle/>
        <a:p>
          <a:endParaRPr lang="en-US"/>
        </a:p>
      </dgm:t>
    </dgm:pt>
    <dgm:pt modelId="{AA2A52C2-F1CD-48B4-BDEC-A7B88E7B2F23}" type="pres">
      <dgm:prSet presAssocID="{399F79E5-FEC6-47EA-90F9-DF8FB8F6158C}" presName="Name0" presStyleCnt="0">
        <dgm:presLayoutVars>
          <dgm:chMax val="7"/>
          <dgm:chPref val="7"/>
          <dgm:dir/>
          <dgm:animLvl val="lvl"/>
        </dgm:presLayoutVars>
      </dgm:prSet>
      <dgm:spPr/>
      <dgm:t>
        <a:bodyPr/>
        <a:lstStyle/>
        <a:p>
          <a:endParaRPr lang="en-US"/>
        </a:p>
      </dgm:t>
    </dgm:pt>
    <dgm:pt modelId="{9CD8283B-797B-4AC1-B6A2-8C5E55C09596}" type="pres">
      <dgm:prSet presAssocID="{BF7A107D-01E5-427E-A2CF-2779974487DB}" presName="Accent1" presStyleCnt="0"/>
      <dgm:spPr/>
    </dgm:pt>
    <dgm:pt modelId="{CF43A9C2-E6A3-4D3C-8F7F-87181043616E}" type="pres">
      <dgm:prSet presAssocID="{BF7A107D-01E5-427E-A2CF-2779974487DB}" presName="Accent" presStyleLbl="node1" presStyleIdx="0" presStyleCnt="5"/>
      <dgm:spPr/>
    </dgm:pt>
    <dgm:pt modelId="{A51D5422-AF6E-4CEF-BE62-080604C5E800}" type="pres">
      <dgm:prSet presAssocID="{BF7A107D-01E5-427E-A2CF-2779974487DB}" presName="Parent1" presStyleLbl="revTx" presStyleIdx="0" presStyleCnt="5" custLinFactNeighborX="2147" custLinFactNeighborY="-30349">
        <dgm:presLayoutVars>
          <dgm:chMax val="1"/>
          <dgm:chPref val="1"/>
          <dgm:bulletEnabled val="1"/>
        </dgm:presLayoutVars>
      </dgm:prSet>
      <dgm:spPr/>
      <dgm:t>
        <a:bodyPr/>
        <a:lstStyle/>
        <a:p>
          <a:endParaRPr lang="en-US"/>
        </a:p>
      </dgm:t>
    </dgm:pt>
    <dgm:pt modelId="{9686AD38-CD0E-4C8E-8EAF-CCB00E1AD08F}" type="pres">
      <dgm:prSet presAssocID="{8E28E23F-EC58-4164-87C8-DC4C8C89657A}" presName="Accent2" presStyleCnt="0"/>
      <dgm:spPr/>
    </dgm:pt>
    <dgm:pt modelId="{328D8E7D-1506-419F-BB26-F22BA100AC55}" type="pres">
      <dgm:prSet presAssocID="{8E28E23F-EC58-4164-87C8-DC4C8C89657A}" presName="Accent" presStyleLbl="node1" presStyleIdx="1" presStyleCnt="5"/>
      <dgm:spPr/>
    </dgm:pt>
    <dgm:pt modelId="{45A19E83-39F2-413A-9461-B28B75BBA93A}" type="pres">
      <dgm:prSet presAssocID="{8E28E23F-EC58-4164-87C8-DC4C8C89657A}" presName="Parent2" presStyleLbl="revTx" presStyleIdx="1" presStyleCnt="5" custLinFactNeighborX="-1268" custLinFactNeighborY="-29417">
        <dgm:presLayoutVars>
          <dgm:chMax val="1"/>
          <dgm:chPref val="1"/>
          <dgm:bulletEnabled val="1"/>
        </dgm:presLayoutVars>
      </dgm:prSet>
      <dgm:spPr/>
      <dgm:t>
        <a:bodyPr/>
        <a:lstStyle/>
        <a:p>
          <a:endParaRPr lang="en-US"/>
        </a:p>
      </dgm:t>
    </dgm:pt>
    <dgm:pt modelId="{8EF95E7D-1D84-486F-89C3-8492F49B4554}" type="pres">
      <dgm:prSet presAssocID="{2AF7FE5A-A78D-4A1D-BF98-A52A3D9F1F71}" presName="Accent3" presStyleCnt="0"/>
      <dgm:spPr/>
    </dgm:pt>
    <dgm:pt modelId="{3A7AD70A-CA55-4E7B-BD27-C1576604D891}" type="pres">
      <dgm:prSet presAssocID="{2AF7FE5A-A78D-4A1D-BF98-A52A3D9F1F71}" presName="Accent" presStyleLbl="node1" presStyleIdx="2" presStyleCnt="5"/>
      <dgm:spPr/>
    </dgm:pt>
    <dgm:pt modelId="{D25CF48E-2353-4078-A258-9868C366A66E}" type="pres">
      <dgm:prSet presAssocID="{2AF7FE5A-A78D-4A1D-BF98-A52A3D9F1F71}" presName="Parent3" presStyleLbl="revTx" presStyleIdx="2" presStyleCnt="5">
        <dgm:presLayoutVars>
          <dgm:chMax val="1"/>
          <dgm:chPref val="1"/>
          <dgm:bulletEnabled val="1"/>
        </dgm:presLayoutVars>
      </dgm:prSet>
      <dgm:spPr/>
      <dgm:t>
        <a:bodyPr/>
        <a:lstStyle/>
        <a:p>
          <a:endParaRPr lang="en-US"/>
        </a:p>
      </dgm:t>
    </dgm:pt>
    <dgm:pt modelId="{4310252E-E5C8-4CBB-8D5F-2CDBD4358F8C}" type="pres">
      <dgm:prSet presAssocID="{6385F9B2-40F6-4E9D-A9CA-D4F2CA93E663}" presName="Accent4" presStyleCnt="0"/>
      <dgm:spPr/>
    </dgm:pt>
    <dgm:pt modelId="{1139C309-904E-4041-BE0F-1955EE044FB9}" type="pres">
      <dgm:prSet presAssocID="{6385F9B2-40F6-4E9D-A9CA-D4F2CA93E663}" presName="Accent" presStyleLbl="node1" presStyleIdx="3" presStyleCnt="5"/>
      <dgm:spPr/>
    </dgm:pt>
    <dgm:pt modelId="{DAB80C01-E1A2-4C12-826B-AF865D98BFF6}" type="pres">
      <dgm:prSet presAssocID="{6385F9B2-40F6-4E9D-A9CA-D4F2CA93E663}" presName="Parent4" presStyleLbl="revTx" presStyleIdx="3" presStyleCnt="5">
        <dgm:presLayoutVars>
          <dgm:chMax val="1"/>
          <dgm:chPref val="1"/>
          <dgm:bulletEnabled val="1"/>
        </dgm:presLayoutVars>
      </dgm:prSet>
      <dgm:spPr/>
      <dgm:t>
        <a:bodyPr/>
        <a:lstStyle/>
        <a:p>
          <a:endParaRPr lang="en-US"/>
        </a:p>
      </dgm:t>
    </dgm:pt>
    <dgm:pt modelId="{B85A4129-DA14-42E0-81F0-3ED17FD8FDE9}" type="pres">
      <dgm:prSet presAssocID="{FC60825F-7CD0-4A10-949F-020256541BCD}" presName="Accent5" presStyleCnt="0"/>
      <dgm:spPr/>
    </dgm:pt>
    <dgm:pt modelId="{5CC9DB62-B21F-4B8C-B5A1-B8FDB3491883}" type="pres">
      <dgm:prSet presAssocID="{FC60825F-7CD0-4A10-949F-020256541BCD}" presName="Accent" presStyleLbl="node1" presStyleIdx="4" presStyleCnt="5"/>
      <dgm:spPr/>
    </dgm:pt>
    <dgm:pt modelId="{D9FE203C-6100-4DAF-BDA9-E1443DBED30A}" type="pres">
      <dgm:prSet presAssocID="{FC60825F-7CD0-4A10-949F-020256541BCD}" presName="Parent5" presStyleLbl="revTx" presStyleIdx="4" presStyleCnt="5">
        <dgm:presLayoutVars>
          <dgm:chMax val="1"/>
          <dgm:chPref val="1"/>
          <dgm:bulletEnabled val="1"/>
        </dgm:presLayoutVars>
      </dgm:prSet>
      <dgm:spPr/>
      <dgm:t>
        <a:bodyPr/>
        <a:lstStyle/>
        <a:p>
          <a:endParaRPr lang="en-US"/>
        </a:p>
      </dgm:t>
    </dgm:pt>
  </dgm:ptLst>
  <dgm:cxnLst>
    <dgm:cxn modelId="{B2FC0F66-7A8C-4488-8A71-B4E3F5AE55E7}" type="presOf" srcId="{FC60825F-7CD0-4A10-949F-020256541BCD}" destId="{D9FE203C-6100-4DAF-BDA9-E1443DBED30A}" srcOrd="0" destOrd="0" presId="urn:microsoft.com/office/officeart/2009/layout/CircleArrowProcess"/>
    <dgm:cxn modelId="{18DA4E2C-8365-4333-ADE6-B4DF95228C0E}" type="presOf" srcId="{6385F9B2-40F6-4E9D-A9CA-D4F2CA93E663}" destId="{DAB80C01-E1A2-4C12-826B-AF865D98BFF6}" srcOrd="0" destOrd="0" presId="urn:microsoft.com/office/officeart/2009/layout/CircleArrowProcess"/>
    <dgm:cxn modelId="{804BBBCD-63DB-4FA5-ABF5-4EEC95D4EFB4}" type="presOf" srcId="{399F79E5-FEC6-47EA-90F9-DF8FB8F6158C}" destId="{AA2A52C2-F1CD-48B4-BDEC-A7B88E7B2F23}" srcOrd="0" destOrd="0" presId="urn:microsoft.com/office/officeart/2009/layout/CircleArrowProcess"/>
    <dgm:cxn modelId="{9A04BE19-D687-48C4-B17C-DDDEBAF44160}" srcId="{399F79E5-FEC6-47EA-90F9-DF8FB8F6158C}" destId="{6385F9B2-40F6-4E9D-A9CA-D4F2CA93E663}" srcOrd="3" destOrd="0" parTransId="{0733CEFC-1857-4F23-A02B-B8E1A5BBDB05}" sibTransId="{8DAFA20B-BA45-49BE-8040-8A1D9093ECAE}"/>
    <dgm:cxn modelId="{77949DB3-89D8-4918-92D2-3A9975CDBCBF}" srcId="{399F79E5-FEC6-47EA-90F9-DF8FB8F6158C}" destId="{FC60825F-7CD0-4A10-949F-020256541BCD}" srcOrd="4" destOrd="0" parTransId="{A1CFA7E1-4EFC-4D44-8E51-84D19D8F4C59}" sibTransId="{632F61A9-9E92-455E-924A-7C79293B2612}"/>
    <dgm:cxn modelId="{2EFD41F0-ADCD-4FDF-800F-6CB23E62513C}" type="presOf" srcId="{8E28E23F-EC58-4164-87C8-DC4C8C89657A}" destId="{45A19E83-39F2-413A-9461-B28B75BBA93A}" srcOrd="0" destOrd="0" presId="urn:microsoft.com/office/officeart/2009/layout/CircleArrowProcess"/>
    <dgm:cxn modelId="{274B914B-F1C7-49F6-918F-05E102B45495}" srcId="{399F79E5-FEC6-47EA-90F9-DF8FB8F6158C}" destId="{BF7A107D-01E5-427E-A2CF-2779974487DB}" srcOrd="0" destOrd="0" parTransId="{8950168C-FA44-4A2F-906A-FEAAAB52BAFC}" sibTransId="{AB4FF530-A805-466B-A6A6-6071CC912852}"/>
    <dgm:cxn modelId="{4478B098-B392-44A6-97AA-B14A89318506}" srcId="{399F79E5-FEC6-47EA-90F9-DF8FB8F6158C}" destId="{2AF7FE5A-A78D-4A1D-BF98-A52A3D9F1F71}" srcOrd="2" destOrd="0" parTransId="{E2EE7AD7-1E2F-4CF7-A2FF-1C35401BBEE9}" sibTransId="{D2C9431B-62FA-4CB4-9D1D-09509E530EB0}"/>
    <dgm:cxn modelId="{57CD37C3-940D-4846-B0B8-5ED9291D0266}" srcId="{399F79E5-FEC6-47EA-90F9-DF8FB8F6158C}" destId="{8E28E23F-EC58-4164-87C8-DC4C8C89657A}" srcOrd="1" destOrd="0" parTransId="{FAAFD0B0-9370-46B4-99D7-7E5EE7877B87}" sibTransId="{6BB0A9A8-1D3A-44C6-AF19-3F601FB85076}"/>
    <dgm:cxn modelId="{1606A381-2B0C-4B1A-A481-0E76533ECCE5}" type="presOf" srcId="{2AF7FE5A-A78D-4A1D-BF98-A52A3D9F1F71}" destId="{D25CF48E-2353-4078-A258-9868C366A66E}" srcOrd="0" destOrd="0" presId="urn:microsoft.com/office/officeart/2009/layout/CircleArrowProcess"/>
    <dgm:cxn modelId="{F6CF6382-EA9C-48AC-B32C-150EAF9262A4}" type="presOf" srcId="{BF7A107D-01E5-427E-A2CF-2779974487DB}" destId="{A51D5422-AF6E-4CEF-BE62-080604C5E800}" srcOrd="0" destOrd="0" presId="urn:microsoft.com/office/officeart/2009/layout/CircleArrowProcess"/>
    <dgm:cxn modelId="{1BBD64CE-0BA5-4824-A61A-0D0F4D063EEC}" type="presParOf" srcId="{AA2A52C2-F1CD-48B4-BDEC-A7B88E7B2F23}" destId="{9CD8283B-797B-4AC1-B6A2-8C5E55C09596}" srcOrd="0" destOrd="0" presId="urn:microsoft.com/office/officeart/2009/layout/CircleArrowProcess"/>
    <dgm:cxn modelId="{01F16DAA-E89C-4FDC-B59F-4B8D697C7AA2}" type="presParOf" srcId="{9CD8283B-797B-4AC1-B6A2-8C5E55C09596}" destId="{CF43A9C2-E6A3-4D3C-8F7F-87181043616E}" srcOrd="0" destOrd="0" presId="urn:microsoft.com/office/officeart/2009/layout/CircleArrowProcess"/>
    <dgm:cxn modelId="{B19C8C80-95FE-4B0B-B259-1CB3C9002C0D}" type="presParOf" srcId="{AA2A52C2-F1CD-48B4-BDEC-A7B88E7B2F23}" destId="{A51D5422-AF6E-4CEF-BE62-080604C5E800}" srcOrd="1" destOrd="0" presId="urn:microsoft.com/office/officeart/2009/layout/CircleArrowProcess"/>
    <dgm:cxn modelId="{B6EA1B98-B8AD-41F2-857D-AB983F503E6F}" type="presParOf" srcId="{AA2A52C2-F1CD-48B4-BDEC-A7B88E7B2F23}" destId="{9686AD38-CD0E-4C8E-8EAF-CCB00E1AD08F}" srcOrd="2" destOrd="0" presId="urn:microsoft.com/office/officeart/2009/layout/CircleArrowProcess"/>
    <dgm:cxn modelId="{2E31A97E-2E8E-4FE8-9008-58B13E9033A8}" type="presParOf" srcId="{9686AD38-CD0E-4C8E-8EAF-CCB00E1AD08F}" destId="{328D8E7D-1506-419F-BB26-F22BA100AC55}" srcOrd="0" destOrd="0" presId="urn:microsoft.com/office/officeart/2009/layout/CircleArrowProcess"/>
    <dgm:cxn modelId="{A7E2E867-1A74-4E0C-9265-49D160485DC7}" type="presParOf" srcId="{AA2A52C2-F1CD-48B4-BDEC-A7B88E7B2F23}" destId="{45A19E83-39F2-413A-9461-B28B75BBA93A}" srcOrd="3" destOrd="0" presId="urn:microsoft.com/office/officeart/2009/layout/CircleArrowProcess"/>
    <dgm:cxn modelId="{ECB8D03C-A987-4D94-999F-86F65506D423}" type="presParOf" srcId="{AA2A52C2-F1CD-48B4-BDEC-A7B88E7B2F23}" destId="{8EF95E7D-1D84-486F-89C3-8492F49B4554}" srcOrd="4" destOrd="0" presId="urn:microsoft.com/office/officeart/2009/layout/CircleArrowProcess"/>
    <dgm:cxn modelId="{7F8675AB-BB65-4C68-8B7A-37C2FE416471}" type="presParOf" srcId="{8EF95E7D-1D84-486F-89C3-8492F49B4554}" destId="{3A7AD70A-CA55-4E7B-BD27-C1576604D891}" srcOrd="0" destOrd="0" presId="urn:microsoft.com/office/officeart/2009/layout/CircleArrowProcess"/>
    <dgm:cxn modelId="{15B24EEF-C857-4722-9E32-C31680CAFBBA}" type="presParOf" srcId="{AA2A52C2-F1CD-48B4-BDEC-A7B88E7B2F23}" destId="{D25CF48E-2353-4078-A258-9868C366A66E}" srcOrd="5" destOrd="0" presId="urn:microsoft.com/office/officeart/2009/layout/CircleArrowProcess"/>
    <dgm:cxn modelId="{CB1C9FF4-BD00-469D-A061-29925872C5C7}" type="presParOf" srcId="{AA2A52C2-F1CD-48B4-BDEC-A7B88E7B2F23}" destId="{4310252E-E5C8-4CBB-8D5F-2CDBD4358F8C}" srcOrd="6" destOrd="0" presId="urn:microsoft.com/office/officeart/2009/layout/CircleArrowProcess"/>
    <dgm:cxn modelId="{D7FE4A53-2911-4ED9-9B30-A91243270EBF}" type="presParOf" srcId="{4310252E-E5C8-4CBB-8D5F-2CDBD4358F8C}" destId="{1139C309-904E-4041-BE0F-1955EE044FB9}" srcOrd="0" destOrd="0" presId="urn:microsoft.com/office/officeart/2009/layout/CircleArrowProcess"/>
    <dgm:cxn modelId="{CAEAACA0-9F56-45E5-9A8A-B868184B6081}" type="presParOf" srcId="{AA2A52C2-F1CD-48B4-BDEC-A7B88E7B2F23}" destId="{DAB80C01-E1A2-4C12-826B-AF865D98BFF6}" srcOrd="7" destOrd="0" presId="urn:microsoft.com/office/officeart/2009/layout/CircleArrowProcess"/>
    <dgm:cxn modelId="{31682A6D-E1C5-4D11-92EC-8F65874AD93C}" type="presParOf" srcId="{AA2A52C2-F1CD-48B4-BDEC-A7B88E7B2F23}" destId="{B85A4129-DA14-42E0-81F0-3ED17FD8FDE9}" srcOrd="8" destOrd="0" presId="urn:microsoft.com/office/officeart/2009/layout/CircleArrowProcess"/>
    <dgm:cxn modelId="{A4081D81-456B-4A64-8648-F0048B50DCA5}" type="presParOf" srcId="{B85A4129-DA14-42E0-81F0-3ED17FD8FDE9}" destId="{5CC9DB62-B21F-4B8C-B5A1-B8FDB3491883}" srcOrd="0" destOrd="0" presId="urn:microsoft.com/office/officeart/2009/layout/CircleArrowProcess"/>
    <dgm:cxn modelId="{851D69FE-81D8-445B-959D-0CE0A0984C3C}" type="presParOf" srcId="{AA2A52C2-F1CD-48B4-BDEC-A7B88E7B2F23}" destId="{D9FE203C-6100-4DAF-BDA9-E1443DBED30A}" srcOrd="9" destOrd="0" presId="urn:microsoft.com/office/officeart/2009/layout/CircleArrowProcess"/>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9789B0C4-7C62-4A71-B671-EABA0A07704F}" type="doc">
      <dgm:prSet loTypeId="urn:microsoft.com/office/officeart/2008/layout/NameandTitleOrganizationalChart" loCatId="hierarchy" qsTypeId="urn:microsoft.com/office/officeart/2005/8/quickstyle/simple2" qsCatId="simple" csTypeId="urn:microsoft.com/office/officeart/2005/8/colors/accent1_2" csCatId="accent1" phldr="1"/>
      <dgm:spPr/>
      <dgm:t>
        <a:bodyPr/>
        <a:lstStyle/>
        <a:p>
          <a:endParaRPr lang="en-US"/>
        </a:p>
      </dgm:t>
    </dgm:pt>
    <dgm:pt modelId="{152DF30B-2785-4422-8198-C9404B5064FA}">
      <dgm:prSet phldrT="[Text]"/>
      <dgm:spPr/>
      <dgm:t>
        <a:bodyPr/>
        <a:lstStyle/>
        <a:p>
          <a:r>
            <a:rPr lang="en-US" dirty="0" smtClean="0"/>
            <a:t>Interim-President</a:t>
          </a:r>
          <a:endParaRPr lang="en-US" dirty="0"/>
        </a:p>
      </dgm:t>
    </dgm:pt>
    <dgm:pt modelId="{6BB5D225-8672-42BC-8889-B85209982382}" type="parTrans" cxnId="{9974A4D1-01A3-4925-80CF-4A4F8447B63D}">
      <dgm:prSet/>
      <dgm:spPr/>
      <dgm:t>
        <a:bodyPr/>
        <a:lstStyle/>
        <a:p>
          <a:endParaRPr lang="en-US"/>
        </a:p>
      </dgm:t>
    </dgm:pt>
    <dgm:pt modelId="{A0144FFD-392F-48F1-AFAB-9D81C58B572E}" type="sibTrans" cxnId="{9974A4D1-01A3-4925-80CF-4A4F8447B63D}">
      <dgm:prSet custT="1"/>
      <dgm:spPr/>
      <dgm:t>
        <a:bodyPr/>
        <a:lstStyle/>
        <a:p>
          <a:pPr algn="ctr"/>
          <a:r>
            <a:rPr lang="en-US" sz="1000" dirty="0" smtClean="0"/>
            <a:t>Dr. Jay </a:t>
          </a:r>
          <a:r>
            <a:rPr lang="en-US" sz="1000" dirty="0" err="1" smtClean="0"/>
            <a:t>Gogue</a:t>
          </a:r>
          <a:endParaRPr lang="en-US" sz="1000" dirty="0"/>
        </a:p>
      </dgm:t>
    </dgm:pt>
    <dgm:pt modelId="{95D8823D-1E90-439E-9D95-0E27DCD03488}">
      <dgm:prSet phldrT="[Text]"/>
      <dgm:spPr/>
      <dgm:t>
        <a:bodyPr/>
        <a:lstStyle/>
        <a:p>
          <a:r>
            <a:rPr lang="en-US" dirty="0" smtClean="0"/>
            <a:t>Space Management and Repair &amp; Renovations Committee</a:t>
          </a:r>
        </a:p>
        <a:p>
          <a:endParaRPr lang="en-US" dirty="0"/>
        </a:p>
      </dgm:t>
    </dgm:pt>
    <dgm:pt modelId="{271838B8-B25F-4B74-BF7A-1BEE3D989AEA}" type="parTrans" cxnId="{51D5FAB9-01EA-4867-8803-61F06F8C4835}">
      <dgm:prSet/>
      <dgm:spPr/>
      <dgm:t>
        <a:bodyPr/>
        <a:lstStyle/>
        <a:p>
          <a:endParaRPr lang="en-US"/>
        </a:p>
      </dgm:t>
    </dgm:pt>
    <dgm:pt modelId="{07E77FA0-250A-4F2A-B6CD-722BCE145FE5}" type="sibTrans" cxnId="{51D5FAB9-01EA-4867-8803-61F06F8C4835}">
      <dgm:prSet custT="1"/>
      <dgm:spPr/>
      <dgm:t>
        <a:bodyPr/>
        <a:lstStyle/>
        <a:p>
          <a:pPr algn="ctr"/>
          <a:r>
            <a:rPr lang="en-US" sz="800" dirty="0" smtClean="0"/>
            <a:t>Associate Vice President Facilities Division (chair)</a:t>
          </a:r>
          <a:endParaRPr lang="en-US" sz="800" dirty="0"/>
        </a:p>
      </dgm:t>
    </dgm:pt>
    <dgm:pt modelId="{951182CE-9B72-473A-A501-D4E6F05EE137}">
      <dgm:prSet phldrT="[Text]"/>
      <dgm:spPr/>
      <dgm:t>
        <a:bodyPr/>
        <a:lstStyle/>
        <a:p>
          <a:r>
            <a:rPr lang="en-US" smtClean="0"/>
            <a:t>Budget Advisory Committee </a:t>
          </a:r>
          <a:endParaRPr lang="en-US" dirty="0"/>
        </a:p>
      </dgm:t>
    </dgm:pt>
    <dgm:pt modelId="{C2547C53-6835-4544-BA0A-1CDC0320B118}" type="parTrans" cxnId="{BEC1FC36-0FA5-45EE-B7E4-475AA611CD16}">
      <dgm:prSet/>
      <dgm:spPr/>
      <dgm:t>
        <a:bodyPr/>
        <a:lstStyle/>
        <a:p>
          <a:endParaRPr lang="en-US"/>
        </a:p>
      </dgm:t>
    </dgm:pt>
    <dgm:pt modelId="{3474EDF6-777F-4D63-BBF0-9671CB21FE51}" type="sibTrans" cxnId="{BEC1FC36-0FA5-45EE-B7E4-475AA611CD16}">
      <dgm:prSet custT="1"/>
      <dgm:spPr/>
      <dgm:t>
        <a:bodyPr/>
        <a:lstStyle/>
        <a:p>
          <a:pPr algn="ctr"/>
          <a:r>
            <a:rPr lang="en-US" sz="800" dirty="0" smtClean="0"/>
            <a:t>Provost &amp; Senior Vice President for Academic Affairs (chair) </a:t>
          </a:r>
        </a:p>
        <a:p>
          <a:pPr algn="ctr"/>
          <a:r>
            <a:rPr lang="en-US" sz="800" dirty="0" smtClean="0"/>
            <a:t>Vice President for Business and Finance and CFO (chair)</a:t>
          </a:r>
          <a:endParaRPr lang="en-US" sz="800" dirty="0"/>
        </a:p>
      </dgm:t>
    </dgm:pt>
    <dgm:pt modelId="{9935F60C-88A0-460F-9DA0-47B1A1125E8A}">
      <dgm:prSet phldrT="[Text]"/>
      <dgm:spPr/>
      <dgm:t>
        <a:bodyPr/>
        <a:lstStyle/>
        <a:p>
          <a:r>
            <a:rPr lang="en-US" dirty="0" smtClean="0"/>
            <a:t>Central Unit Allocations Committee</a:t>
          </a:r>
          <a:endParaRPr lang="en-US" dirty="0"/>
        </a:p>
      </dgm:t>
    </dgm:pt>
    <dgm:pt modelId="{0297C730-C3E1-41CA-BBDD-74AF8A5353D0}" type="parTrans" cxnId="{A30BD116-BF87-4A5B-A638-0F9694DBBEE7}">
      <dgm:prSet/>
      <dgm:spPr/>
      <dgm:t>
        <a:bodyPr/>
        <a:lstStyle/>
        <a:p>
          <a:endParaRPr lang="en-US"/>
        </a:p>
      </dgm:t>
    </dgm:pt>
    <dgm:pt modelId="{76C0547A-CF79-4C5D-A605-EDA530F549BA}" type="sibTrans" cxnId="{A30BD116-BF87-4A5B-A638-0F9694DBBEE7}">
      <dgm:prSet custT="1"/>
      <dgm:spPr/>
      <dgm:t>
        <a:bodyPr/>
        <a:lstStyle/>
        <a:p>
          <a:pPr algn="ctr"/>
          <a:r>
            <a:rPr lang="en-US" sz="800" dirty="0" smtClean="0"/>
            <a:t>Vice President for Business and Finance and CFO (chair)</a:t>
          </a:r>
          <a:endParaRPr lang="en-US" sz="800" dirty="0"/>
        </a:p>
      </dgm:t>
    </dgm:pt>
    <dgm:pt modelId="{2F38A011-FCF5-4544-9E57-F947D436403B}" type="pres">
      <dgm:prSet presAssocID="{9789B0C4-7C62-4A71-B671-EABA0A07704F}" presName="hierChild1" presStyleCnt="0">
        <dgm:presLayoutVars>
          <dgm:orgChart val="1"/>
          <dgm:chPref val="1"/>
          <dgm:dir/>
          <dgm:animOne val="branch"/>
          <dgm:animLvl val="lvl"/>
          <dgm:resizeHandles/>
        </dgm:presLayoutVars>
      </dgm:prSet>
      <dgm:spPr/>
      <dgm:t>
        <a:bodyPr/>
        <a:lstStyle/>
        <a:p>
          <a:endParaRPr lang="en-US"/>
        </a:p>
      </dgm:t>
    </dgm:pt>
    <dgm:pt modelId="{03FFBC17-6296-464F-A225-EF02C73EEB32}" type="pres">
      <dgm:prSet presAssocID="{152DF30B-2785-4422-8198-C9404B5064FA}" presName="hierRoot1" presStyleCnt="0">
        <dgm:presLayoutVars>
          <dgm:hierBranch val="init"/>
        </dgm:presLayoutVars>
      </dgm:prSet>
      <dgm:spPr/>
    </dgm:pt>
    <dgm:pt modelId="{9AAB63EB-8ED7-404C-B009-3F4B546EC07C}" type="pres">
      <dgm:prSet presAssocID="{152DF30B-2785-4422-8198-C9404B5064FA}" presName="rootComposite1" presStyleCnt="0"/>
      <dgm:spPr/>
    </dgm:pt>
    <dgm:pt modelId="{3805AB1F-C971-4FEA-A588-FE57E53ECFEB}" type="pres">
      <dgm:prSet presAssocID="{152DF30B-2785-4422-8198-C9404B5064FA}" presName="rootText1" presStyleLbl="node0" presStyleIdx="0" presStyleCnt="1">
        <dgm:presLayoutVars>
          <dgm:chMax/>
          <dgm:chPref val="3"/>
        </dgm:presLayoutVars>
      </dgm:prSet>
      <dgm:spPr/>
      <dgm:t>
        <a:bodyPr/>
        <a:lstStyle/>
        <a:p>
          <a:endParaRPr lang="en-US"/>
        </a:p>
      </dgm:t>
    </dgm:pt>
    <dgm:pt modelId="{A1ED3127-D4B0-4DF1-AD06-FC13F43BFACE}" type="pres">
      <dgm:prSet presAssocID="{152DF30B-2785-4422-8198-C9404B5064FA}" presName="titleText1" presStyleLbl="fgAcc0" presStyleIdx="0" presStyleCnt="1">
        <dgm:presLayoutVars>
          <dgm:chMax val="0"/>
          <dgm:chPref val="0"/>
        </dgm:presLayoutVars>
      </dgm:prSet>
      <dgm:spPr/>
      <dgm:t>
        <a:bodyPr/>
        <a:lstStyle/>
        <a:p>
          <a:endParaRPr lang="en-US"/>
        </a:p>
      </dgm:t>
    </dgm:pt>
    <dgm:pt modelId="{201004A9-930A-4CF6-B3F6-D3596538B602}" type="pres">
      <dgm:prSet presAssocID="{152DF30B-2785-4422-8198-C9404B5064FA}" presName="rootConnector1" presStyleLbl="node1" presStyleIdx="0" presStyleCnt="3"/>
      <dgm:spPr/>
      <dgm:t>
        <a:bodyPr/>
        <a:lstStyle/>
        <a:p>
          <a:endParaRPr lang="en-US"/>
        </a:p>
      </dgm:t>
    </dgm:pt>
    <dgm:pt modelId="{F8D8D026-52D5-4981-A3CB-3D8F0D70E926}" type="pres">
      <dgm:prSet presAssocID="{152DF30B-2785-4422-8198-C9404B5064FA}" presName="hierChild2" presStyleCnt="0"/>
      <dgm:spPr/>
    </dgm:pt>
    <dgm:pt modelId="{8EF655C3-B56E-4CBD-9317-C1C4B46B536B}" type="pres">
      <dgm:prSet presAssocID="{C2547C53-6835-4544-BA0A-1CDC0320B118}" presName="Name37" presStyleLbl="parChTrans1D2" presStyleIdx="0" presStyleCnt="1"/>
      <dgm:spPr/>
      <dgm:t>
        <a:bodyPr/>
        <a:lstStyle/>
        <a:p>
          <a:endParaRPr lang="en-US"/>
        </a:p>
      </dgm:t>
    </dgm:pt>
    <dgm:pt modelId="{B10FCE41-7D94-457F-9610-65CBF1DF9CEE}" type="pres">
      <dgm:prSet presAssocID="{951182CE-9B72-473A-A501-D4E6F05EE137}" presName="hierRoot2" presStyleCnt="0">
        <dgm:presLayoutVars>
          <dgm:hierBranch val="init"/>
        </dgm:presLayoutVars>
      </dgm:prSet>
      <dgm:spPr/>
    </dgm:pt>
    <dgm:pt modelId="{66442AC2-D00F-4ACC-85D2-20AC058EE8B7}" type="pres">
      <dgm:prSet presAssocID="{951182CE-9B72-473A-A501-D4E6F05EE137}" presName="rootComposite" presStyleCnt="0"/>
      <dgm:spPr/>
    </dgm:pt>
    <dgm:pt modelId="{5950BA0E-913C-4F3D-9D75-638EE262A59F}" type="pres">
      <dgm:prSet presAssocID="{951182CE-9B72-473A-A501-D4E6F05EE137}" presName="rootText" presStyleLbl="node1" presStyleIdx="0" presStyleCnt="3">
        <dgm:presLayoutVars>
          <dgm:chMax/>
          <dgm:chPref val="3"/>
        </dgm:presLayoutVars>
      </dgm:prSet>
      <dgm:spPr/>
      <dgm:t>
        <a:bodyPr/>
        <a:lstStyle/>
        <a:p>
          <a:endParaRPr lang="en-US"/>
        </a:p>
      </dgm:t>
    </dgm:pt>
    <dgm:pt modelId="{14240F43-B97F-43B7-A250-CE8A4FCEBC43}" type="pres">
      <dgm:prSet presAssocID="{951182CE-9B72-473A-A501-D4E6F05EE137}" presName="titleText2" presStyleLbl="fgAcc1" presStyleIdx="0" presStyleCnt="3" custScaleX="146305" custScaleY="108228">
        <dgm:presLayoutVars>
          <dgm:chMax val="0"/>
          <dgm:chPref val="0"/>
        </dgm:presLayoutVars>
      </dgm:prSet>
      <dgm:spPr/>
      <dgm:t>
        <a:bodyPr/>
        <a:lstStyle/>
        <a:p>
          <a:endParaRPr lang="en-US"/>
        </a:p>
      </dgm:t>
    </dgm:pt>
    <dgm:pt modelId="{88319C6C-70D4-40AC-B0D9-1684699541BD}" type="pres">
      <dgm:prSet presAssocID="{951182CE-9B72-473A-A501-D4E6F05EE137}" presName="rootConnector" presStyleLbl="node2" presStyleIdx="0" presStyleCnt="0"/>
      <dgm:spPr/>
      <dgm:t>
        <a:bodyPr/>
        <a:lstStyle/>
        <a:p>
          <a:endParaRPr lang="en-US"/>
        </a:p>
      </dgm:t>
    </dgm:pt>
    <dgm:pt modelId="{CBE5C105-8919-4CA8-9214-6E58022E31DC}" type="pres">
      <dgm:prSet presAssocID="{951182CE-9B72-473A-A501-D4E6F05EE137}" presName="hierChild4" presStyleCnt="0"/>
      <dgm:spPr/>
    </dgm:pt>
    <dgm:pt modelId="{FEEC0D86-99BA-40BA-B589-189E5923A907}" type="pres">
      <dgm:prSet presAssocID="{271838B8-B25F-4B74-BF7A-1BEE3D989AEA}" presName="Name37" presStyleLbl="parChTrans1D3" presStyleIdx="0" presStyleCnt="2"/>
      <dgm:spPr/>
      <dgm:t>
        <a:bodyPr/>
        <a:lstStyle/>
        <a:p>
          <a:endParaRPr lang="en-US"/>
        </a:p>
      </dgm:t>
    </dgm:pt>
    <dgm:pt modelId="{A48CE838-51BF-468C-A15D-92FA6B8A1FEA}" type="pres">
      <dgm:prSet presAssocID="{95D8823D-1E90-439E-9D95-0E27DCD03488}" presName="hierRoot2" presStyleCnt="0">
        <dgm:presLayoutVars>
          <dgm:hierBranch val="init"/>
        </dgm:presLayoutVars>
      </dgm:prSet>
      <dgm:spPr/>
    </dgm:pt>
    <dgm:pt modelId="{1368678E-6708-4450-AB75-3C8FA9968BD1}" type="pres">
      <dgm:prSet presAssocID="{95D8823D-1E90-439E-9D95-0E27DCD03488}" presName="rootComposite" presStyleCnt="0"/>
      <dgm:spPr/>
    </dgm:pt>
    <dgm:pt modelId="{045FEA56-961B-422C-917D-16D5B549CE89}" type="pres">
      <dgm:prSet presAssocID="{95D8823D-1E90-439E-9D95-0E27DCD03488}" presName="rootText" presStyleLbl="node1" presStyleIdx="1" presStyleCnt="3" custScaleX="104750" custScaleY="114908">
        <dgm:presLayoutVars>
          <dgm:chMax/>
          <dgm:chPref val="3"/>
        </dgm:presLayoutVars>
      </dgm:prSet>
      <dgm:spPr/>
      <dgm:t>
        <a:bodyPr/>
        <a:lstStyle/>
        <a:p>
          <a:endParaRPr lang="en-US"/>
        </a:p>
      </dgm:t>
    </dgm:pt>
    <dgm:pt modelId="{ACF12A67-1E21-41D3-935C-B01FA106D631}" type="pres">
      <dgm:prSet presAssocID="{95D8823D-1E90-439E-9D95-0E27DCD03488}" presName="titleText2" presStyleLbl="fgAcc1" presStyleIdx="1" presStyleCnt="3" custLinFactY="989" custLinFactNeighborX="23580" custLinFactNeighborY="100000">
        <dgm:presLayoutVars>
          <dgm:chMax val="0"/>
          <dgm:chPref val="0"/>
        </dgm:presLayoutVars>
      </dgm:prSet>
      <dgm:spPr/>
      <dgm:t>
        <a:bodyPr/>
        <a:lstStyle/>
        <a:p>
          <a:endParaRPr lang="en-US"/>
        </a:p>
      </dgm:t>
    </dgm:pt>
    <dgm:pt modelId="{AA72DDE1-1E5B-49EA-89D3-6538A196019B}" type="pres">
      <dgm:prSet presAssocID="{95D8823D-1E90-439E-9D95-0E27DCD03488}" presName="rootConnector" presStyleLbl="node3" presStyleIdx="0" presStyleCnt="0"/>
      <dgm:spPr/>
      <dgm:t>
        <a:bodyPr/>
        <a:lstStyle/>
        <a:p>
          <a:endParaRPr lang="en-US"/>
        </a:p>
      </dgm:t>
    </dgm:pt>
    <dgm:pt modelId="{526C727B-38C2-48E2-B124-F7F168D67E42}" type="pres">
      <dgm:prSet presAssocID="{95D8823D-1E90-439E-9D95-0E27DCD03488}" presName="hierChild4" presStyleCnt="0"/>
      <dgm:spPr/>
    </dgm:pt>
    <dgm:pt modelId="{2B9C9C92-4EA0-446A-B6EA-27DB0B8162A6}" type="pres">
      <dgm:prSet presAssocID="{95D8823D-1E90-439E-9D95-0E27DCD03488}" presName="hierChild5" presStyleCnt="0"/>
      <dgm:spPr/>
    </dgm:pt>
    <dgm:pt modelId="{0BB7BDD4-42AB-4503-B1DF-602AA6BF1FF6}" type="pres">
      <dgm:prSet presAssocID="{0297C730-C3E1-41CA-BBDD-74AF8A5353D0}" presName="Name37" presStyleLbl="parChTrans1D3" presStyleIdx="1" presStyleCnt="2"/>
      <dgm:spPr/>
      <dgm:t>
        <a:bodyPr/>
        <a:lstStyle/>
        <a:p>
          <a:endParaRPr lang="en-US"/>
        </a:p>
      </dgm:t>
    </dgm:pt>
    <dgm:pt modelId="{7B94FE76-4BED-442F-8BE8-245E6266CAFD}" type="pres">
      <dgm:prSet presAssocID="{9935F60C-88A0-460F-9DA0-47B1A1125E8A}" presName="hierRoot2" presStyleCnt="0">
        <dgm:presLayoutVars>
          <dgm:hierBranch val="init"/>
        </dgm:presLayoutVars>
      </dgm:prSet>
      <dgm:spPr/>
    </dgm:pt>
    <dgm:pt modelId="{99EC013D-5D91-4573-8E60-F1379DBB52A3}" type="pres">
      <dgm:prSet presAssocID="{9935F60C-88A0-460F-9DA0-47B1A1125E8A}" presName="rootComposite" presStyleCnt="0"/>
      <dgm:spPr/>
    </dgm:pt>
    <dgm:pt modelId="{4230191D-F397-4287-B408-E19BE4CDA756}" type="pres">
      <dgm:prSet presAssocID="{9935F60C-88A0-460F-9DA0-47B1A1125E8A}" presName="rootText" presStyleLbl="node1" presStyleIdx="2" presStyleCnt="3" custScaleX="109306" custScaleY="115618">
        <dgm:presLayoutVars>
          <dgm:chMax/>
          <dgm:chPref val="3"/>
        </dgm:presLayoutVars>
      </dgm:prSet>
      <dgm:spPr/>
      <dgm:t>
        <a:bodyPr/>
        <a:lstStyle/>
        <a:p>
          <a:endParaRPr lang="en-US"/>
        </a:p>
      </dgm:t>
    </dgm:pt>
    <dgm:pt modelId="{8837F12F-F966-45B3-9124-80354B4E7513}" type="pres">
      <dgm:prSet presAssocID="{9935F60C-88A0-460F-9DA0-47B1A1125E8A}" presName="titleText2" presStyleLbl="fgAcc1" presStyleIdx="2" presStyleCnt="3" custLinFactNeighborX="13197" custLinFactNeighborY="60163">
        <dgm:presLayoutVars>
          <dgm:chMax val="0"/>
          <dgm:chPref val="0"/>
        </dgm:presLayoutVars>
      </dgm:prSet>
      <dgm:spPr/>
      <dgm:t>
        <a:bodyPr/>
        <a:lstStyle/>
        <a:p>
          <a:endParaRPr lang="en-US"/>
        </a:p>
      </dgm:t>
    </dgm:pt>
    <dgm:pt modelId="{403602D4-4FD7-4B2C-B809-AAA6AB137D50}" type="pres">
      <dgm:prSet presAssocID="{9935F60C-88A0-460F-9DA0-47B1A1125E8A}" presName="rootConnector" presStyleLbl="node3" presStyleIdx="0" presStyleCnt="0"/>
      <dgm:spPr/>
      <dgm:t>
        <a:bodyPr/>
        <a:lstStyle/>
        <a:p>
          <a:endParaRPr lang="en-US"/>
        </a:p>
      </dgm:t>
    </dgm:pt>
    <dgm:pt modelId="{5CF84F60-0EC7-456B-A25D-A997933D21A6}" type="pres">
      <dgm:prSet presAssocID="{9935F60C-88A0-460F-9DA0-47B1A1125E8A}" presName="hierChild4" presStyleCnt="0"/>
      <dgm:spPr/>
    </dgm:pt>
    <dgm:pt modelId="{285DE0C2-9C5B-4919-82FD-A779CE1E8828}" type="pres">
      <dgm:prSet presAssocID="{9935F60C-88A0-460F-9DA0-47B1A1125E8A}" presName="hierChild5" presStyleCnt="0"/>
      <dgm:spPr/>
    </dgm:pt>
    <dgm:pt modelId="{FF9C59CF-0A8C-42C2-97D0-30A110B6E59F}" type="pres">
      <dgm:prSet presAssocID="{951182CE-9B72-473A-A501-D4E6F05EE137}" presName="hierChild5" presStyleCnt="0"/>
      <dgm:spPr/>
    </dgm:pt>
    <dgm:pt modelId="{5018CE3E-943F-4AA7-8E93-CA3291CC5C0E}" type="pres">
      <dgm:prSet presAssocID="{152DF30B-2785-4422-8198-C9404B5064FA}" presName="hierChild3" presStyleCnt="0"/>
      <dgm:spPr/>
    </dgm:pt>
  </dgm:ptLst>
  <dgm:cxnLst>
    <dgm:cxn modelId="{6290A70F-0F5F-44FD-ABDD-0956EBFF11C3}" type="presOf" srcId="{3474EDF6-777F-4D63-BBF0-9671CB21FE51}" destId="{14240F43-B97F-43B7-A250-CE8A4FCEBC43}" srcOrd="0" destOrd="0" presId="urn:microsoft.com/office/officeart/2008/layout/NameandTitleOrganizationalChart"/>
    <dgm:cxn modelId="{9974A4D1-01A3-4925-80CF-4A4F8447B63D}" srcId="{9789B0C4-7C62-4A71-B671-EABA0A07704F}" destId="{152DF30B-2785-4422-8198-C9404B5064FA}" srcOrd="0" destOrd="0" parTransId="{6BB5D225-8672-42BC-8889-B85209982382}" sibTransId="{A0144FFD-392F-48F1-AFAB-9D81C58B572E}"/>
    <dgm:cxn modelId="{D4FA8475-BDC8-45AD-BBD3-ABACFA44A701}" type="presOf" srcId="{9935F60C-88A0-460F-9DA0-47B1A1125E8A}" destId="{403602D4-4FD7-4B2C-B809-AAA6AB137D50}" srcOrd="1" destOrd="0" presId="urn:microsoft.com/office/officeart/2008/layout/NameandTitleOrganizationalChart"/>
    <dgm:cxn modelId="{C5F38530-A2FD-4542-AE8B-9603812AEC8C}" type="presOf" srcId="{0297C730-C3E1-41CA-BBDD-74AF8A5353D0}" destId="{0BB7BDD4-42AB-4503-B1DF-602AA6BF1FF6}" srcOrd="0" destOrd="0" presId="urn:microsoft.com/office/officeart/2008/layout/NameandTitleOrganizationalChart"/>
    <dgm:cxn modelId="{88E43A7E-C9C0-40B0-8DE2-DDFEF6F0F869}" type="presOf" srcId="{271838B8-B25F-4B74-BF7A-1BEE3D989AEA}" destId="{FEEC0D86-99BA-40BA-B589-189E5923A907}" srcOrd="0" destOrd="0" presId="urn:microsoft.com/office/officeart/2008/layout/NameandTitleOrganizationalChart"/>
    <dgm:cxn modelId="{51D5FAB9-01EA-4867-8803-61F06F8C4835}" srcId="{951182CE-9B72-473A-A501-D4E6F05EE137}" destId="{95D8823D-1E90-439E-9D95-0E27DCD03488}" srcOrd="0" destOrd="0" parTransId="{271838B8-B25F-4B74-BF7A-1BEE3D989AEA}" sibTransId="{07E77FA0-250A-4F2A-B6CD-722BCE145FE5}"/>
    <dgm:cxn modelId="{47A6BC66-DFD1-4611-93F2-6312ABD9C541}" type="presOf" srcId="{152DF30B-2785-4422-8198-C9404B5064FA}" destId="{3805AB1F-C971-4FEA-A588-FE57E53ECFEB}" srcOrd="0" destOrd="0" presId="urn:microsoft.com/office/officeart/2008/layout/NameandTitleOrganizationalChart"/>
    <dgm:cxn modelId="{2F6939B8-225C-4B71-9371-D19F92EBC679}" type="presOf" srcId="{951182CE-9B72-473A-A501-D4E6F05EE137}" destId="{5950BA0E-913C-4F3D-9D75-638EE262A59F}" srcOrd="0" destOrd="0" presId="urn:microsoft.com/office/officeart/2008/layout/NameandTitleOrganizationalChart"/>
    <dgm:cxn modelId="{BEC1FC36-0FA5-45EE-B7E4-475AA611CD16}" srcId="{152DF30B-2785-4422-8198-C9404B5064FA}" destId="{951182CE-9B72-473A-A501-D4E6F05EE137}" srcOrd="0" destOrd="0" parTransId="{C2547C53-6835-4544-BA0A-1CDC0320B118}" sibTransId="{3474EDF6-777F-4D63-BBF0-9671CB21FE51}"/>
    <dgm:cxn modelId="{28996EA8-32A9-46ED-9495-311F0A9A0BA6}" type="presOf" srcId="{9789B0C4-7C62-4A71-B671-EABA0A07704F}" destId="{2F38A011-FCF5-4544-9E57-F947D436403B}" srcOrd="0" destOrd="0" presId="urn:microsoft.com/office/officeart/2008/layout/NameandTitleOrganizationalChart"/>
    <dgm:cxn modelId="{054BD9CF-B69A-4148-97AD-B91AAC4B1DE1}" type="presOf" srcId="{C2547C53-6835-4544-BA0A-1CDC0320B118}" destId="{8EF655C3-B56E-4CBD-9317-C1C4B46B536B}" srcOrd="0" destOrd="0" presId="urn:microsoft.com/office/officeart/2008/layout/NameandTitleOrganizationalChart"/>
    <dgm:cxn modelId="{57BAD6D3-7533-4433-AB2F-EA3C7186DF98}" type="presOf" srcId="{9935F60C-88A0-460F-9DA0-47B1A1125E8A}" destId="{4230191D-F397-4287-B408-E19BE4CDA756}" srcOrd="0" destOrd="0" presId="urn:microsoft.com/office/officeart/2008/layout/NameandTitleOrganizationalChart"/>
    <dgm:cxn modelId="{19A31B42-92B0-4AA5-BE7D-E279BC7B0D11}" type="presOf" srcId="{152DF30B-2785-4422-8198-C9404B5064FA}" destId="{201004A9-930A-4CF6-B3F6-D3596538B602}" srcOrd="1" destOrd="0" presId="urn:microsoft.com/office/officeart/2008/layout/NameandTitleOrganizationalChart"/>
    <dgm:cxn modelId="{97EB918E-3293-456B-BCDC-8D4B9D100C45}" type="presOf" srcId="{07E77FA0-250A-4F2A-B6CD-722BCE145FE5}" destId="{ACF12A67-1E21-41D3-935C-B01FA106D631}" srcOrd="0" destOrd="0" presId="urn:microsoft.com/office/officeart/2008/layout/NameandTitleOrganizationalChart"/>
    <dgm:cxn modelId="{E5F4FEB8-B178-4A4C-97E0-4A800A46D6A5}" type="presOf" srcId="{95D8823D-1E90-439E-9D95-0E27DCD03488}" destId="{AA72DDE1-1E5B-49EA-89D3-6538A196019B}" srcOrd="1" destOrd="0" presId="urn:microsoft.com/office/officeart/2008/layout/NameandTitleOrganizationalChart"/>
    <dgm:cxn modelId="{A30BD116-BF87-4A5B-A638-0F9694DBBEE7}" srcId="{951182CE-9B72-473A-A501-D4E6F05EE137}" destId="{9935F60C-88A0-460F-9DA0-47B1A1125E8A}" srcOrd="1" destOrd="0" parTransId="{0297C730-C3E1-41CA-BBDD-74AF8A5353D0}" sibTransId="{76C0547A-CF79-4C5D-A605-EDA530F549BA}"/>
    <dgm:cxn modelId="{A661C2C1-EF12-4518-B361-ED07B4D86D58}" type="presOf" srcId="{951182CE-9B72-473A-A501-D4E6F05EE137}" destId="{88319C6C-70D4-40AC-B0D9-1684699541BD}" srcOrd="1" destOrd="0" presId="urn:microsoft.com/office/officeart/2008/layout/NameandTitleOrganizationalChart"/>
    <dgm:cxn modelId="{EFCEE5E4-A15F-41D1-A8E2-FCE0DCD3AEF1}" type="presOf" srcId="{76C0547A-CF79-4C5D-A605-EDA530F549BA}" destId="{8837F12F-F966-45B3-9124-80354B4E7513}" srcOrd="0" destOrd="0" presId="urn:microsoft.com/office/officeart/2008/layout/NameandTitleOrganizationalChart"/>
    <dgm:cxn modelId="{2CBEB3C4-89BA-4772-84E9-E00CD523A64B}" type="presOf" srcId="{95D8823D-1E90-439E-9D95-0E27DCD03488}" destId="{045FEA56-961B-422C-917D-16D5B549CE89}" srcOrd="0" destOrd="0" presId="urn:microsoft.com/office/officeart/2008/layout/NameandTitleOrganizationalChart"/>
    <dgm:cxn modelId="{F99C75F6-B840-4EB9-918C-5C14D3848098}" type="presOf" srcId="{A0144FFD-392F-48F1-AFAB-9D81C58B572E}" destId="{A1ED3127-D4B0-4DF1-AD06-FC13F43BFACE}" srcOrd="0" destOrd="0" presId="urn:microsoft.com/office/officeart/2008/layout/NameandTitleOrganizationalChart"/>
    <dgm:cxn modelId="{D9759AB2-CFE6-4BC4-AD63-844D272FB802}" type="presParOf" srcId="{2F38A011-FCF5-4544-9E57-F947D436403B}" destId="{03FFBC17-6296-464F-A225-EF02C73EEB32}" srcOrd="0" destOrd="0" presId="urn:microsoft.com/office/officeart/2008/layout/NameandTitleOrganizationalChart"/>
    <dgm:cxn modelId="{B4A9B9BC-0B2F-465C-A5D4-3AB32FD54784}" type="presParOf" srcId="{03FFBC17-6296-464F-A225-EF02C73EEB32}" destId="{9AAB63EB-8ED7-404C-B009-3F4B546EC07C}" srcOrd="0" destOrd="0" presId="urn:microsoft.com/office/officeart/2008/layout/NameandTitleOrganizationalChart"/>
    <dgm:cxn modelId="{B79E5C04-522D-46ED-9AB6-67487B916042}" type="presParOf" srcId="{9AAB63EB-8ED7-404C-B009-3F4B546EC07C}" destId="{3805AB1F-C971-4FEA-A588-FE57E53ECFEB}" srcOrd="0" destOrd="0" presId="urn:microsoft.com/office/officeart/2008/layout/NameandTitleOrganizationalChart"/>
    <dgm:cxn modelId="{50050036-E438-4586-A0BD-70A4E219B3D7}" type="presParOf" srcId="{9AAB63EB-8ED7-404C-B009-3F4B546EC07C}" destId="{A1ED3127-D4B0-4DF1-AD06-FC13F43BFACE}" srcOrd="1" destOrd="0" presId="urn:microsoft.com/office/officeart/2008/layout/NameandTitleOrganizationalChart"/>
    <dgm:cxn modelId="{886CD950-D0D9-4AF3-9E16-003604ECE8ED}" type="presParOf" srcId="{9AAB63EB-8ED7-404C-B009-3F4B546EC07C}" destId="{201004A9-930A-4CF6-B3F6-D3596538B602}" srcOrd="2" destOrd="0" presId="urn:microsoft.com/office/officeart/2008/layout/NameandTitleOrganizationalChart"/>
    <dgm:cxn modelId="{BE972868-1E97-4CAD-8EFB-BADD43FC1ADD}" type="presParOf" srcId="{03FFBC17-6296-464F-A225-EF02C73EEB32}" destId="{F8D8D026-52D5-4981-A3CB-3D8F0D70E926}" srcOrd="1" destOrd="0" presId="urn:microsoft.com/office/officeart/2008/layout/NameandTitleOrganizationalChart"/>
    <dgm:cxn modelId="{4F7E1490-2259-4A95-94E7-13FFED35558A}" type="presParOf" srcId="{F8D8D026-52D5-4981-A3CB-3D8F0D70E926}" destId="{8EF655C3-B56E-4CBD-9317-C1C4B46B536B}" srcOrd="0" destOrd="0" presId="urn:microsoft.com/office/officeart/2008/layout/NameandTitleOrganizationalChart"/>
    <dgm:cxn modelId="{2FDBA099-4FDC-4F70-B61A-8093791B54F6}" type="presParOf" srcId="{F8D8D026-52D5-4981-A3CB-3D8F0D70E926}" destId="{B10FCE41-7D94-457F-9610-65CBF1DF9CEE}" srcOrd="1" destOrd="0" presId="urn:microsoft.com/office/officeart/2008/layout/NameandTitleOrganizationalChart"/>
    <dgm:cxn modelId="{07EA43B3-91DF-4F5C-8C63-E0BE2505B348}" type="presParOf" srcId="{B10FCE41-7D94-457F-9610-65CBF1DF9CEE}" destId="{66442AC2-D00F-4ACC-85D2-20AC058EE8B7}" srcOrd="0" destOrd="0" presId="urn:microsoft.com/office/officeart/2008/layout/NameandTitleOrganizationalChart"/>
    <dgm:cxn modelId="{0AD7B3F6-D538-433D-BBE7-9B7D69711F66}" type="presParOf" srcId="{66442AC2-D00F-4ACC-85D2-20AC058EE8B7}" destId="{5950BA0E-913C-4F3D-9D75-638EE262A59F}" srcOrd="0" destOrd="0" presId="urn:microsoft.com/office/officeart/2008/layout/NameandTitleOrganizationalChart"/>
    <dgm:cxn modelId="{08294AD3-285C-4CF1-90BD-CB730E8CFCC6}" type="presParOf" srcId="{66442AC2-D00F-4ACC-85D2-20AC058EE8B7}" destId="{14240F43-B97F-43B7-A250-CE8A4FCEBC43}" srcOrd="1" destOrd="0" presId="urn:microsoft.com/office/officeart/2008/layout/NameandTitleOrganizationalChart"/>
    <dgm:cxn modelId="{A1B3C9B1-042E-4183-A38E-2986F3505EF0}" type="presParOf" srcId="{66442AC2-D00F-4ACC-85D2-20AC058EE8B7}" destId="{88319C6C-70D4-40AC-B0D9-1684699541BD}" srcOrd="2" destOrd="0" presId="urn:microsoft.com/office/officeart/2008/layout/NameandTitleOrganizationalChart"/>
    <dgm:cxn modelId="{91ED95D5-9353-47B2-BA54-4313ED8DFA18}" type="presParOf" srcId="{B10FCE41-7D94-457F-9610-65CBF1DF9CEE}" destId="{CBE5C105-8919-4CA8-9214-6E58022E31DC}" srcOrd="1" destOrd="0" presId="urn:microsoft.com/office/officeart/2008/layout/NameandTitleOrganizationalChart"/>
    <dgm:cxn modelId="{2B2CC6D1-FE28-453F-BEF5-3C63A9626FBE}" type="presParOf" srcId="{CBE5C105-8919-4CA8-9214-6E58022E31DC}" destId="{FEEC0D86-99BA-40BA-B589-189E5923A907}" srcOrd="0" destOrd="0" presId="urn:microsoft.com/office/officeart/2008/layout/NameandTitleOrganizationalChart"/>
    <dgm:cxn modelId="{7F48F02A-EBEE-49A4-8CA9-6C2080F84486}" type="presParOf" srcId="{CBE5C105-8919-4CA8-9214-6E58022E31DC}" destId="{A48CE838-51BF-468C-A15D-92FA6B8A1FEA}" srcOrd="1" destOrd="0" presId="urn:microsoft.com/office/officeart/2008/layout/NameandTitleOrganizationalChart"/>
    <dgm:cxn modelId="{BBDE0E26-6942-4C70-A12F-2614C2AA4EF5}" type="presParOf" srcId="{A48CE838-51BF-468C-A15D-92FA6B8A1FEA}" destId="{1368678E-6708-4450-AB75-3C8FA9968BD1}" srcOrd="0" destOrd="0" presId="urn:microsoft.com/office/officeart/2008/layout/NameandTitleOrganizationalChart"/>
    <dgm:cxn modelId="{9A52D716-17DA-4F84-B321-0CDC281C5938}" type="presParOf" srcId="{1368678E-6708-4450-AB75-3C8FA9968BD1}" destId="{045FEA56-961B-422C-917D-16D5B549CE89}" srcOrd="0" destOrd="0" presId="urn:microsoft.com/office/officeart/2008/layout/NameandTitleOrganizationalChart"/>
    <dgm:cxn modelId="{C23E7465-0595-41FD-841A-25E58CEF9C40}" type="presParOf" srcId="{1368678E-6708-4450-AB75-3C8FA9968BD1}" destId="{ACF12A67-1E21-41D3-935C-B01FA106D631}" srcOrd="1" destOrd="0" presId="urn:microsoft.com/office/officeart/2008/layout/NameandTitleOrganizationalChart"/>
    <dgm:cxn modelId="{50B8CF8C-6797-4B78-A228-7151D9B91A9F}" type="presParOf" srcId="{1368678E-6708-4450-AB75-3C8FA9968BD1}" destId="{AA72DDE1-1E5B-49EA-89D3-6538A196019B}" srcOrd="2" destOrd="0" presId="urn:microsoft.com/office/officeart/2008/layout/NameandTitleOrganizationalChart"/>
    <dgm:cxn modelId="{700942AF-F219-42A9-A936-3649D8524A18}" type="presParOf" srcId="{A48CE838-51BF-468C-A15D-92FA6B8A1FEA}" destId="{526C727B-38C2-48E2-B124-F7F168D67E42}" srcOrd="1" destOrd="0" presId="urn:microsoft.com/office/officeart/2008/layout/NameandTitleOrganizationalChart"/>
    <dgm:cxn modelId="{09F01D20-9109-4FF2-B7FD-C99FCB617E07}" type="presParOf" srcId="{A48CE838-51BF-468C-A15D-92FA6B8A1FEA}" destId="{2B9C9C92-4EA0-446A-B6EA-27DB0B8162A6}" srcOrd="2" destOrd="0" presId="urn:microsoft.com/office/officeart/2008/layout/NameandTitleOrganizationalChart"/>
    <dgm:cxn modelId="{6BD9AB23-3BAC-426B-A3A0-7A446FAC055C}" type="presParOf" srcId="{CBE5C105-8919-4CA8-9214-6E58022E31DC}" destId="{0BB7BDD4-42AB-4503-B1DF-602AA6BF1FF6}" srcOrd="2" destOrd="0" presId="urn:microsoft.com/office/officeart/2008/layout/NameandTitleOrganizationalChart"/>
    <dgm:cxn modelId="{06401D3E-C8E1-422A-ABB5-679FC8EE9114}" type="presParOf" srcId="{CBE5C105-8919-4CA8-9214-6E58022E31DC}" destId="{7B94FE76-4BED-442F-8BE8-245E6266CAFD}" srcOrd="3" destOrd="0" presId="urn:microsoft.com/office/officeart/2008/layout/NameandTitleOrganizationalChart"/>
    <dgm:cxn modelId="{DC9CF8A1-58C3-4924-8877-2E0163001CDB}" type="presParOf" srcId="{7B94FE76-4BED-442F-8BE8-245E6266CAFD}" destId="{99EC013D-5D91-4573-8E60-F1379DBB52A3}" srcOrd="0" destOrd="0" presId="urn:microsoft.com/office/officeart/2008/layout/NameandTitleOrganizationalChart"/>
    <dgm:cxn modelId="{771F3774-329E-4B07-B1B8-5E30D961824A}" type="presParOf" srcId="{99EC013D-5D91-4573-8E60-F1379DBB52A3}" destId="{4230191D-F397-4287-B408-E19BE4CDA756}" srcOrd="0" destOrd="0" presId="urn:microsoft.com/office/officeart/2008/layout/NameandTitleOrganizationalChart"/>
    <dgm:cxn modelId="{99EF1ED4-834C-42DA-ABD4-D81D886C14BA}" type="presParOf" srcId="{99EC013D-5D91-4573-8E60-F1379DBB52A3}" destId="{8837F12F-F966-45B3-9124-80354B4E7513}" srcOrd="1" destOrd="0" presId="urn:microsoft.com/office/officeart/2008/layout/NameandTitleOrganizationalChart"/>
    <dgm:cxn modelId="{571E5501-5C9D-49C9-A1B9-1DBC4E496A50}" type="presParOf" srcId="{99EC013D-5D91-4573-8E60-F1379DBB52A3}" destId="{403602D4-4FD7-4B2C-B809-AAA6AB137D50}" srcOrd="2" destOrd="0" presId="urn:microsoft.com/office/officeart/2008/layout/NameandTitleOrganizationalChart"/>
    <dgm:cxn modelId="{D51BD95C-15E7-478F-A3FF-64BB27D6B91F}" type="presParOf" srcId="{7B94FE76-4BED-442F-8BE8-245E6266CAFD}" destId="{5CF84F60-0EC7-456B-A25D-A997933D21A6}" srcOrd="1" destOrd="0" presId="urn:microsoft.com/office/officeart/2008/layout/NameandTitleOrganizationalChart"/>
    <dgm:cxn modelId="{311117B8-7E58-4EC3-8E4C-242B891916F8}" type="presParOf" srcId="{7B94FE76-4BED-442F-8BE8-245E6266CAFD}" destId="{285DE0C2-9C5B-4919-82FD-A779CE1E8828}" srcOrd="2" destOrd="0" presId="urn:microsoft.com/office/officeart/2008/layout/NameandTitleOrganizationalChart"/>
    <dgm:cxn modelId="{E93624B2-7F2C-418F-A969-D6A9D427A113}" type="presParOf" srcId="{B10FCE41-7D94-457F-9610-65CBF1DF9CEE}" destId="{FF9C59CF-0A8C-42C2-97D0-30A110B6E59F}" srcOrd="2" destOrd="0" presId="urn:microsoft.com/office/officeart/2008/layout/NameandTitleOrganizationalChart"/>
    <dgm:cxn modelId="{0B5BFB9C-1294-49B4-BADD-AA7C6130E9B7}" type="presParOf" srcId="{03FFBC17-6296-464F-A225-EF02C73EEB32}" destId="{5018CE3E-943F-4AA7-8E93-CA3291CC5C0E}" srcOrd="2" destOrd="0" presId="urn:microsoft.com/office/officeart/2008/layout/NameandTitleOrganizationalChar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B2C7E24A-9BAE-420E-A1A9-D3958DC0477E}" type="doc">
      <dgm:prSet loTypeId="urn:microsoft.com/office/officeart/2005/8/layout/hList1" loCatId="list" qsTypeId="urn:microsoft.com/office/officeart/2005/8/quickstyle/simple1" qsCatId="simple" csTypeId="urn:microsoft.com/office/officeart/2005/8/colors/colorful2" csCatId="colorful" phldr="1"/>
      <dgm:spPr/>
      <dgm:t>
        <a:bodyPr/>
        <a:lstStyle/>
        <a:p>
          <a:endParaRPr lang="en-US"/>
        </a:p>
      </dgm:t>
    </dgm:pt>
    <dgm:pt modelId="{0CF54306-CC26-4D71-9811-6B56996AB773}">
      <dgm:prSet phldrT="[Text]"/>
      <dgm:spPr>
        <a:solidFill>
          <a:srgbClr val="1C314E"/>
        </a:solidFill>
        <a:ln>
          <a:solidFill>
            <a:srgbClr val="002060"/>
          </a:solidFill>
        </a:ln>
      </dgm:spPr>
      <dgm:t>
        <a:bodyPr/>
        <a:lstStyle/>
        <a:p>
          <a:r>
            <a:rPr lang="en-US" dirty="0" smtClean="0"/>
            <a:t>Undergraduate Tuition</a:t>
          </a:r>
          <a:endParaRPr lang="en-US" dirty="0"/>
        </a:p>
      </dgm:t>
    </dgm:pt>
    <dgm:pt modelId="{9AD56840-2234-4C32-BB99-12078A528524}" type="parTrans" cxnId="{F39AA28B-0E90-4CB8-B0AA-8C70D8F0B8C7}">
      <dgm:prSet/>
      <dgm:spPr/>
      <dgm:t>
        <a:bodyPr/>
        <a:lstStyle/>
        <a:p>
          <a:endParaRPr lang="en-US"/>
        </a:p>
      </dgm:t>
    </dgm:pt>
    <dgm:pt modelId="{A90C4FB8-8140-4691-A6D6-8668AA8224FD}" type="sibTrans" cxnId="{F39AA28B-0E90-4CB8-B0AA-8C70D8F0B8C7}">
      <dgm:prSet/>
      <dgm:spPr/>
      <dgm:t>
        <a:bodyPr/>
        <a:lstStyle/>
        <a:p>
          <a:endParaRPr lang="en-US"/>
        </a:p>
      </dgm:t>
    </dgm:pt>
    <dgm:pt modelId="{4EBBF361-621A-48C5-A4B9-563EE32514FD}">
      <dgm:prSet phldrT="[Text]"/>
      <dgm:spPr>
        <a:solidFill>
          <a:schemeClr val="bg1">
            <a:alpha val="90000"/>
          </a:schemeClr>
        </a:solidFill>
        <a:ln>
          <a:solidFill>
            <a:schemeClr val="bg1">
              <a:alpha val="90000"/>
            </a:schemeClr>
          </a:solidFill>
        </a:ln>
      </dgm:spPr>
      <dgm:t>
        <a:bodyPr/>
        <a:lstStyle/>
        <a:p>
          <a:r>
            <a:rPr lang="en-US" dirty="0" smtClean="0"/>
            <a:t>70% to college of instruction</a:t>
          </a:r>
          <a:endParaRPr lang="en-US" dirty="0"/>
        </a:p>
      </dgm:t>
    </dgm:pt>
    <dgm:pt modelId="{5E78DD4E-FF96-425A-BAD7-9E4841836472}" type="parTrans" cxnId="{37E9B404-7D5A-48B1-9E35-5978B6E63962}">
      <dgm:prSet/>
      <dgm:spPr/>
      <dgm:t>
        <a:bodyPr/>
        <a:lstStyle/>
        <a:p>
          <a:endParaRPr lang="en-US"/>
        </a:p>
      </dgm:t>
    </dgm:pt>
    <dgm:pt modelId="{451A6204-F3A0-46EC-BA4E-2D4FAF616E5F}" type="sibTrans" cxnId="{37E9B404-7D5A-48B1-9E35-5978B6E63962}">
      <dgm:prSet/>
      <dgm:spPr/>
      <dgm:t>
        <a:bodyPr/>
        <a:lstStyle/>
        <a:p>
          <a:endParaRPr lang="en-US"/>
        </a:p>
      </dgm:t>
    </dgm:pt>
    <dgm:pt modelId="{25E3D3CA-D1EC-4B84-943A-CF594D8E76D5}">
      <dgm:prSet phldrT="[Text]"/>
      <dgm:spPr>
        <a:solidFill>
          <a:schemeClr val="bg1">
            <a:alpha val="90000"/>
          </a:schemeClr>
        </a:solidFill>
        <a:ln>
          <a:solidFill>
            <a:schemeClr val="bg1">
              <a:alpha val="90000"/>
            </a:schemeClr>
          </a:solidFill>
        </a:ln>
      </dgm:spPr>
      <dgm:t>
        <a:bodyPr/>
        <a:lstStyle/>
        <a:p>
          <a:r>
            <a:rPr lang="en-US" dirty="0" smtClean="0"/>
            <a:t>30% to college of record</a:t>
          </a:r>
          <a:endParaRPr lang="en-US" dirty="0"/>
        </a:p>
      </dgm:t>
    </dgm:pt>
    <dgm:pt modelId="{115641F1-905B-49F6-AA1F-0E525ED4E2AA}" type="parTrans" cxnId="{F6CE5003-FC20-41F1-9A1A-5527A7AFAA65}">
      <dgm:prSet/>
      <dgm:spPr/>
      <dgm:t>
        <a:bodyPr/>
        <a:lstStyle/>
        <a:p>
          <a:endParaRPr lang="en-US"/>
        </a:p>
      </dgm:t>
    </dgm:pt>
    <dgm:pt modelId="{666B54A2-17AD-491D-8EE0-1409D30CF41D}" type="sibTrans" cxnId="{F6CE5003-FC20-41F1-9A1A-5527A7AFAA65}">
      <dgm:prSet/>
      <dgm:spPr/>
      <dgm:t>
        <a:bodyPr/>
        <a:lstStyle/>
        <a:p>
          <a:endParaRPr lang="en-US"/>
        </a:p>
      </dgm:t>
    </dgm:pt>
    <dgm:pt modelId="{1652FFF8-1F36-4FA4-99D8-43792E83AA3E}">
      <dgm:prSet phldrT="[Text]"/>
      <dgm:spPr>
        <a:solidFill>
          <a:srgbClr val="1C314E"/>
        </a:solidFill>
        <a:ln>
          <a:solidFill>
            <a:srgbClr val="002060"/>
          </a:solidFill>
        </a:ln>
      </dgm:spPr>
      <dgm:t>
        <a:bodyPr/>
        <a:lstStyle/>
        <a:p>
          <a:r>
            <a:rPr lang="en-US" dirty="0" smtClean="0"/>
            <a:t>Graduate Tuition</a:t>
          </a:r>
          <a:endParaRPr lang="en-US" dirty="0"/>
        </a:p>
      </dgm:t>
    </dgm:pt>
    <dgm:pt modelId="{4DD4EFDE-58F9-46B8-AE2D-4E1060853B19}" type="parTrans" cxnId="{546C5F71-7FB2-42D3-83DB-A7701672B998}">
      <dgm:prSet/>
      <dgm:spPr/>
      <dgm:t>
        <a:bodyPr/>
        <a:lstStyle/>
        <a:p>
          <a:endParaRPr lang="en-US"/>
        </a:p>
      </dgm:t>
    </dgm:pt>
    <dgm:pt modelId="{9FE44545-DFEC-4E34-ADE1-C41FFF071CC5}" type="sibTrans" cxnId="{546C5F71-7FB2-42D3-83DB-A7701672B998}">
      <dgm:prSet/>
      <dgm:spPr/>
      <dgm:t>
        <a:bodyPr/>
        <a:lstStyle/>
        <a:p>
          <a:endParaRPr lang="en-US"/>
        </a:p>
      </dgm:t>
    </dgm:pt>
    <dgm:pt modelId="{C044D13D-29F4-499C-B2C9-78D0E057B8DB}">
      <dgm:prSet phldrT="[Text]"/>
      <dgm:spPr>
        <a:solidFill>
          <a:schemeClr val="bg1">
            <a:alpha val="90000"/>
          </a:schemeClr>
        </a:solidFill>
        <a:ln>
          <a:solidFill>
            <a:schemeClr val="bg1">
              <a:alpha val="90000"/>
            </a:schemeClr>
          </a:solidFill>
        </a:ln>
      </dgm:spPr>
      <dgm:t>
        <a:bodyPr/>
        <a:lstStyle/>
        <a:p>
          <a:r>
            <a:rPr lang="en-US" dirty="0" smtClean="0"/>
            <a:t>0% to college of instruction</a:t>
          </a:r>
          <a:endParaRPr lang="en-US" dirty="0"/>
        </a:p>
      </dgm:t>
    </dgm:pt>
    <dgm:pt modelId="{9BED2447-1201-4787-97A7-C9F40F3F883F}" type="parTrans" cxnId="{926C30BC-6B2D-4667-9E1C-5084A61CDD31}">
      <dgm:prSet/>
      <dgm:spPr/>
      <dgm:t>
        <a:bodyPr/>
        <a:lstStyle/>
        <a:p>
          <a:endParaRPr lang="en-US"/>
        </a:p>
      </dgm:t>
    </dgm:pt>
    <dgm:pt modelId="{A7098564-E183-49B5-9E7A-FC7C9AA45BD3}" type="sibTrans" cxnId="{926C30BC-6B2D-4667-9E1C-5084A61CDD31}">
      <dgm:prSet/>
      <dgm:spPr/>
      <dgm:t>
        <a:bodyPr/>
        <a:lstStyle/>
        <a:p>
          <a:endParaRPr lang="en-US"/>
        </a:p>
      </dgm:t>
    </dgm:pt>
    <dgm:pt modelId="{A701C083-E153-4637-A631-1ACD20FF4856}">
      <dgm:prSet phldrT="[Text]"/>
      <dgm:spPr>
        <a:solidFill>
          <a:schemeClr val="bg1">
            <a:alpha val="90000"/>
          </a:schemeClr>
        </a:solidFill>
        <a:ln>
          <a:solidFill>
            <a:schemeClr val="bg1">
              <a:alpha val="90000"/>
            </a:schemeClr>
          </a:solidFill>
        </a:ln>
      </dgm:spPr>
      <dgm:t>
        <a:bodyPr/>
        <a:lstStyle/>
        <a:p>
          <a:r>
            <a:rPr lang="en-US" dirty="0" smtClean="0"/>
            <a:t>100% to college of record</a:t>
          </a:r>
          <a:endParaRPr lang="en-US" dirty="0"/>
        </a:p>
      </dgm:t>
    </dgm:pt>
    <dgm:pt modelId="{4AA83079-16C6-419A-96E5-BEA50F60B9C9}" type="parTrans" cxnId="{EFEF5F0E-F7B2-4DBD-A926-FD16BE588F5F}">
      <dgm:prSet/>
      <dgm:spPr/>
      <dgm:t>
        <a:bodyPr/>
        <a:lstStyle/>
        <a:p>
          <a:endParaRPr lang="en-US"/>
        </a:p>
      </dgm:t>
    </dgm:pt>
    <dgm:pt modelId="{89BAF666-91C4-4667-8196-0DAEA5A1BBB3}" type="sibTrans" cxnId="{EFEF5F0E-F7B2-4DBD-A926-FD16BE588F5F}">
      <dgm:prSet/>
      <dgm:spPr/>
      <dgm:t>
        <a:bodyPr/>
        <a:lstStyle/>
        <a:p>
          <a:endParaRPr lang="en-US"/>
        </a:p>
      </dgm:t>
    </dgm:pt>
    <dgm:pt modelId="{A6C02847-15A0-4AA0-9B8C-B972640BE4A2}">
      <dgm:prSet phldrT="[Text]"/>
      <dgm:spPr>
        <a:solidFill>
          <a:srgbClr val="1C314E"/>
        </a:solidFill>
        <a:ln>
          <a:solidFill>
            <a:srgbClr val="002060"/>
          </a:solidFill>
        </a:ln>
      </dgm:spPr>
      <dgm:t>
        <a:bodyPr/>
        <a:lstStyle/>
        <a:p>
          <a:r>
            <a:rPr lang="en-US" dirty="0" smtClean="0"/>
            <a:t>State Appropriation</a:t>
          </a:r>
          <a:endParaRPr lang="en-US" dirty="0"/>
        </a:p>
      </dgm:t>
    </dgm:pt>
    <dgm:pt modelId="{7694CD20-C046-4737-BD1F-FA5BA39A1C7B}" type="parTrans" cxnId="{54EBFB53-1DCD-41A9-9CD7-D628D68C8646}">
      <dgm:prSet/>
      <dgm:spPr/>
      <dgm:t>
        <a:bodyPr/>
        <a:lstStyle/>
        <a:p>
          <a:endParaRPr lang="en-US"/>
        </a:p>
      </dgm:t>
    </dgm:pt>
    <dgm:pt modelId="{3C1415ED-CB64-4B66-88AA-D61F298F9673}" type="sibTrans" cxnId="{54EBFB53-1DCD-41A9-9CD7-D628D68C8646}">
      <dgm:prSet/>
      <dgm:spPr/>
      <dgm:t>
        <a:bodyPr/>
        <a:lstStyle/>
        <a:p>
          <a:endParaRPr lang="en-US"/>
        </a:p>
      </dgm:t>
    </dgm:pt>
    <dgm:pt modelId="{A0274104-19B0-4879-B624-A971DB02CE02}">
      <dgm:prSet phldrT="[Text]"/>
      <dgm:spPr>
        <a:solidFill>
          <a:schemeClr val="bg1">
            <a:alpha val="90000"/>
          </a:schemeClr>
        </a:solidFill>
        <a:ln>
          <a:solidFill>
            <a:schemeClr val="bg1">
              <a:alpha val="90000"/>
            </a:schemeClr>
          </a:solidFill>
        </a:ln>
      </dgm:spPr>
      <dgm:t>
        <a:bodyPr/>
        <a:lstStyle/>
        <a:p>
          <a:r>
            <a:rPr lang="en-US" dirty="0" smtClean="0"/>
            <a:t>70% relative to resident tuition received</a:t>
          </a:r>
          <a:endParaRPr lang="en-US" dirty="0"/>
        </a:p>
      </dgm:t>
    </dgm:pt>
    <dgm:pt modelId="{2DBC26A5-ABCD-4E11-9548-685B336002A2}" type="parTrans" cxnId="{52A7B84E-0A3B-406E-9C36-D600B86C2050}">
      <dgm:prSet/>
      <dgm:spPr/>
      <dgm:t>
        <a:bodyPr/>
        <a:lstStyle/>
        <a:p>
          <a:endParaRPr lang="en-US"/>
        </a:p>
      </dgm:t>
    </dgm:pt>
    <dgm:pt modelId="{F194B494-C6DB-4928-A0E3-D809C71A4D71}" type="sibTrans" cxnId="{52A7B84E-0A3B-406E-9C36-D600B86C2050}">
      <dgm:prSet/>
      <dgm:spPr/>
      <dgm:t>
        <a:bodyPr/>
        <a:lstStyle/>
        <a:p>
          <a:endParaRPr lang="en-US"/>
        </a:p>
      </dgm:t>
    </dgm:pt>
    <dgm:pt modelId="{5FA7BB3D-452E-4D53-8948-B137656063B9}">
      <dgm:prSet phldrT="[Text]"/>
      <dgm:spPr>
        <a:solidFill>
          <a:schemeClr val="bg1">
            <a:alpha val="90000"/>
          </a:schemeClr>
        </a:solidFill>
        <a:ln>
          <a:solidFill>
            <a:schemeClr val="bg1">
              <a:alpha val="90000"/>
            </a:schemeClr>
          </a:solidFill>
        </a:ln>
      </dgm:spPr>
      <dgm:t>
        <a:bodyPr/>
        <a:lstStyle/>
        <a:p>
          <a:r>
            <a:rPr lang="en-US" dirty="0" smtClean="0"/>
            <a:t>30% relative to sponsored activities</a:t>
          </a:r>
          <a:endParaRPr lang="en-US" dirty="0"/>
        </a:p>
      </dgm:t>
    </dgm:pt>
    <dgm:pt modelId="{7ED1FD4E-2587-46E1-B0B3-9B16FBBD8547}" type="parTrans" cxnId="{83154CAE-B93B-4F91-83C0-05771200233E}">
      <dgm:prSet/>
      <dgm:spPr/>
      <dgm:t>
        <a:bodyPr/>
        <a:lstStyle/>
        <a:p>
          <a:endParaRPr lang="en-US"/>
        </a:p>
      </dgm:t>
    </dgm:pt>
    <dgm:pt modelId="{EBFCFC89-82B0-4E80-93D4-4E5699FC0CC7}" type="sibTrans" cxnId="{83154CAE-B93B-4F91-83C0-05771200233E}">
      <dgm:prSet/>
      <dgm:spPr/>
      <dgm:t>
        <a:bodyPr/>
        <a:lstStyle/>
        <a:p>
          <a:endParaRPr lang="en-US"/>
        </a:p>
      </dgm:t>
    </dgm:pt>
    <dgm:pt modelId="{8C93653B-25C7-4BAF-A399-8E5A5F630964}">
      <dgm:prSet phldrT="[Text]"/>
      <dgm:spPr>
        <a:solidFill>
          <a:srgbClr val="1C314E"/>
        </a:solidFill>
        <a:ln>
          <a:solidFill>
            <a:srgbClr val="002060"/>
          </a:solidFill>
        </a:ln>
      </dgm:spPr>
      <dgm:t>
        <a:bodyPr/>
        <a:lstStyle/>
        <a:p>
          <a:r>
            <a:rPr lang="en-US" dirty="0" smtClean="0"/>
            <a:t>Student Aid and Waivers</a:t>
          </a:r>
          <a:endParaRPr lang="en-US" dirty="0"/>
        </a:p>
      </dgm:t>
    </dgm:pt>
    <dgm:pt modelId="{CAB7F341-4FEF-4B30-959A-5E5778284408}" type="parTrans" cxnId="{7DF27134-EA87-4C08-B650-97653FC8B8FB}">
      <dgm:prSet/>
      <dgm:spPr/>
      <dgm:t>
        <a:bodyPr/>
        <a:lstStyle/>
        <a:p>
          <a:endParaRPr lang="en-US"/>
        </a:p>
      </dgm:t>
    </dgm:pt>
    <dgm:pt modelId="{8E9A413A-5907-4AC8-B372-B8724A5A7DE7}" type="sibTrans" cxnId="{7DF27134-EA87-4C08-B650-97653FC8B8FB}">
      <dgm:prSet/>
      <dgm:spPr/>
      <dgm:t>
        <a:bodyPr/>
        <a:lstStyle/>
        <a:p>
          <a:endParaRPr lang="en-US"/>
        </a:p>
      </dgm:t>
    </dgm:pt>
    <dgm:pt modelId="{657569AC-5465-4FA9-87FE-7F86F8621E10}">
      <dgm:prSet phldrT="[Text]"/>
      <dgm:spPr>
        <a:solidFill>
          <a:schemeClr val="bg1">
            <a:alpha val="90000"/>
          </a:schemeClr>
        </a:solidFill>
        <a:ln>
          <a:solidFill>
            <a:schemeClr val="bg1">
              <a:alpha val="90000"/>
            </a:schemeClr>
          </a:solidFill>
        </a:ln>
      </dgm:spPr>
      <dgm:t>
        <a:bodyPr/>
        <a:lstStyle/>
        <a:p>
          <a:r>
            <a:rPr lang="en-US" dirty="0" smtClean="0"/>
            <a:t>Relative to the amount of undergraduate tuition received</a:t>
          </a:r>
          <a:endParaRPr lang="en-US" dirty="0"/>
        </a:p>
      </dgm:t>
    </dgm:pt>
    <dgm:pt modelId="{D559325E-712E-4D84-9B7E-70C70BDE384F}" type="parTrans" cxnId="{187B0970-1473-455F-81F5-2652B647ECF7}">
      <dgm:prSet/>
      <dgm:spPr/>
      <dgm:t>
        <a:bodyPr/>
        <a:lstStyle/>
        <a:p>
          <a:endParaRPr lang="en-US"/>
        </a:p>
      </dgm:t>
    </dgm:pt>
    <dgm:pt modelId="{3ED4C3B5-B87B-4154-A0EF-218C0D5DA423}" type="sibTrans" cxnId="{187B0970-1473-455F-81F5-2652B647ECF7}">
      <dgm:prSet/>
      <dgm:spPr/>
      <dgm:t>
        <a:bodyPr/>
        <a:lstStyle/>
        <a:p>
          <a:endParaRPr lang="en-US"/>
        </a:p>
      </dgm:t>
    </dgm:pt>
    <dgm:pt modelId="{66C4EEFB-7AB5-47E1-93D7-660ED77CCEA4}">
      <dgm:prSet phldrT="[Text]"/>
      <dgm:spPr>
        <a:solidFill>
          <a:schemeClr val="bg1">
            <a:alpha val="90000"/>
          </a:schemeClr>
        </a:solidFill>
        <a:ln>
          <a:solidFill>
            <a:schemeClr val="bg1">
              <a:alpha val="90000"/>
            </a:schemeClr>
          </a:solidFill>
        </a:ln>
      </dgm:spPr>
      <dgm:t>
        <a:bodyPr/>
        <a:lstStyle/>
        <a:p>
          <a:r>
            <a:rPr lang="en-US" dirty="0" smtClean="0"/>
            <a:t>Offset to Tuition</a:t>
          </a:r>
          <a:endParaRPr lang="en-US" dirty="0"/>
        </a:p>
      </dgm:t>
    </dgm:pt>
    <dgm:pt modelId="{9351E430-18F4-482A-8FEE-4030BE5E05A2}" type="parTrans" cxnId="{35CA09A0-1E2F-4938-BE9B-5990C0336EF1}">
      <dgm:prSet/>
      <dgm:spPr/>
      <dgm:t>
        <a:bodyPr/>
        <a:lstStyle/>
        <a:p>
          <a:endParaRPr lang="en-US"/>
        </a:p>
      </dgm:t>
    </dgm:pt>
    <dgm:pt modelId="{117A8782-B117-4F03-BDF6-C95C6FC07E65}" type="sibTrans" cxnId="{35CA09A0-1E2F-4938-BE9B-5990C0336EF1}">
      <dgm:prSet/>
      <dgm:spPr/>
      <dgm:t>
        <a:bodyPr/>
        <a:lstStyle/>
        <a:p>
          <a:endParaRPr lang="en-US"/>
        </a:p>
      </dgm:t>
    </dgm:pt>
    <dgm:pt modelId="{E7D18713-611D-42E1-A5C8-9779C176DC5E}" type="pres">
      <dgm:prSet presAssocID="{B2C7E24A-9BAE-420E-A1A9-D3958DC0477E}" presName="Name0" presStyleCnt="0">
        <dgm:presLayoutVars>
          <dgm:dir/>
          <dgm:animLvl val="lvl"/>
          <dgm:resizeHandles val="exact"/>
        </dgm:presLayoutVars>
      </dgm:prSet>
      <dgm:spPr/>
      <dgm:t>
        <a:bodyPr/>
        <a:lstStyle/>
        <a:p>
          <a:endParaRPr lang="en-US"/>
        </a:p>
      </dgm:t>
    </dgm:pt>
    <dgm:pt modelId="{E2DCFB63-B9AE-4FD1-9855-FB7D196A70C9}" type="pres">
      <dgm:prSet presAssocID="{0CF54306-CC26-4D71-9811-6B56996AB773}" presName="composite" presStyleCnt="0"/>
      <dgm:spPr/>
    </dgm:pt>
    <dgm:pt modelId="{DC8540E4-7D15-403A-94C5-9DFA254D82C8}" type="pres">
      <dgm:prSet presAssocID="{0CF54306-CC26-4D71-9811-6B56996AB773}" presName="parTx" presStyleLbl="alignNode1" presStyleIdx="0" presStyleCnt="4">
        <dgm:presLayoutVars>
          <dgm:chMax val="0"/>
          <dgm:chPref val="0"/>
          <dgm:bulletEnabled val="1"/>
        </dgm:presLayoutVars>
      </dgm:prSet>
      <dgm:spPr/>
      <dgm:t>
        <a:bodyPr/>
        <a:lstStyle/>
        <a:p>
          <a:endParaRPr lang="en-US"/>
        </a:p>
      </dgm:t>
    </dgm:pt>
    <dgm:pt modelId="{73861070-38E9-40F2-9881-C406DCD63D34}" type="pres">
      <dgm:prSet presAssocID="{0CF54306-CC26-4D71-9811-6B56996AB773}" presName="desTx" presStyleLbl="alignAccFollowNode1" presStyleIdx="0" presStyleCnt="4">
        <dgm:presLayoutVars>
          <dgm:bulletEnabled val="1"/>
        </dgm:presLayoutVars>
      </dgm:prSet>
      <dgm:spPr/>
      <dgm:t>
        <a:bodyPr/>
        <a:lstStyle/>
        <a:p>
          <a:endParaRPr lang="en-US"/>
        </a:p>
      </dgm:t>
    </dgm:pt>
    <dgm:pt modelId="{B9C4A1CF-AA7C-433E-AA03-7B7282370425}" type="pres">
      <dgm:prSet presAssocID="{A90C4FB8-8140-4691-A6D6-8668AA8224FD}" presName="space" presStyleCnt="0"/>
      <dgm:spPr/>
    </dgm:pt>
    <dgm:pt modelId="{F9FEB159-943F-415C-A765-CC1A13FE4C02}" type="pres">
      <dgm:prSet presAssocID="{1652FFF8-1F36-4FA4-99D8-43792E83AA3E}" presName="composite" presStyleCnt="0"/>
      <dgm:spPr/>
    </dgm:pt>
    <dgm:pt modelId="{25D7CE6E-C282-45E1-BB4B-3F231E39DDB2}" type="pres">
      <dgm:prSet presAssocID="{1652FFF8-1F36-4FA4-99D8-43792E83AA3E}" presName="parTx" presStyleLbl="alignNode1" presStyleIdx="1" presStyleCnt="4">
        <dgm:presLayoutVars>
          <dgm:chMax val="0"/>
          <dgm:chPref val="0"/>
          <dgm:bulletEnabled val="1"/>
        </dgm:presLayoutVars>
      </dgm:prSet>
      <dgm:spPr/>
      <dgm:t>
        <a:bodyPr/>
        <a:lstStyle/>
        <a:p>
          <a:endParaRPr lang="en-US"/>
        </a:p>
      </dgm:t>
    </dgm:pt>
    <dgm:pt modelId="{24C93BF8-3CF9-4F2D-9C53-09309C1F88CB}" type="pres">
      <dgm:prSet presAssocID="{1652FFF8-1F36-4FA4-99D8-43792E83AA3E}" presName="desTx" presStyleLbl="alignAccFollowNode1" presStyleIdx="1" presStyleCnt="4">
        <dgm:presLayoutVars>
          <dgm:bulletEnabled val="1"/>
        </dgm:presLayoutVars>
      </dgm:prSet>
      <dgm:spPr/>
      <dgm:t>
        <a:bodyPr/>
        <a:lstStyle/>
        <a:p>
          <a:endParaRPr lang="en-US"/>
        </a:p>
      </dgm:t>
    </dgm:pt>
    <dgm:pt modelId="{0C46505D-1344-4A75-BA29-A44760CF906B}" type="pres">
      <dgm:prSet presAssocID="{9FE44545-DFEC-4E34-ADE1-C41FFF071CC5}" presName="space" presStyleCnt="0"/>
      <dgm:spPr/>
    </dgm:pt>
    <dgm:pt modelId="{595E1802-D574-434E-AA52-15C75920946D}" type="pres">
      <dgm:prSet presAssocID="{8C93653B-25C7-4BAF-A399-8E5A5F630964}" presName="composite" presStyleCnt="0"/>
      <dgm:spPr/>
    </dgm:pt>
    <dgm:pt modelId="{57A56A11-2231-4CF9-BDA5-D21010E05A13}" type="pres">
      <dgm:prSet presAssocID="{8C93653B-25C7-4BAF-A399-8E5A5F630964}" presName="parTx" presStyleLbl="alignNode1" presStyleIdx="2" presStyleCnt="4">
        <dgm:presLayoutVars>
          <dgm:chMax val="0"/>
          <dgm:chPref val="0"/>
          <dgm:bulletEnabled val="1"/>
        </dgm:presLayoutVars>
      </dgm:prSet>
      <dgm:spPr/>
      <dgm:t>
        <a:bodyPr/>
        <a:lstStyle/>
        <a:p>
          <a:endParaRPr lang="en-US"/>
        </a:p>
      </dgm:t>
    </dgm:pt>
    <dgm:pt modelId="{B74D9377-2BFE-4A93-BF14-AF113E4DDBB5}" type="pres">
      <dgm:prSet presAssocID="{8C93653B-25C7-4BAF-A399-8E5A5F630964}" presName="desTx" presStyleLbl="alignAccFollowNode1" presStyleIdx="2" presStyleCnt="4">
        <dgm:presLayoutVars>
          <dgm:bulletEnabled val="1"/>
        </dgm:presLayoutVars>
      </dgm:prSet>
      <dgm:spPr/>
      <dgm:t>
        <a:bodyPr/>
        <a:lstStyle/>
        <a:p>
          <a:endParaRPr lang="en-US"/>
        </a:p>
      </dgm:t>
    </dgm:pt>
    <dgm:pt modelId="{3D6609BE-64D6-4247-B976-648A99B61B73}" type="pres">
      <dgm:prSet presAssocID="{8E9A413A-5907-4AC8-B372-B8724A5A7DE7}" presName="space" presStyleCnt="0"/>
      <dgm:spPr/>
    </dgm:pt>
    <dgm:pt modelId="{1FE03674-BDA0-460B-AA99-2BE85EDC58DE}" type="pres">
      <dgm:prSet presAssocID="{A6C02847-15A0-4AA0-9B8C-B972640BE4A2}" presName="composite" presStyleCnt="0"/>
      <dgm:spPr/>
    </dgm:pt>
    <dgm:pt modelId="{2496EA37-C566-4419-8903-439828B17D1D}" type="pres">
      <dgm:prSet presAssocID="{A6C02847-15A0-4AA0-9B8C-B972640BE4A2}" presName="parTx" presStyleLbl="alignNode1" presStyleIdx="3" presStyleCnt="4">
        <dgm:presLayoutVars>
          <dgm:chMax val="0"/>
          <dgm:chPref val="0"/>
          <dgm:bulletEnabled val="1"/>
        </dgm:presLayoutVars>
      </dgm:prSet>
      <dgm:spPr/>
      <dgm:t>
        <a:bodyPr/>
        <a:lstStyle/>
        <a:p>
          <a:endParaRPr lang="en-US"/>
        </a:p>
      </dgm:t>
    </dgm:pt>
    <dgm:pt modelId="{CE6122CD-7F59-418A-9EA7-ECB5DB59D6C6}" type="pres">
      <dgm:prSet presAssocID="{A6C02847-15A0-4AA0-9B8C-B972640BE4A2}" presName="desTx" presStyleLbl="alignAccFollowNode1" presStyleIdx="3" presStyleCnt="4">
        <dgm:presLayoutVars>
          <dgm:bulletEnabled val="1"/>
        </dgm:presLayoutVars>
      </dgm:prSet>
      <dgm:spPr/>
      <dgm:t>
        <a:bodyPr/>
        <a:lstStyle/>
        <a:p>
          <a:endParaRPr lang="en-US"/>
        </a:p>
      </dgm:t>
    </dgm:pt>
  </dgm:ptLst>
  <dgm:cxnLst>
    <dgm:cxn modelId="{32F41FAE-28C2-49E7-8D3C-E354FDE5F26D}" type="presOf" srcId="{0CF54306-CC26-4D71-9811-6B56996AB773}" destId="{DC8540E4-7D15-403A-94C5-9DFA254D82C8}" srcOrd="0" destOrd="0" presId="urn:microsoft.com/office/officeart/2005/8/layout/hList1"/>
    <dgm:cxn modelId="{926C30BC-6B2D-4667-9E1C-5084A61CDD31}" srcId="{1652FFF8-1F36-4FA4-99D8-43792E83AA3E}" destId="{C044D13D-29F4-499C-B2C9-78D0E057B8DB}" srcOrd="0" destOrd="0" parTransId="{9BED2447-1201-4787-97A7-C9F40F3F883F}" sibTransId="{A7098564-E183-49B5-9E7A-FC7C9AA45BD3}"/>
    <dgm:cxn modelId="{1007051A-5E2A-48FB-9903-9D09344EEE48}" type="presOf" srcId="{1652FFF8-1F36-4FA4-99D8-43792E83AA3E}" destId="{25D7CE6E-C282-45E1-BB4B-3F231E39DDB2}" srcOrd="0" destOrd="0" presId="urn:microsoft.com/office/officeart/2005/8/layout/hList1"/>
    <dgm:cxn modelId="{83154CAE-B93B-4F91-83C0-05771200233E}" srcId="{A6C02847-15A0-4AA0-9B8C-B972640BE4A2}" destId="{5FA7BB3D-452E-4D53-8948-B137656063B9}" srcOrd="1" destOrd="0" parTransId="{7ED1FD4E-2587-46E1-B0B3-9B16FBBD8547}" sibTransId="{EBFCFC89-82B0-4E80-93D4-4E5699FC0CC7}"/>
    <dgm:cxn modelId="{FD87DEFF-036B-4447-A571-E62770E63A5F}" type="presOf" srcId="{657569AC-5465-4FA9-87FE-7F86F8621E10}" destId="{B74D9377-2BFE-4A93-BF14-AF113E4DDBB5}" srcOrd="0" destOrd="1" presId="urn:microsoft.com/office/officeart/2005/8/layout/hList1"/>
    <dgm:cxn modelId="{DC8A8B48-2F16-4F29-A42B-E17642D77235}" type="presOf" srcId="{5FA7BB3D-452E-4D53-8948-B137656063B9}" destId="{CE6122CD-7F59-418A-9EA7-ECB5DB59D6C6}" srcOrd="0" destOrd="1" presId="urn:microsoft.com/office/officeart/2005/8/layout/hList1"/>
    <dgm:cxn modelId="{187B0970-1473-455F-81F5-2652B647ECF7}" srcId="{8C93653B-25C7-4BAF-A399-8E5A5F630964}" destId="{657569AC-5465-4FA9-87FE-7F86F8621E10}" srcOrd="1" destOrd="0" parTransId="{D559325E-712E-4D84-9B7E-70C70BDE384F}" sibTransId="{3ED4C3B5-B87B-4154-A0EF-218C0D5DA423}"/>
    <dgm:cxn modelId="{37E9B404-7D5A-48B1-9E35-5978B6E63962}" srcId="{0CF54306-CC26-4D71-9811-6B56996AB773}" destId="{4EBBF361-621A-48C5-A4B9-563EE32514FD}" srcOrd="0" destOrd="0" parTransId="{5E78DD4E-FF96-425A-BAD7-9E4841836472}" sibTransId="{451A6204-F3A0-46EC-BA4E-2D4FAF616E5F}"/>
    <dgm:cxn modelId="{7DF27134-EA87-4C08-B650-97653FC8B8FB}" srcId="{B2C7E24A-9BAE-420E-A1A9-D3958DC0477E}" destId="{8C93653B-25C7-4BAF-A399-8E5A5F630964}" srcOrd="2" destOrd="0" parTransId="{CAB7F341-4FEF-4B30-959A-5E5778284408}" sibTransId="{8E9A413A-5907-4AC8-B372-B8724A5A7DE7}"/>
    <dgm:cxn modelId="{5892CB94-F1F7-40D1-B6C6-415AD79BFE0E}" type="presOf" srcId="{A0274104-19B0-4879-B624-A971DB02CE02}" destId="{CE6122CD-7F59-418A-9EA7-ECB5DB59D6C6}" srcOrd="0" destOrd="0" presId="urn:microsoft.com/office/officeart/2005/8/layout/hList1"/>
    <dgm:cxn modelId="{35CA09A0-1E2F-4938-BE9B-5990C0336EF1}" srcId="{8C93653B-25C7-4BAF-A399-8E5A5F630964}" destId="{66C4EEFB-7AB5-47E1-93D7-660ED77CCEA4}" srcOrd="0" destOrd="0" parTransId="{9351E430-18F4-482A-8FEE-4030BE5E05A2}" sibTransId="{117A8782-B117-4F03-BDF6-C95C6FC07E65}"/>
    <dgm:cxn modelId="{DF099B32-251E-478E-9E40-3739E099FFE5}" type="presOf" srcId="{A6C02847-15A0-4AA0-9B8C-B972640BE4A2}" destId="{2496EA37-C566-4419-8903-439828B17D1D}" srcOrd="0" destOrd="0" presId="urn:microsoft.com/office/officeart/2005/8/layout/hList1"/>
    <dgm:cxn modelId="{66E07C37-729D-4474-BAEF-DA76D69467F8}" type="presOf" srcId="{25E3D3CA-D1EC-4B84-943A-CF594D8E76D5}" destId="{73861070-38E9-40F2-9881-C406DCD63D34}" srcOrd="0" destOrd="1" presId="urn:microsoft.com/office/officeart/2005/8/layout/hList1"/>
    <dgm:cxn modelId="{6ABBCF90-3482-413D-9697-D77F50531754}" type="presOf" srcId="{4EBBF361-621A-48C5-A4B9-563EE32514FD}" destId="{73861070-38E9-40F2-9881-C406DCD63D34}" srcOrd="0" destOrd="0" presId="urn:microsoft.com/office/officeart/2005/8/layout/hList1"/>
    <dgm:cxn modelId="{54EBFB53-1DCD-41A9-9CD7-D628D68C8646}" srcId="{B2C7E24A-9BAE-420E-A1A9-D3958DC0477E}" destId="{A6C02847-15A0-4AA0-9B8C-B972640BE4A2}" srcOrd="3" destOrd="0" parTransId="{7694CD20-C046-4737-BD1F-FA5BA39A1C7B}" sibTransId="{3C1415ED-CB64-4B66-88AA-D61F298F9673}"/>
    <dgm:cxn modelId="{E4865E79-3D2B-4621-9124-95A7B012C6CC}" type="presOf" srcId="{8C93653B-25C7-4BAF-A399-8E5A5F630964}" destId="{57A56A11-2231-4CF9-BDA5-D21010E05A13}" srcOrd="0" destOrd="0" presId="urn:microsoft.com/office/officeart/2005/8/layout/hList1"/>
    <dgm:cxn modelId="{52A7B84E-0A3B-406E-9C36-D600B86C2050}" srcId="{A6C02847-15A0-4AA0-9B8C-B972640BE4A2}" destId="{A0274104-19B0-4879-B624-A971DB02CE02}" srcOrd="0" destOrd="0" parTransId="{2DBC26A5-ABCD-4E11-9548-685B336002A2}" sibTransId="{F194B494-C6DB-4928-A0E3-D809C71A4D71}"/>
    <dgm:cxn modelId="{546C5F71-7FB2-42D3-83DB-A7701672B998}" srcId="{B2C7E24A-9BAE-420E-A1A9-D3958DC0477E}" destId="{1652FFF8-1F36-4FA4-99D8-43792E83AA3E}" srcOrd="1" destOrd="0" parTransId="{4DD4EFDE-58F9-46B8-AE2D-4E1060853B19}" sibTransId="{9FE44545-DFEC-4E34-ADE1-C41FFF071CC5}"/>
    <dgm:cxn modelId="{EFEF5F0E-F7B2-4DBD-A926-FD16BE588F5F}" srcId="{1652FFF8-1F36-4FA4-99D8-43792E83AA3E}" destId="{A701C083-E153-4637-A631-1ACD20FF4856}" srcOrd="1" destOrd="0" parTransId="{4AA83079-16C6-419A-96E5-BEA50F60B9C9}" sibTransId="{89BAF666-91C4-4667-8196-0DAEA5A1BBB3}"/>
    <dgm:cxn modelId="{F6CE5003-FC20-41F1-9A1A-5527A7AFAA65}" srcId="{0CF54306-CC26-4D71-9811-6B56996AB773}" destId="{25E3D3CA-D1EC-4B84-943A-CF594D8E76D5}" srcOrd="1" destOrd="0" parTransId="{115641F1-905B-49F6-AA1F-0E525ED4E2AA}" sibTransId="{666B54A2-17AD-491D-8EE0-1409D30CF41D}"/>
    <dgm:cxn modelId="{F39AA28B-0E90-4CB8-B0AA-8C70D8F0B8C7}" srcId="{B2C7E24A-9BAE-420E-A1A9-D3958DC0477E}" destId="{0CF54306-CC26-4D71-9811-6B56996AB773}" srcOrd="0" destOrd="0" parTransId="{9AD56840-2234-4C32-BB99-12078A528524}" sibTransId="{A90C4FB8-8140-4691-A6D6-8668AA8224FD}"/>
    <dgm:cxn modelId="{0834FC89-6331-44C0-952C-445EEE892C14}" type="presOf" srcId="{C044D13D-29F4-499C-B2C9-78D0E057B8DB}" destId="{24C93BF8-3CF9-4F2D-9C53-09309C1F88CB}" srcOrd="0" destOrd="0" presId="urn:microsoft.com/office/officeart/2005/8/layout/hList1"/>
    <dgm:cxn modelId="{BA55571C-1BFA-4DD3-993F-7D2A184ADB45}" type="presOf" srcId="{A701C083-E153-4637-A631-1ACD20FF4856}" destId="{24C93BF8-3CF9-4F2D-9C53-09309C1F88CB}" srcOrd="0" destOrd="1" presId="urn:microsoft.com/office/officeart/2005/8/layout/hList1"/>
    <dgm:cxn modelId="{811310FE-44B2-40DB-B16E-078CA44BA6A6}" type="presOf" srcId="{66C4EEFB-7AB5-47E1-93D7-660ED77CCEA4}" destId="{B74D9377-2BFE-4A93-BF14-AF113E4DDBB5}" srcOrd="0" destOrd="0" presId="urn:microsoft.com/office/officeart/2005/8/layout/hList1"/>
    <dgm:cxn modelId="{E2E23870-2A2C-41BF-942A-CD27E6D3AD1F}" type="presOf" srcId="{B2C7E24A-9BAE-420E-A1A9-D3958DC0477E}" destId="{E7D18713-611D-42E1-A5C8-9779C176DC5E}" srcOrd="0" destOrd="0" presId="urn:microsoft.com/office/officeart/2005/8/layout/hList1"/>
    <dgm:cxn modelId="{46D80ECF-4561-4C00-B6D4-89E7046AE8E9}" type="presParOf" srcId="{E7D18713-611D-42E1-A5C8-9779C176DC5E}" destId="{E2DCFB63-B9AE-4FD1-9855-FB7D196A70C9}" srcOrd="0" destOrd="0" presId="urn:microsoft.com/office/officeart/2005/8/layout/hList1"/>
    <dgm:cxn modelId="{600DA604-769B-42D9-A57F-456A54191841}" type="presParOf" srcId="{E2DCFB63-B9AE-4FD1-9855-FB7D196A70C9}" destId="{DC8540E4-7D15-403A-94C5-9DFA254D82C8}" srcOrd="0" destOrd="0" presId="urn:microsoft.com/office/officeart/2005/8/layout/hList1"/>
    <dgm:cxn modelId="{ABB82420-84EF-440A-A27E-43B239F118AC}" type="presParOf" srcId="{E2DCFB63-B9AE-4FD1-9855-FB7D196A70C9}" destId="{73861070-38E9-40F2-9881-C406DCD63D34}" srcOrd="1" destOrd="0" presId="urn:microsoft.com/office/officeart/2005/8/layout/hList1"/>
    <dgm:cxn modelId="{B38A28E5-102C-412D-B65A-A7007A6E5A44}" type="presParOf" srcId="{E7D18713-611D-42E1-A5C8-9779C176DC5E}" destId="{B9C4A1CF-AA7C-433E-AA03-7B7282370425}" srcOrd="1" destOrd="0" presId="urn:microsoft.com/office/officeart/2005/8/layout/hList1"/>
    <dgm:cxn modelId="{57A5C710-E869-4701-B5E6-7E653A91576C}" type="presParOf" srcId="{E7D18713-611D-42E1-A5C8-9779C176DC5E}" destId="{F9FEB159-943F-415C-A765-CC1A13FE4C02}" srcOrd="2" destOrd="0" presId="urn:microsoft.com/office/officeart/2005/8/layout/hList1"/>
    <dgm:cxn modelId="{49BF17B0-A701-4256-997F-EDFD2F327634}" type="presParOf" srcId="{F9FEB159-943F-415C-A765-CC1A13FE4C02}" destId="{25D7CE6E-C282-45E1-BB4B-3F231E39DDB2}" srcOrd="0" destOrd="0" presId="urn:microsoft.com/office/officeart/2005/8/layout/hList1"/>
    <dgm:cxn modelId="{DD99DAD5-EF57-4F7B-B83A-23316BFA5308}" type="presParOf" srcId="{F9FEB159-943F-415C-A765-CC1A13FE4C02}" destId="{24C93BF8-3CF9-4F2D-9C53-09309C1F88CB}" srcOrd="1" destOrd="0" presId="urn:microsoft.com/office/officeart/2005/8/layout/hList1"/>
    <dgm:cxn modelId="{2347059C-AC05-46E0-85DD-149A65AE56A7}" type="presParOf" srcId="{E7D18713-611D-42E1-A5C8-9779C176DC5E}" destId="{0C46505D-1344-4A75-BA29-A44760CF906B}" srcOrd="3" destOrd="0" presId="urn:microsoft.com/office/officeart/2005/8/layout/hList1"/>
    <dgm:cxn modelId="{ADDE5000-E7B4-4FB0-B0F0-224C853DCABA}" type="presParOf" srcId="{E7D18713-611D-42E1-A5C8-9779C176DC5E}" destId="{595E1802-D574-434E-AA52-15C75920946D}" srcOrd="4" destOrd="0" presId="urn:microsoft.com/office/officeart/2005/8/layout/hList1"/>
    <dgm:cxn modelId="{9EC1A2EA-2C97-4193-873B-34B91E595C95}" type="presParOf" srcId="{595E1802-D574-434E-AA52-15C75920946D}" destId="{57A56A11-2231-4CF9-BDA5-D21010E05A13}" srcOrd="0" destOrd="0" presId="urn:microsoft.com/office/officeart/2005/8/layout/hList1"/>
    <dgm:cxn modelId="{E4934571-3E47-4CFD-843F-93CBD92D83E1}" type="presParOf" srcId="{595E1802-D574-434E-AA52-15C75920946D}" destId="{B74D9377-2BFE-4A93-BF14-AF113E4DDBB5}" srcOrd="1" destOrd="0" presId="urn:microsoft.com/office/officeart/2005/8/layout/hList1"/>
    <dgm:cxn modelId="{96B2A8AF-4F0E-457D-800E-91B0D5F4506C}" type="presParOf" srcId="{E7D18713-611D-42E1-A5C8-9779C176DC5E}" destId="{3D6609BE-64D6-4247-B976-648A99B61B73}" srcOrd="5" destOrd="0" presId="urn:microsoft.com/office/officeart/2005/8/layout/hList1"/>
    <dgm:cxn modelId="{CA34AA02-70D3-4D40-9205-8F6EC9E341F7}" type="presParOf" srcId="{E7D18713-611D-42E1-A5C8-9779C176DC5E}" destId="{1FE03674-BDA0-460B-AA99-2BE85EDC58DE}" srcOrd="6" destOrd="0" presId="urn:microsoft.com/office/officeart/2005/8/layout/hList1"/>
    <dgm:cxn modelId="{6D05E286-A3A5-409D-B9F4-A2A2E03ABC77}" type="presParOf" srcId="{1FE03674-BDA0-460B-AA99-2BE85EDC58DE}" destId="{2496EA37-C566-4419-8903-439828B17D1D}" srcOrd="0" destOrd="0" presId="urn:microsoft.com/office/officeart/2005/8/layout/hList1"/>
    <dgm:cxn modelId="{7790254D-D511-42B2-A1D9-43456E0C9F4D}" type="presParOf" srcId="{1FE03674-BDA0-460B-AA99-2BE85EDC58DE}" destId="{CE6122CD-7F59-418A-9EA7-ECB5DB59D6C6}" srcOrd="1" destOrd="0" presId="urn:microsoft.com/office/officeart/2005/8/layout/h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7F5B5201-88EE-4914-A037-C71DA3DFBD6A}" type="doc">
      <dgm:prSet loTypeId="urn:microsoft.com/office/officeart/2011/layout/TabList" loCatId="list" qsTypeId="urn:microsoft.com/office/officeart/2005/8/quickstyle/simple1" qsCatId="simple" csTypeId="urn:microsoft.com/office/officeart/2005/8/colors/accent1_2" csCatId="accent1" phldr="1"/>
      <dgm:spPr/>
      <dgm:t>
        <a:bodyPr/>
        <a:lstStyle/>
        <a:p>
          <a:endParaRPr lang="en-US"/>
        </a:p>
      </dgm:t>
    </dgm:pt>
    <dgm:pt modelId="{59043D63-91AC-4AF3-A6D1-A29BC5F889D1}">
      <dgm:prSet phldrT="[Text]" custT="1"/>
      <dgm:spPr>
        <a:solidFill>
          <a:srgbClr val="1C314E"/>
        </a:solidFill>
      </dgm:spPr>
      <dgm:t>
        <a:bodyPr/>
        <a:lstStyle/>
        <a:p>
          <a:r>
            <a:rPr lang="en-US" sz="2000" dirty="0" smtClean="0"/>
            <a:t>Unit-Generated Revenue</a:t>
          </a:r>
          <a:endParaRPr lang="en-US" sz="2000" dirty="0"/>
        </a:p>
      </dgm:t>
    </dgm:pt>
    <dgm:pt modelId="{9EDD09B3-8C79-44FF-BB3C-41A55070155E}" type="parTrans" cxnId="{FD42BA2F-C418-4F10-87E3-A4C971537966}">
      <dgm:prSet/>
      <dgm:spPr/>
      <dgm:t>
        <a:bodyPr/>
        <a:lstStyle/>
        <a:p>
          <a:endParaRPr lang="en-US"/>
        </a:p>
      </dgm:t>
    </dgm:pt>
    <dgm:pt modelId="{A699A9FA-5891-43FD-85D0-78E89EDE4806}" type="sibTrans" cxnId="{FD42BA2F-C418-4F10-87E3-A4C971537966}">
      <dgm:prSet/>
      <dgm:spPr/>
      <dgm:t>
        <a:bodyPr/>
        <a:lstStyle/>
        <a:p>
          <a:endParaRPr lang="en-US"/>
        </a:p>
      </dgm:t>
    </dgm:pt>
    <dgm:pt modelId="{8357A94F-8368-4B07-A2C7-ED1D9B335D12}">
      <dgm:prSet phldrT="[Text]" custT="1"/>
      <dgm:spPr/>
      <dgm:t>
        <a:bodyPr/>
        <a:lstStyle/>
        <a:p>
          <a:r>
            <a:rPr lang="en-US" sz="3900" dirty="0" smtClean="0"/>
            <a:t> </a:t>
          </a:r>
          <a:r>
            <a:rPr lang="en-US" sz="2000" dirty="0" smtClean="0"/>
            <a:t>Flows Directly to the College</a:t>
          </a:r>
          <a:endParaRPr lang="en-US" sz="3900" dirty="0"/>
        </a:p>
      </dgm:t>
    </dgm:pt>
    <dgm:pt modelId="{CFE9A88A-522C-4AE4-87D6-03BB22DC3A1D}" type="parTrans" cxnId="{97950D2D-01B2-4DFE-AA0C-AD4BF1F45FF0}">
      <dgm:prSet/>
      <dgm:spPr/>
      <dgm:t>
        <a:bodyPr/>
        <a:lstStyle/>
        <a:p>
          <a:endParaRPr lang="en-US"/>
        </a:p>
      </dgm:t>
    </dgm:pt>
    <dgm:pt modelId="{36ACC3D7-AD7E-47AA-B1F9-40C11C409BF8}" type="sibTrans" cxnId="{97950D2D-01B2-4DFE-AA0C-AD4BF1F45FF0}">
      <dgm:prSet/>
      <dgm:spPr/>
      <dgm:t>
        <a:bodyPr/>
        <a:lstStyle/>
        <a:p>
          <a:endParaRPr lang="en-US"/>
        </a:p>
      </dgm:t>
    </dgm:pt>
    <dgm:pt modelId="{EE679064-0E07-48AD-BA2B-BB7AA5F08D61}">
      <dgm:prSet phldrT="[Text]"/>
      <dgm:spPr/>
      <dgm:t>
        <a:bodyPr/>
        <a:lstStyle/>
        <a:p>
          <a:r>
            <a:rPr lang="en-US" dirty="0" smtClean="0"/>
            <a:t>Differential Tuition and Course Fees</a:t>
          </a:r>
          <a:endParaRPr lang="en-US" dirty="0"/>
        </a:p>
      </dgm:t>
    </dgm:pt>
    <dgm:pt modelId="{F3DE0C6E-4BB1-4D6F-BF9B-683FF6CD5916}" type="parTrans" cxnId="{992658FD-AEBC-4D47-968D-0C52AB090F41}">
      <dgm:prSet/>
      <dgm:spPr/>
      <dgm:t>
        <a:bodyPr/>
        <a:lstStyle/>
        <a:p>
          <a:endParaRPr lang="en-US"/>
        </a:p>
      </dgm:t>
    </dgm:pt>
    <dgm:pt modelId="{D7175FFB-1F36-4F85-BB57-0920B89A2588}" type="sibTrans" cxnId="{992658FD-AEBC-4D47-968D-0C52AB090F41}">
      <dgm:prSet/>
      <dgm:spPr/>
      <dgm:t>
        <a:bodyPr/>
        <a:lstStyle/>
        <a:p>
          <a:endParaRPr lang="en-US"/>
        </a:p>
      </dgm:t>
    </dgm:pt>
    <dgm:pt modelId="{642141CD-B53D-4CF0-80ED-3E241695A526}">
      <dgm:prSet phldrT="[Text]"/>
      <dgm:spPr/>
      <dgm:t>
        <a:bodyPr/>
        <a:lstStyle/>
        <a:p>
          <a:r>
            <a:rPr lang="en-US" dirty="0" smtClean="0"/>
            <a:t>Distance Learning Fees</a:t>
          </a:r>
          <a:endParaRPr lang="en-US" dirty="0"/>
        </a:p>
      </dgm:t>
    </dgm:pt>
    <dgm:pt modelId="{DC40AB10-46F8-4F8C-B34C-AA403555F2A6}" type="parTrans" cxnId="{7C183A13-7A29-495C-883E-204C314A5E24}">
      <dgm:prSet/>
      <dgm:spPr/>
      <dgm:t>
        <a:bodyPr/>
        <a:lstStyle/>
        <a:p>
          <a:endParaRPr lang="en-US"/>
        </a:p>
      </dgm:t>
    </dgm:pt>
    <dgm:pt modelId="{F5979E46-C8A0-4075-8570-FB121D10CCD8}" type="sibTrans" cxnId="{7C183A13-7A29-495C-883E-204C314A5E24}">
      <dgm:prSet/>
      <dgm:spPr/>
      <dgm:t>
        <a:bodyPr/>
        <a:lstStyle/>
        <a:p>
          <a:endParaRPr lang="en-US"/>
        </a:p>
      </dgm:t>
    </dgm:pt>
    <dgm:pt modelId="{CDE88618-51AD-43C5-8960-FE8FD5234335}">
      <dgm:prSet phldrT="[Text]"/>
      <dgm:spPr/>
      <dgm:t>
        <a:bodyPr/>
        <a:lstStyle/>
        <a:p>
          <a:r>
            <a:rPr lang="en-US" dirty="0" smtClean="0"/>
            <a:t>Contracts and Grants</a:t>
          </a:r>
          <a:endParaRPr lang="en-US" dirty="0"/>
        </a:p>
      </dgm:t>
    </dgm:pt>
    <dgm:pt modelId="{BC5CFF59-C607-4890-9E3A-E6D80CA257C4}" type="parTrans" cxnId="{C339AD45-18AA-4A55-BBA0-17C0A6CC4851}">
      <dgm:prSet/>
      <dgm:spPr/>
      <dgm:t>
        <a:bodyPr/>
        <a:lstStyle/>
        <a:p>
          <a:endParaRPr lang="en-US"/>
        </a:p>
      </dgm:t>
    </dgm:pt>
    <dgm:pt modelId="{6268CEED-DEE5-4358-9CC5-40C405A948EF}" type="sibTrans" cxnId="{C339AD45-18AA-4A55-BBA0-17C0A6CC4851}">
      <dgm:prSet/>
      <dgm:spPr/>
      <dgm:t>
        <a:bodyPr/>
        <a:lstStyle/>
        <a:p>
          <a:endParaRPr lang="en-US"/>
        </a:p>
      </dgm:t>
    </dgm:pt>
    <dgm:pt modelId="{CEF367C3-C2EB-4656-9970-66CEE03C4B40}">
      <dgm:prSet phldrT="[Text]"/>
      <dgm:spPr/>
      <dgm:t>
        <a:bodyPr/>
        <a:lstStyle/>
        <a:p>
          <a:endParaRPr lang="en-US" dirty="0"/>
        </a:p>
      </dgm:t>
    </dgm:pt>
    <dgm:pt modelId="{B41E5271-68C5-4477-AD8B-2816E1B76CFC}" type="parTrans" cxnId="{512FFCF2-4329-4EFB-A828-6443F78099EA}">
      <dgm:prSet/>
      <dgm:spPr/>
      <dgm:t>
        <a:bodyPr/>
        <a:lstStyle/>
        <a:p>
          <a:endParaRPr lang="en-US"/>
        </a:p>
      </dgm:t>
    </dgm:pt>
    <dgm:pt modelId="{A57E59ED-9C39-4677-BAEC-98C83B8502C8}" type="sibTrans" cxnId="{512FFCF2-4329-4EFB-A828-6443F78099EA}">
      <dgm:prSet/>
      <dgm:spPr/>
      <dgm:t>
        <a:bodyPr/>
        <a:lstStyle/>
        <a:p>
          <a:endParaRPr lang="en-US"/>
        </a:p>
      </dgm:t>
    </dgm:pt>
    <dgm:pt modelId="{E3E38970-188E-4E5C-8F76-D6B3D127B05C}">
      <dgm:prSet phldrT="[Text]"/>
      <dgm:spPr/>
      <dgm:t>
        <a:bodyPr/>
        <a:lstStyle/>
        <a:p>
          <a:r>
            <a:rPr lang="en-US" dirty="0" smtClean="0"/>
            <a:t>Indirect Cost Recovery Revenue</a:t>
          </a:r>
          <a:endParaRPr lang="en-US" dirty="0"/>
        </a:p>
      </dgm:t>
    </dgm:pt>
    <dgm:pt modelId="{85553FCB-FECE-4D43-B79C-3F221BFD23E5}" type="parTrans" cxnId="{189DEEBD-003E-463C-B02D-FA2090FCE684}">
      <dgm:prSet/>
      <dgm:spPr/>
      <dgm:t>
        <a:bodyPr/>
        <a:lstStyle/>
        <a:p>
          <a:endParaRPr lang="en-US"/>
        </a:p>
      </dgm:t>
    </dgm:pt>
    <dgm:pt modelId="{839172D4-7B45-429F-A7FF-2333982CA201}" type="sibTrans" cxnId="{189DEEBD-003E-463C-B02D-FA2090FCE684}">
      <dgm:prSet/>
      <dgm:spPr/>
      <dgm:t>
        <a:bodyPr/>
        <a:lstStyle/>
        <a:p>
          <a:endParaRPr lang="en-US"/>
        </a:p>
      </dgm:t>
    </dgm:pt>
    <dgm:pt modelId="{B3661CBD-C22C-4258-AA81-CE453D86A709}" type="pres">
      <dgm:prSet presAssocID="{7F5B5201-88EE-4914-A037-C71DA3DFBD6A}" presName="Name0" presStyleCnt="0">
        <dgm:presLayoutVars>
          <dgm:chMax/>
          <dgm:chPref val="3"/>
          <dgm:dir/>
          <dgm:animOne val="branch"/>
          <dgm:animLvl val="lvl"/>
        </dgm:presLayoutVars>
      </dgm:prSet>
      <dgm:spPr/>
      <dgm:t>
        <a:bodyPr/>
        <a:lstStyle/>
        <a:p>
          <a:endParaRPr lang="en-US"/>
        </a:p>
      </dgm:t>
    </dgm:pt>
    <dgm:pt modelId="{0B6B739B-3A94-48EF-A553-8C90732F4DB2}" type="pres">
      <dgm:prSet presAssocID="{59043D63-91AC-4AF3-A6D1-A29BC5F889D1}" presName="composite" presStyleCnt="0"/>
      <dgm:spPr/>
    </dgm:pt>
    <dgm:pt modelId="{F5D6C9E6-5931-4C57-8CB8-217B7E3735F8}" type="pres">
      <dgm:prSet presAssocID="{59043D63-91AC-4AF3-A6D1-A29BC5F889D1}" presName="FirstChild" presStyleLbl="revTx" presStyleIdx="0" presStyleCnt="2">
        <dgm:presLayoutVars>
          <dgm:chMax val="0"/>
          <dgm:chPref val="0"/>
          <dgm:bulletEnabled val="1"/>
        </dgm:presLayoutVars>
      </dgm:prSet>
      <dgm:spPr/>
      <dgm:t>
        <a:bodyPr/>
        <a:lstStyle/>
        <a:p>
          <a:endParaRPr lang="en-US"/>
        </a:p>
      </dgm:t>
    </dgm:pt>
    <dgm:pt modelId="{6C2D00F1-92F2-4205-A514-9E4A54CEC997}" type="pres">
      <dgm:prSet presAssocID="{59043D63-91AC-4AF3-A6D1-A29BC5F889D1}" presName="Parent" presStyleLbl="alignNode1" presStyleIdx="0" presStyleCnt="1">
        <dgm:presLayoutVars>
          <dgm:chMax val="3"/>
          <dgm:chPref val="3"/>
          <dgm:bulletEnabled val="1"/>
        </dgm:presLayoutVars>
      </dgm:prSet>
      <dgm:spPr/>
      <dgm:t>
        <a:bodyPr/>
        <a:lstStyle/>
        <a:p>
          <a:endParaRPr lang="en-US"/>
        </a:p>
      </dgm:t>
    </dgm:pt>
    <dgm:pt modelId="{D8EF9213-AE01-45A5-BD3A-65B5D122860F}" type="pres">
      <dgm:prSet presAssocID="{59043D63-91AC-4AF3-A6D1-A29BC5F889D1}" presName="Accent" presStyleLbl="parChTrans1D1" presStyleIdx="0" presStyleCnt="1"/>
      <dgm:spPr/>
    </dgm:pt>
    <dgm:pt modelId="{8185A1B0-AC42-4750-89AE-E7596D9B42B6}" type="pres">
      <dgm:prSet presAssocID="{59043D63-91AC-4AF3-A6D1-A29BC5F889D1}" presName="Child" presStyleLbl="revTx" presStyleIdx="1" presStyleCnt="2">
        <dgm:presLayoutVars>
          <dgm:chMax val="0"/>
          <dgm:chPref val="0"/>
          <dgm:bulletEnabled val="1"/>
        </dgm:presLayoutVars>
      </dgm:prSet>
      <dgm:spPr/>
      <dgm:t>
        <a:bodyPr/>
        <a:lstStyle/>
        <a:p>
          <a:endParaRPr lang="en-US"/>
        </a:p>
      </dgm:t>
    </dgm:pt>
  </dgm:ptLst>
  <dgm:cxnLst>
    <dgm:cxn modelId="{B107FD88-8487-450A-9B91-E051C346A8D6}" type="presOf" srcId="{642141CD-B53D-4CF0-80ED-3E241695A526}" destId="{8185A1B0-AC42-4750-89AE-E7596D9B42B6}" srcOrd="0" destOrd="1" presId="urn:microsoft.com/office/officeart/2011/layout/TabList"/>
    <dgm:cxn modelId="{42D0CA69-75D1-44CC-92D8-AF06189026D0}" type="presOf" srcId="{59043D63-91AC-4AF3-A6D1-A29BC5F889D1}" destId="{6C2D00F1-92F2-4205-A514-9E4A54CEC997}" srcOrd="0" destOrd="0" presId="urn:microsoft.com/office/officeart/2011/layout/TabList"/>
    <dgm:cxn modelId="{512FFCF2-4329-4EFB-A828-6443F78099EA}" srcId="{59043D63-91AC-4AF3-A6D1-A29BC5F889D1}" destId="{CEF367C3-C2EB-4656-9970-66CEE03C4B40}" srcOrd="5" destOrd="0" parTransId="{B41E5271-68C5-4477-AD8B-2816E1B76CFC}" sibTransId="{A57E59ED-9C39-4677-BAEC-98C83B8502C8}"/>
    <dgm:cxn modelId="{97950D2D-01B2-4DFE-AA0C-AD4BF1F45FF0}" srcId="{59043D63-91AC-4AF3-A6D1-A29BC5F889D1}" destId="{8357A94F-8368-4B07-A2C7-ED1D9B335D12}" srcOrd="0" destOrd="0" parTransId="{CFE9A88A-522C-4AE4-87D6-03BB22DC3A1D}" sibTransId="{36ACC3D7-AD7E-47AA-B1F9-40C11C409BF8}"/>
    <dgm:cxn modelId="{1CCBCD06-A1A0-4ED6-8187-C594362E6429}" type="presOf" srcId="{CEF367C3-C2EB-4656-9970-66CEE03C4B40}" destId="{8185A1B0-AC42-4750-89AE-E7596D9B42B6}" srcOrd="0" destOrd="4" presId="urn:microsoft.com/office/officeart/2011/layout/TabList"/>
    <dgm:cxn modelId="{6EFFD1A4-B1DC-4668-9DBF-407ADBFC1B16}" type="presOf" srcId="{EE679064-0E07-48AD-BA2B-BB7AA5F08D61}" destId="{8185A1B0-AC42-4750-89AE-E7596D9B42B6}" srcOrd="0" destOrd="0" presId="urn:microsoft.com/office/officeart/2011/layout/TabList"/>
    <dgm:cxn modelId="{E9BFD09F-84E0-44C8-8B60-0049EFE16FE9}" type="presOf" srcId="{CDE88618-51AD-43C5-8960-FE8FD5234335}" destId="{8185A1B0-AC42-4750-89AE-E7596D9B42B6}" srcOrd="0" destOrd="2" presId="urn:microsoft.com/office/officeart/2011/layout/TabList"/>
    <dgm:cxn modelId="{189DEEBD-003E-463C-B02D-FA2090FCE684}" srcId="{59043D63-91AC-4AF3-A6D1-A29BC5F889D1}" destId="{E3E38970-188E-4E5C-8F76-D6B3D127B05C}" srcOrd="4" destOrd="0" parTransId="{85553FCB-FECE-4D43-B79C-3F221BFD23E5}" sibTransId="{839172D4-7B45-429F-A7FF-2333982CA201}"/>
    <dgm:cxn modelId="{FD42BA2F-C418-4F10-87E3-A4C971537966}" srcId="{7F5B5201-88EE-4914-A037-C71DA3DFBD6A}" destId="{59043D63-91AC-4AF3-A6D1-A29BC5F889D1}" srcOrd="0" destOrd="0" parTransId="{9EDD09B3-8C79-44FF-BB3C-41A55070155E}" sibTransId="{A699A9FA-5891-43FD-85D0-78E89EDE4806}"/>
    <dgm:cxn modelId="{DB057388-C38B-4DFD-9644-CD04F846A8DF}" type="presOf" srcId="{7F5B5201-88EE-4914-A037-C71DA3DFBD6A}" destId="{B3661CBD-C22C-4258-AA81-CE453D86A709}" srcOrd="0" destOrd="0" presId="urn:microsoft.com/office/officeart/2011/layout/TabList"/>
    <dgm:cxn modelId="{C339AD45-18AA-4A55-BBA0-17C0A6CC4851}" srcId="{59043D63-91AC-4AF3-A6D1-A29BC5F889D1}" destId="{CDE88618-51AD-43C5-8960-FE8FD5234335}" srcOrd="3" destOrd="0" parTransId="{BC5CFF59-C607-4890-9E3A-E6D80CA257C4}" sibTransId="{6268CEED-DEE5-4358-9CC5-40C405A948EF}"/>
    <dgm:cxn modelId="{B9DDD4EF-C576-43C3-A213-3DE84AB814E0}" type="presOf" srcId="{E3E38970-188E-4E5C-8F76-D6B3D127B05C}" destId="{8185A1B0-AC42-4750-89AE-E7596D9B42B6}" srcOrd="0" destOrd="3" presId="urn:microsoft.com/office/officeart/2011/layout/TabList"/>
    <dgm:cxn modelId="{992658FD-AEBC-4D47-968D-0C52AB090F41}" srcId="{59043D63-91AC-4AF3-A6D1-A29BC5F889D1}" destId="{EE679064-0E07-48AD-BA2B-BB7AA5F08D61}" srcOrd="1" destOrd="0" parTransId="{F3DE0C6E-4BB1-4D6F-BF9B-683FF6CD5916}" sibTransId="{D7175FFB-1F36-4F85-BB57-0920B89A2588}"/>
    <dgm:cxn modelId="{7C183A13-7A29-495C-883E-204C314A5E24}" srcId="{59043D63-91AC-4AF3-A6D1-A29BC5F889D1}" destId="{642141CD-B53D-4CF0-80ED-3E241695A526}" srcOrd="2" destOrd="0" parTransId="{DC40AB10-46F8-4F8C-B34C-AA403555F2A6}" sibTransId="{F5979E46-C8A0-4075-8570-FB121D10CCD8}"/>
    <dgm:cxn modelId="{BA907341-CFC5-44DB-BE18-67E18FD6A701}" type="presOf" srcId="{8357A94F-8368-4B07-A2C7-ED1D9B335D12}" destId="{F5D6C9E6-5931-4C57-8CB8-217B7E3735F8}" srcOrd="0" destOrd="0" presId="urn:microsoft.com/office/officeart/2011/layout/TabList"/>
    <dgm:cxn modelId="{9EE7F4E0-3D00-4CA1-B671-E24CF59F07C0}" type="presParOf" srcId="{B3661CBD-C22C-4258-AA81-CE453D86A709}" destId="{0B6B739B-3A94-48EF-A553-8C90732F4DB2}" srcOrd="0" destOrd="0" presId="urn:microsoft.com/office/officeart/2011/layout/TabList"/>
    <dgm:cxn modelId="{C2521DE5-D7FC-4D6C-818D-49708649B77A}" type="presParOf" srcId="{0B6B739B-3A94-48EF-A553-8C90732F4DB2}" destId="{F5D6C9E6-5931-4C57-8CB8-217B7E3735F8}" srcOrd="0" destOrd="0" presId="urn:microsoft.com/office/officeart/2011/layout/TabList"/>
    <dgm:cxn modelId="{1A218EEE-2F9C-4306-87F1-EC0C3F96FB4F}" type="presParOf" srcId="{0B6B739B-3A94-48EF-A553-8C90732F4DB2}" destId="{6C2D00F1-92F2-4205-A514-9E4A54CEC997}" srcOrd="1" destOrd="0" presId="urn:microsoft.com/office/officeart/2011/layout/TabList"/>
    <dgm:cxn modelId="{0C94B9A3-31FB-420A-AEAE-6913BDFAE1D3}" type="presParOf" srcId="{0B6B739B-3A94-48EF-A553-8C90732F4DB2}" destId="{D8EF9213-AE01-45A5-BD3A-65B5D122860F}" srcOrd="2" destOrd="0" presId="urn:microsoft.com/office/officeart/2011/layout/TabList"/>
    <dgm:cxn modelId="{423D236B-0279-4815-AF82-3A3011490A1C}" type="presParOf" srcId="{B3661CBD-C22C-4258-AA81-CE453D86A709}" destId="{8185A1B0-AC42-4750-89AE-E7596D9B42B6}" srcOrd="1" destOrd="0" presId="urn:microsoft.com/office/officeart/2011/layout/TabList"/>
  </dgm:cxnLst>
  <dgm:bg/>
  <dgm:whole/>
  <dgm:extLst>
    <a:ext uri="http://schemas.microsoft.com/office/drawing/2008/diagram">
      <dsp:dataModelExt xmlns:dsp="http://schemas.microsoft.com/office/drawing/2008/diagram" relId="rId12"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F43A9C2-E6A3-4D3C-8F7F-87181043616E}">
      <dsp:nvSpPr>
        <dsp:cNvPr id="0" name=""/>
        <dsp:cNvSpPr/>
      </dsp:nvSpPr>
      <dsp:spPr>
        <a:xfrm>
          <a:off x="773239" y="973121"/>
          <a:ext cx="1340533" cy="1340600"/>
        </a:xfrm>
        <a:prstGeom prst="circularArrow">
          <a:avLst>
            <a:gd name="adj1" fmla="val 10980"/>
            <a:gd name="adj2" fmla="val 1142322"/>
            <a:gd name="adj3" fmla="val 4500000"/>
            <a:gd name="adj4" fmla="val 10800000"/>
            <a:gd name="adj5" fmla="val 12500"/>
          </a:avLst>
        </a:prstGeom>
        <a:solidFill>
          <a:schemeClr val="accent1">
            <a:hueOff val="0"/>
            <a:satOff val="0"/>
            <a:lumOff val="0"/>
            <a:alphaOff val="0"/>
          </a:schemeClr>
        </a:solidFill>
        <a:ln w="285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A51D5422-AF6E-4CEF-BE62-080604C5E800}">
      <dsp:nvSpPr>
        <dsp:cNvPr id="0" name=""/>
        <dsp:cNvSpPr/>
      </dsp:nvSpPr>
      <dsp:spPr>
        <a:xfrm>
          <a:off x="1085269" y="1345176"/>
          <a:ext cx="748093" cy="37387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350" tIns="6350" rIns="6350" bIns="6350" numCol="1" spcCol="1270" anchor="ctr" anchorCtr="0">
          <a:noAutofit/>
        </a:bodyPr>
        <a:lstStyle/>
        <a:p>
          <a:pPr lvl="0" algn="ctr" defTabSz="444500">
            <a:lnSpc>
              <a:spcPct val="90000"/>
            </a:lnSpc>
            <a:spcBef>
              <a:spcPct val="0"/>
            </a:spcBef>
            <a:spcAft>
              <a:spcPct val="35000"/>
            </a:spcAft>
          </a:pPr>
          <a:r>
            <a:rPr lang="en-US" sz="1000" kern="1200" dirty="0" smtClean="0"/>
            <a:t>Student Success and Diversify Enrollment</a:t>
          </a:r>
          <a:endParaRPr lang="en-US" sz="1000" kern="1200" dirty="0"/>
        </a:p>
      </dsp:txBody>
      <dsp:txXfrm>
        <a:off x="1085269" y="1345176"/>
        <a:ext cx="748093" cy="373879"/>
      </dsp:txXfrm>
    </dsp:sp>
    <dsp:sp modelId="{328D8E7D-1506-419F-BB26-F22BA100AC55}">
      <dsp:nvSpPr>
        <dsp:cNvPr id="0" name=""/>
        <dsp:cNvSpPr/>
      </dsp:nvSpPr>
      <dsp:spPr>
        <a:xfrm>
          <a:off x="400827" y="1743382"/>
          <a:ext cx="1340533" cy="1340600"/>
        </a:xfrm>
        <a:prstGeom prst="leftCircularArrow">
          <a:avLst>
            <a:gd name="adj1" fmla="val 10980"/>
            <a:gd name="adj2" fmla="val 1142322"/>
            <a:gd name="adj3" fmla="val 6300000"/>
            <a:gd name="adj4" fmla="val 18900000"/>
            <a:gd name="adj5" fmla="val 12500"/>
          </a:avLst>
        </a:prstGeom>
        <a:solidFill>
          <a:schemeClr val="accent1">
            <a:hueOff val="0"/>
            <a:satOff val="0"/>
            <a:lumOff val="0"/>
            <a:alphaOff val="0"/>
          </a:schemeClr>
        </a:solidFill>
        <a:ln w="285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45A19E83-39F2-413A-9461-B28B75BBA93A}">
      <dsp:nvSpPr>
        <dsp:cNvPr id="0" name=""/>
        <dsp:cNvSpPr/>
      </dsp:nvSpPr>
      <dsp:spPr>
        <a:xfrm>
          <a:off x="685801" y="2120653"/>
          <a:ext cx="748093" cy="37387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350" tIns="6350" rIns="6350" bIns="6350" numCol="1" spcCol="1270" anchor="ctr" anchorCtr="0">
          <a:noAutofit/>
        </a:bodyPr>
        <a:lstStyle/>
        <a:p>
          <a:pPr lvl="0" algn="ctr" defTabSz="444500">
            <a:lnSpc>
              <a:spcPct val="90000"/>
            </a:lnSpc>
            <a:spcBef>
              <a:spcPct val="0"/>
            </a:spcBef>
            <a:spcAft>
              <a:spcPct val="35000"/>
            </a:spcAft>
          </a:pPr>
          <a:r>
            <a:rPr lang="en-US" sz="1000" kern="1200" dirty="0" smtClean="0"/>
            <a:t>Faculty Excellence &amp; AU Reputation</a:t>
          </a:r>
          <a:endParaRPr lang="en-US" sz="1000" kern="1200" dirty="0"/>
        </a:p>
      </dsp:txBody>
      <dsp:txXfrm>
        <a:off x="685801" y="2120653"/>
        <a:ext cx="748093" cy="373879"/>
      </dsp:txXfrm>
    </dsp:sp>
    <dsp:sp modelId="{3A7AD70A-CA55-4E7B-BD27-C1576604D891}">
      <dsp:nvSpPr>
        <dsp:cNvPr id="0" name=""/>
        <dsp:cNvSpPr/>
      </dsp:nvSpPr>
      <dsp:spPr>
        <a:xfrm>
          <a:off x="773239" y="2517105"/>
          <a:ext cx="1340533" cy="1340600"/>
        </a:xfrm>
        <a:prstGeom prst="circularArrow">
          <a:avLst>
            <a:gd name="adj1" fmla="val 10980"/>
            <a:gd name="adj2" fmla="val 1142322"/>
            <a:gd name="adj3" fmla="val 4500000"/>
            <a:gd name="adj4" fmla="val 13500000"/>
            <a:gd name="adj5" fmla="val 12500"/>
          </a:avLst>
        </a:prstGeom>
        <a:solidFill>
          <a:schemeClr val="accent1">
            <a:hueOff val="0"/>
            <a:satOff val="0"/>
            <a:lumOff val="0"/>
            <a:alphaOff val="0"/>
          </a:schemeClr>
        </a:solidFill>
        <a:ln w="285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D25CF48E-2353-4078-A258-9868C366A66E}">
      <dsp:nvSpPr>
        <dsp:cNvPr id="0" name=""/>
        <dsp:cNvSpPr/>
      </dsp:nvSpPr>
      <dsp:spPr>
        <a:xfrm>
          <a:off x="1069207" y="3002197"/>
          <a:ext cx="748093" cy="37387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350" tIns="6350" rIns="6350" bIns="6350" numCol="1" spcCol="1270" anchor="ctr" anchorCtr="0">
          <a:noAutofit/>
        </a:bodyPr>
        <a:lstStyle/>
        <a:p>
          <a:pPr lvl="0" algn="ctr" defTabSz="444500">
            <a:lnSpc>
              <a:spcPct val="90000"/>
            </a:lnSpc>
            <a:spcBef>
              <a:spcPct val="0"/>
            </a:spcBef>
            <a:spcAft>
              <a:spcPct val="35000"/>
            </a:spcAft>
          </a:pPr>
          <a:r>
            <a:rPr lang="en-US" sz="1000" kern="1200" dirty="0" smtClean="0"/>
            <a:t>Research, </a:t>
          </a:r>
          <a:r>
            <a:rPr lang="en-US" sz="1050" kern="1200" dirty="0" smtClean="0"/>
            <a:t>Scholarship</a:t>
          </a:r>
          <a:r>
            <a:rPr lang="en-US" sz="1000" kern="1200" dirty="0" smtClean="0"/>
            <a:t>, &amp; Creative Work</a:t>
          </a:r>
          <a:endParaRPr lang="en-US" sz="1000" kern="1200" dirty="0"/>
        </a:p>
      </dsp:txBody>
      <dsp:txXfrm>
        <a:off x="1069207" y="3002197"/>
        <a:ext cx="748093" cy="373879"/>
      </dsp:txXfrm>
    </dsp:sp>
    <dsp:sp modelId="{1139C309-904E-4041-BE0F-1955EE044FB9}">
      <dsp:nvSpPr>
        <dsp:cNvPr id="0" name=""/>
        <dsp:cNvSpPr/>
      </dsp:nvSpPr>
      <dsp:spPr>
        <a:xfrm>
          <a:off x="400827" y="3288665"/>
          <a:ext cx="1340533" cy="1340600"/>
        </a:xfrm>
        <a:prstGeom prst="leftCircularArrow">
          <a:avLst>
            <a:gd name="adj1" fmla="val 10980"/>
            <a:gd name="adj2" fmla="val 1142322"/>
            <a:gd name="adj3" fmla="val 6300000"/>
            <a:gd name="adj4" fmla="val 18900000"/>
            <a:gd name="adj5" fmla="val 12500"/>
          </a:avLst>
        </a:prstGeom>
        <a:solidFill>
          <a:schemeClr val="accent1">
            <a:hueOff val="0"/>
            <a:satOff val="0"/>
            <a:lumOff val="0"/>
            <a:alphaOff val="0"/>
          </a:schemeClr>
        </a:solidFill>
        <a:ln w="285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DAB80C01-E1A2-4C12-826B-AF865D98BFF6}">
      <dsp:nvSpPr>
        <dsp:cNvPr id="0" name=""/>
        <dsp:cNvSpPr/>
      </dsp:nvSpPr>
      <dsp:spPr>
        <a:xfrm>
          <a:off x="695286" y="3774189"/>
          <a:ext cx="748093" cy="37387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350" tIns="6350" rIns="6350" bIns="6350" numCol="1" spcCol="1270" anchor="ctr" anchorCtr="0">
          <a:noAutofit/>
        </a:bodyPr>
        <a:lstStyle/>
        <a:p>
          <a:pPr lvl="0" algn="ctr" defTabSz="444500">
            <a:lnSpc>
              <a:spcPct val="90000"/>
            </a:lnSpc>
            <a:spcBef>
              <a:spcPct val="0"/>
            </a:spcBef>
            <a:spcAft>
              <a:spcPct val="35000"/>
            </a:spcAft>
          </a:pPr>
          <a:r>
            <a:rPr lang="en-US" sz="1000" kern="1200" dirty="0" smtClean="0"/>
            <a:t>Public Engagement</a:t>
          </a:r>
          <a:endParaRPr lang="en-US" sz="1000" kern="1200" dirty="0"/>
        </a:p>
      </dsp:txBody>
      <dsp:txXfrm>
        <a:off x="695286" y="3774189"/>
        <a:ext cx="748093" cy="373879"/>
      </dsp:txXfrm>
    </dsp:sp>
    <dsp:sp modelId="{5CC9DB62-B21F-4B8C-B5A1-B8FDB3491883}">
      <dsp:nvSpPr>
        <dsp:cNvPr id="0" name=""/>
        <dsp:cNvSpPr/>
      </dsp:nvSpPr>
      <dsp:spPr>
        <a:xfrm>
          <a:off x="868542" y="4148068"/>
          <a:ext cx="1151686" cy="1152362"/>
        </a:xfrm>
        <a:prstGeom prst="blockArc">
          <a:avLst>
            <a:gd name="adj1" fmla="val 13500000"/>
            <a:gd name="adj2" fmla="val 10800000"/>
            <a:gd name="adj3" fmla="val 12740"/>
          </a:avLst>
        </a:prstGeom>
        <a:solidFill>
          <a:schemeClr val="accent1">
            <a:hueOff val="0"/>
            <a:satOff val="0"/>
            <a:lumOff val="0"/>
            <a:alphaOff val="0"/>
          </a:schemeClr>
        </a:solidFill>
        <a:ln w="285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D9FE203C-6100-4DAF-BDA9-E1443DBED30A}">
      <dsp:nvSpPr>
        <dsp:cNvPr id="0" name=""/>
        <dsp:cNvSpPr/>
      </dsp:nvSpPr>
      <dsp:spPr>
        <a:xfrm>
          <a:off x="1069207" y="4546181"/>
          <a:ext cx="748093" cy="37387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350" tIns="6350" rIns="6350" bIns="6350" numCol="1" spcCol="1270" anchor="ctr" anchorCtr="0">
          <a:noAutofit/>
        </a:bodyPr>
        <a:lstStyle/>
        <a:p>
          <a:pPr lvl="0" algn="ctr" defTabSz="444500">
            <a:lnSpc>
              <a:spcPct val="90000"/>
            </a:lnSpc>
            <a:spcBef>
              <a:spcPct val="0"/>
            </a:spcBef>
            <a:spcAft>
              <a:spcPct val="35000"/>
            </a:spcAft>
          </a:pPr>
          <a:r>
            <a:rPr lang="en-US" sz="1000" kern="1200" dirty="0" smtClean="0"/>
            <a:t>Focus Resources</a:t>
          </a:r>
          <a:endParaRPr lang="en-US" sz="1000" kern="1200" dirty="0"/>
        </a:p>
      </dsp:txBody>
      <dsp:txXfrm>
        <a:off x="1069207" y="4546181"/>
        <a:ext cx="748093" cy="373879"/>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BB7BDD4-42AB-4503-B1DF-602AA6BF1FF6}">
      <dsp:nvSpPr>
        <dsp:cNvPr id="0" name=""/>
        <dsp:cNvSpPr/>
      </dsp:nvSpPr>
      <dsp:spPr>
        <a:xfrm>
          <a:off x="3077369" y="2793509"/>
          <a:ext cx="1684599" cy="640120"/>
        </a:xfrm>
        <a:custGeom>
          <a:avLst/>
          <a:gdLst/>
          <a:ahLst/>
          <a:cxnLst/>
          <a:rect l="0" t="0" r="0" b="0"/>
          <a:pathLst>
            <a:path>
              <a:moveTo>
                <a:pt x="0" y="0"/>
              </a:moveTo>
              <a:lnTo>
                <a:pt x="0" y="387603"/>
              </a:lnTo>
              <a:lnTo>
                <a:pt x="1684599" y="387603"/>
              </a:lnTo>
              <a:lnTo>
                <a:pt x="1684599" y="640120"/>
              </a:lnTo>
            </a:path>
          </a:pathLst>
        </a:custGeom>
        <a:noFill/>
        <a:ln w="28575"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FEEC0D86-99BA-40BA-B589-189E5923A907}">
      <dsp:nvSpPr>
        <dsp:cNvPr id="0" name=""/>
        <dsp:cNvSpPr/>
      </dsp:nvSpPr>
      <dsp:spPr>
        <a:xfrm>
          <a:off x="1860452" y="2793509"/>
          <a:ext cx="1216916" cy="640120"/>
        </a:xfrm>
        <a:custGeom>
          <a:avLst/>
          <a:gdLst/>
          <a:ahLst/>
          <a:cxnLst/>
          <a:rect l="0" t="0" r="0" b="0"/>
          <a:pathLst>
            <a:path>
              <a:moveTo>
                <a:pt x="1216916" y="0"/>
              </a:moveTo>
              <a:lnTo>
                <a:pt x="1216916" y="387603"/>
              </a:lnTo>
              <a:lnTo>
                <a:pt x="0" y="387603"/>
              </a:lnTo>
              <a:lnTo>
                <a:pt x="0" y="640120"/>
              </a:lnTo>
            </a:path>
          </a:pathLst>
        </a:custGeom>
        <a:noFill/>
        <a:ln w="28575"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8EF655C3-B56E-4CBD-9317-C1C4B46B536B}">
      <dsp:nvSpPr>
        <dsp:cNvPr id="0" name=""/>
        <dsp:cNvSpPr/>
      </dsp:nvSpPr>
      <dsp:spPr>
        <a:xfrm>
          <a:off x="3077369" y="1086013"/>
          <a:ext cx="209020" cy="625279"/>
        </a:xfrm>
        <a:custGeom>
          <a:avLst/>
          <a:gdLst/>
          <a:ahLst/>
          <a:cxnLst/>
          <a:rect l="0" t="0" r="0" b="0"/>
          <a:pathLst>
            <a:path>
              <a:moveTo>
                <a:pt x="209020" y="0"/>
              </a:moveTo>
              <a:lnTo>
                <a:pt x="209020" y="372763"/>
              </a:lnTo>
              <a:lnTo>
                <a:pt x="0" y="372763"/>
              </a:lnTo>
              <a:lnTo>
                <a:pt x="0" y="625279"/>
              </a:lnTo>
            </a:path>
          </a:pathLst>
        </a:custGeom>
        <a:noFill/>
        <a:ln w="28575"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3805AB1F-C971-4FEA-A588-FE57E53ECFEB}">
      <dsp:nvSpPr>
        <dsp:cNvPr id="0" name=""/>
        <dsp:cNvSpPr/>
      </dsp:nvSpPr>
      <dsp:spPr>
        <a:xfrm>
          <a:off x="2241287" y="3798"/>
          <a:ext cx="2090204" cy="1082215"/>
        </a:xfrm>
        <a:prstGeom prst="rect">
          <a:avLst/>
        </a:prstGeom>
        <a:solidFill>
          <a:schemeClr val="accent1">
            <a:hueOff val="0"/>
            <a:satOff val="0"/>
            <a:lumOff val="0"/>
            <a:alphaOff val="0"/>
          </a:schemeClr>
        </a:solidFill>
        <a:ln w="508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10795" tIns="10795" rIns="10795" bIns="152713" numCol="1" spcCol="1270" anchor="ctr" anchorCtr="0">
          <a:noAutofit/>
        </a:bodyPr>
        <a:lstStyle/>
        <a:p>
          <a:pPr lvl="0" algn="ctr" defTabSz="755650">
            <a:lnSpc>
              <a:spcPct val="90000"/>
            </a:lnSpc>
            <a:spcBef>
              <a:spcPct val="0"/>
            </a:spcBef>
            <a:spcAft>
              <a:spcPct val="35000"/>
            </a:spcAft>
          </a:pPr>
          <a:r>
            <a:rPr lang="en-US" sz="1700" kern="1200" dirty="0" smtClean="0"/>
            <a:t>Interim-President</a:t>
          </a:r>
          <a:endParaRPr lang="en-US" sz="1700" kern="1200" dirty="0"/>
        </a:p>
      </dsp:txBody>
      <dsp:txXfrm>
        <a:off x="2241287" y="3798"/>
        <a:ext cx="2090204" cy="1082215"/>
      </dsp:txXfrm>
    </dsp:sp>
    <dsp:sp modelId="{A1ED3127-D4B0-4DF1-AD06-FC13F43BFACE}">
      <dsp:nvSpPr>
        <dsp:cNvPr id="0" name=""/>
        <dsp:cNvSpPr/>
      </dsp:nvSpPr>
      <dsp:spPr>
        <a:xfrm>
          <a:off x="2659328" y="845521"/>
          <a:ext cx="1881184" cy="360738"/>
        </a:xfrm>
        <a:prstGeom prst="rect">
          <a:avLst/>
        </a:prstGeom>
        <a:solidFill>
          <a:schemeClr val="lt1">
            <a:alpha val="90000"/>
            <a:hueOff val="0"/>
            <a:satOff val="0"/>
            <a:lumOff val="0"/>
            <a:alphaOff val="0"/>
          </a:schemeClr>
        </a:solidFill>
        <a:ln w="285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5400" tIns="6350" rIns="25400" bIns="6350" numCol="1" spcCol="1270" anchor="ctr" anchorCtr="0">
          <a:noAutofit/>
        </a:bodyPr>
        <a:lstStyle/>
        <a:p>
          <a:pPr lvl="0" algn="ctr" defTabSz="444500">
            <a:lnSpc>
              <a:spcPct val="90000"/>
            </a:lnSpc>
            <a:spcBef>
              <a:spcPct val="0"/>
            </a:spcBef>
            <a:spcAft>
              <a:spcPct val="35000"/>
            </a:spcAft>
          </a:pPr>
          <a:r>
            <a:rPr lang="en-US" sz="1000" kern="1200" dirty="0" smtClean="0"/>
            <a:t>Dr. Jay </a:t>
          </a:r>
          <a:r>
            <a:rPr lang="en-US" sz="1000" kern="1200" dirty="0" err="1" smtClean="0"/>
            <a:t>Gogue</a:t>
          </a:r>
          <a:endParaRPr lang="en-US" sz="1000" kern="1200" dirty="0"/>
        </a:p>
      </dsp:txBody>
      <dsp:txXfrm>
        <a:off x="2659328" y="845521"/>
        <a:ext cx="1881184" cy="360738"/>
      </dsp:txXfrm>
    </dsp:sp>
    <dsp:sp modelId="{5950BA0E-913C-4F3D-9D75-638EE262A59F}">
      <dsp:nvSpPr>
        <dsp:cNvPr id="0" name=""/>
        <dsp:cNvSpPr/>
      </dsp:nvSpPr>
      <dsp:spPr>
        <a:xfrm>
          <a:off x="2032266" y="1711293"/>
          <a:ext cx="2090204" cy="1082215"/>
        </a:xfrm>
        <a:prstGeom prst="rect">
          <a:avLst/>
        </a:prstGeom>
        <a:solidFill>
          <a:schemeClr val="accent1">
            <a:hueOff val="0"/>
            <a:satOff val="0"/>
            <a:lumOff val="0"/>
            <a:alphaOff val="0"/>
          </a:schemeClr>
        </a:solidFill>
        <a:ln w="508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10795" tIns="10795" rIns="10795" bIns="152713" numCol="1" spcCol="1270" anchor="ctr" anchorCtr="0">
          <a:noAutofit/>
        </a:bodyPr>
        <a:lstStyle/>
        <a:p>
          <a:pPr lvl="0" algn="ctr" defTabSz="755650">
            <a:lnSpc>
              <a:spcPct val="90000"/>
            </a:lnSpc>
            <a:spcBef>
              <a:spcPct val="0"/>
            </a:spcBef>
            <a:spcAft>
              <a:spcPct val="35000"/>
            </a:spcAft>
          </a:pPr>
          <a:r>
            <a:rPr lang="en-US" sz="1700" kern="1200" smtClean="0"/>
            <a:t>Budget Advisory Committee </a:t>
          </a:r>
          <a:endParaRPr lang="en-US" sz="1700" kern="1200" dirty="0"/>
        </a:p>
      </dsp:txBody>
      <dsp:txXfrm>
        <a:off x="2032266" y="1711293"/>
        <a:ext cx="2090204" cy="1082215"/>
      </dsp:txXfrm>
    </dsp:sp>
    <dsp:sp modelId="{14240F43-B97F-43B7-A250-CE8A4FCEBC43}">
      <dsp:nvSpPr>
        <dsp:cNvPr id="0" name=""/>
        <dsp:cNvSpPr/>
      </dsp:nvSpPr>
      <dsp:spPr>
        <a:xfrm>
          <a:off x="2014766" y="2538176"/>
          <a:ext cx="2752266" cy="390420"/>
        </a:xfrm>
        <a:prstGeom prst="rect">
          <a:avLst/>
        </a:prstGeom>
        <a:solidFill>
          <a:schemeClr val="lt1">
            <a:alpha val="90000"/>
            <a:hueOff val="0"/>
            <a:satOff val="0"/>
            <a:lumOff val="0"/>
            <a:alphaOff val="0"/>
          </a:schemeClr>
        </a:solidFill>
        <a:ln w="285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0320" tIns="5080" rIns="20320" bIns="5080" numCol="1" spcCol="1270" anchor="ctr" anchorCtr="0">
          <a:noAutofit/>
        </a:bodyPr>
        <a:lstStyle/>
        <a:p>
          <a:pPr lvl="0" algn="ctr" defTabSz="355600">
            <a:lnSpc>
              <a:spcPct val="90000"/>
            </a:lnSpc>
            <a:spcBef>
              <a:spcPct val="0"/>
            </a:spcBef>
            <a:spcAft>
              <a:spcPct val="35000"/>
            </a:spcAft>
          </a:pPr>
          <a:r>
            <a:rPr lang="en-US" sz="800" kern="1200" dirty="0" smtClean="0"/>
            <a:t>Provost &amp; Senior Vice President for Academic Affairs (chair) </a:t>
          </a:r>
        </a:p>
        <a:p>
          <a:pPr lvl="0" algn="ctr" defTabSz="355600">
            <a:lnSpc>
              <a:spcPct val="90000"/>
            </a:lnSpc>
            <a:spcBef>
              <a:spcPct val="0"/>
            </a:spcBef>
            <a:spcAft>
              <a:spcPct val="35000"/>
            </a:spcAft>
          </a:pPr>
          <a:r>
            <a:rPr lang="en-US" sz="800" kern="1200" dirty="0" smtClean="0"/>
            <a:t>Vice President for Business and Finance and CFO (chair)</a:t>
          </a:r>
          <a:endParaRPr lang="en-US" sz="800" kern="1200" dirty="0"/>
        </a:p>
      </dsp:txBody>
      <dsp:txXfrm>
        <a:off x="2014766" y="2538176"/>
        <a:ext cx="2752266" cy="390420"/>
      </dsp:txXfrm>
    </dsp:sp>
    <dsp:sp modelId="{045FEA56-961B-422C-917D-16D5B549CE89}">
      <dsp:nvSpPr>
        <dsp:cNvPr id="0" name=""/>
        <dsp:cNvSpPr/>
      </dsp:nvSpPr>
      <dsp:spPr>
        <a:xfrm>
          <a:off x="765708" y="3433629"/>
          <a:ext cx="2189489" cy="1243552"/>
        </a:xfrm>
        <a:prstGeom prst="rect">
          <a:avLst/>
        </a:prstGeom>
        <a:solidFill>
          <a:schemeClr val="accent1">
            <a:hueOff val="0"/>
            <a:satOff val="0"/>
            <a:lumOff val="0"/>
            <a:alphaOff val="0"/>
          </a:schemeClr>
        </a:solidFill>
        <a:ln w="508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10795" tIns="10795" rIns="10795" bIns="152713" numCol="1" spcCol="1270" anchor="ctr" anchorCtr="0">
          <a:noAutofit/>
        </a:bodyPr>
        <a:lstStyle/>
        <a:p>
          <a:pPr lvl="0" algn="ctr" defTabSz="755650">
            <a:lnSpc>
              <a:spcPct val="90000"/>
            </a:lnSpc>
            <a:spcBef>
              <a:spcPct val="0"/>
            </a:spcBef>
            <a:spcAft>
              <a:spcPct val="35000"/>
            </a:spcAft>
          </a:pPr>
          <a:r>
            <a:rPr lang="en-US" sz="1700" kern="1200" dirty="0" smtClean="0"/>
            <a:t>Space Management and Repair &amp; Renovations Committee</a:t>
          </a:r>
        </a:p>
        <a:p>
          <a:pPr lvl="0" algn="ctr" defTabSz="755650">
            <a:lnSpc>
              <a:spcPct val="90000"/>
            </a:lnSpc>
            <a:spcBef>
              <a:spcPct val="0"/>
            </a:spcBef>
            <a:spcAft>
              <a:spcPct val="35000"/>
            </a:spcAft>
          </a:pPr>
          <a:endParaRPr lang="en-US" sz="1700" kern="1200" dirty="0"/>
        </a:p>
      </dsp:txBody>
      <dsp:txXfrm>
        <a:off x="765708" y="3433629"/>
        <a:ext cx="2189489" cy="1243552"/>
      </dsp:txXfrm>
    </dsp:sp>
    <dsp:sp modelId="{ACF12A67-1E21-41D3-935C-B01FA106D631}">
      <dsp:nvSpPr>
        <dsp:cNvPr id="0" name=""/>
        <dsp:cNvSpPr/>
      </dsp:nvSpPr>
      <dsp:spPr>
        <a:xfrm>
          <a:off x="1676974" y="4363661"/>
          <a:ext cx="1881184" cy="360738"/>
        </a:xfrm>
        <a:prstGeom prst="rect">
          <a:avLst/>
        </a:prstGeom>
        <a:solidFill>
          <a:schemeClr val="lt1">
            <a:alpha val="90000"/>
            <a:hueOff val="0"/>
            <a:satOff val="0"/>
            <a:lumOff val="0"/>
            <a:alphaOff val="0"/>
          </a:schemeClr>
        </a:solidFill>
        <a:ln w="285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0320" tIns="5080" rIns="20320" bIns="5080" numCol="1" spcCol="1270" anchor="ctr" anchorCtr="0">
          <a:noAutofit/>
        </a:bodyPr>
        <a:lstStyle/>
        <a:p>
          <a:pPr lvl="0" algn="ctr" defTabSz="355600">
            <a:lnSpc>
              <a:spcPct val="90000"/>
            </a:lnSpc>
            <a:spcBef>
              <a:spcPct val="0"/>
            </a:spcBef>
            <a:spcAft>
              <a:spcPct val="35000"/>
            </a:spcAft>
          </a:pPr>
          <a:r>
            <a:rPr lang="en-US" sz="800" kern="1200" dirty="0" smtClean="0"/>
            <a:t>Associate Vice President Facilities Division (chair)</a:t>
          </a:r>
          <a:endParaRPr lang="en-US" sz="800" kern="1200" dirty="0"/>
        </a:p>
      </dsp:txBody>
      <dsp:txXfrm>
        <a:off x="1676974" y="4363661"/>
        <a:ext cx="1881184" cy="360738"/>
      </dsp:txXfrm>
    </dsp:sp>
    <dsp:sp modelId="{4230191D-F397-4287-B408-E19BE4CDA756}">
      <dsp:nvSpPr>
        <dsp:cNvPr id="0" name=""/>
        <dsp:cNvSpPr/>
      </dsp:nvSpPr>
      <dsp:spPr>
        <a:xfrm>
          <a:off x="3619609" y="3433629"/>
          <a:ext cx="2284719" cy="1251235"/>
        </a:xfrm>
        <a:prstGeom prst="rect">
          <a:avLst/>
        </a:prstGeom>
        <a:solidFill>
          <a:schemeClr val="accent1">
            <a:hueOff val="0"/>
            <a:satOff val="0"/>
            <a:lumOff val="0"/>
            <a:alphaOff val="0"/>
          </a:schemeClr>
        </a:solidFill>
        <a:ln w="508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10795" tIns="10795" rIns="10795" bIns="152713" numCol="1" spcCol="1270" anchor="ctr" anchorCtr="0">
          <a:noAutofit/>
        </a:bodyPr>
        <a:lstStyle/>
        <a:p>
          <a:pPr lvl="0" algn="ctr" defTabSz="755650">
            <a:lnSpc>
              <a:spcPct val="90000"/>
            </a:lnSpc>
            <a:spcBef>
              <a:spcPct val="0"/>
            </a:spcBef>
            <a:spcAft>
              <a:spcPct val="35000"/>
            </a:spcAft>
          </a:pPr>
          <a:r>
            <a:rPr lang="en-US" sz="1700" kern="1200" dirty="0" smtClean="0"/>
            <a:t>Central Unit Allocations Committee</a:t>
          </a:r>
          <a:endParaRPr lang="en-US" sz="1700" kern="1200" dirty="0"/>
        </a:p>
      </dsp:txBody>
      <dsp:txXfrm>
        <a:off x="3619609" y="3433629"/>
        <a:ext cx="2284719" cy="1251235"/>
      </dsp:txXfrm>
    </dsp:sp>
    <dsp:sp modelId="{8837F12F-F966-45B3-9124-80354B4E7513}">
      <dsp:nvSpPr>
        <dsp:cNvPr id="0" name=""/>
        <dsp:cNvSpPr/>
      </dsp:nvSpPr>
      <dsp:spPr>
        <a:xfrm>
          <a:off x="4383167" y="4363661"/>
          <a:ext cx="1881184" cy="360738"/>
        </a:xfrm>
        <a:prstGeom prst="rect">
          <a:avLst/>
        </a:prstGeom>
        <a:solidFill>
          <a:schemeClr val="lt1">
            <a:alpha val="90000"/>
            <a:hueOff val="0"/>
            <a:satOff val="0"/>
            <a:lumOff val="0"/>
            <a:alphaOff val="0"/>
          </a:schemeClr>
        </a:solidFill>
        <a:ln w="285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0320" tIns="5080" rIns="20320" bIns="5080" numCol="1" spcCol="1270" anchor="ctr" anchorCtr="0">
          <a:noAutofit/>
        </a:bodyPr>
        <a:lstStyle/>
        <a:p>
          <a:pPr lvl="0" algn="ctr" defTabSz="355600">
            <a:lnSpc>
              <a:spcPct val="90000"/>
            </a:lnSpc>
            <a:spcBef>
              <a:spcPct val="0"/>
            </a:spcBef>
            <a:spcAft>
              <a:spcPct val="35000"/>
            </a:spcAft>
          </a:pPr>
          <a:r>
            <a:rPr lang="en-US" sz="800" kern="1200" dirty="0" smtClean="0"/>
            <a:t>Vice President for Business and Finance and CFO (chair)</a:t>
          </a:r>
          <a:endParaRPr lang="en-US" sz="800" kern="1200" dirty="0"/>
        </a:p>
      </dsp:txBody>
      <dsp:txXfrm>
        <a:off x="4383167" y="4363661"/>
        <a:ext cx="1881184" cy="360738"/>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C8540E4-7D15-403A-94C5-9DFA254D82C8}">
      <dsp:nvSpPr>
        <dsp:cNvPr id="0" name=""/>
        <dsp:cNvSpPr/>
      </dsp:nvSpPr>
      <dsp:spPr>
        <a:xfrm>
          <a:off x="2619" y="828398"/>
          <a:ext cx="1574859" cy="555943"/>
        </a:xfrm>
        <a:prstGeom prst="rect">
          <a:avLst/>
        </a:prstGeom>
        <a:solidFill>
          <a:srgbClr val="1C314E"/>
        </a:solidFill>
        <a:ln w="28575" cap="flat" cmpd="sng" algn="ctr">
          <a:solidFill>
            <a:srgbClr val="002060"/>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3792" tIns="65024" rIns="113792" bIns="65024" numCol="1" spcCol="1270" anchor="ctr" anchorCtr="0">
          <a:noAutofit/>
        </a:bodyPr>
        <a:lstStyle/>
        <a:p>
          <a:pPr lvl="0" algn="ctr" defTabSz="711200">
            <a:lnSpc>
              <a:spcPct val="90000"/>
            </a:lnSpc>
            <a:spcBef>
              <a:spcPct val="0"/>
            </a:spcBef>
            <a:spcAft>
              <a:spcPct val="35000"/>
            </a:spcAft>
          </a:pPr>
          <a:r>
            <a:rPr lang="en-US" sz="1600" kern="1200" dirty="0" smtClean="0"/>
            <a:t>Undergraduate Tuition</a:t>
          </a:r>
          <a:endParaRPr lang="en-US" sz="1600" kern="1200" dirty="0"/>
        </a:p>
      </dsp:txBody>
      <dsp:txXfrm>
        <a:off x="2619" y="828398"/>
        <a:ext cx="1574859" cy="555943"/>
      </dsp:txXfrm>
    </dsp:sp>
    <dsp:sp modelId="{73861070-38E9-40F2-9881-C406DCD63D34}">
      <dsp:nvSpPr>
        <dsp:cNvPr id="0" name=""/>
        <dsp:cNvSpPr/>
      </dsp:nvSpPr>
      <dsp:spPr>
        <a:xfrm>
          <a:off x="2619" y="1384341"/>
          <a:ext cx="1574859" cy="1777387"/>
        </a:xfrm>
        <a:prstGeom prst="rect">
          <a:avLst/>
        </a:prstGeom>
        <a:solidFill>
          <a:schemeClr val="bg1">
            <a:alpha val="90000"/>
          </a:schemeClr>
        </a:solidFill>
        <a:ln w="28575" cap="flat" cmpd="sng" algn="ctr">
          <a:solidFill>
            <a:schemeClr val="bg1">
              <a:alpha val="9000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5344" tIns="85344" rIns="113792" bIns="128016" numCol="1" spcCol="1270" anchor="t" anchorCtr="0">
          <a:noAutofit/>
        </a:bodyPr>
        <a:lstStyle/>
        <a:p>
          <a:pPr marL="171450" lvl="1" indent="-171450" algn="l" defTabSz="711200">
            <a:lnSpc>
              <a:spcPct val="90000"/>
            </a:lnSpc>
            <a:spcBef>
              <a:spcPct val="0"/>
            </a:spcBef>
            <a:spcAft>
              <a:spcPct val="15000"/>
            </a:spcAft>
            <a:buChar char="••"/>
          </a:pPr>
          <a:r>
            <a:rPr lang="en-US" sz="1600" kern="1200" dirty="0" smtClean="0"/>
            <a:t>70% to college of instruction</a:t>
          </a:r>
          <a:endParaRPr lang="en-US" sz="1600" kern="1200" dirty="0"/>
        </a:p>
        <a:p>
          <a:pPr marL="171450" lvl="1" indent="-171450" algn="l" defTabSz="711200">
            <a:lnSpc>
              <a:spcPct val="90000"/>
            </a:lnSpc>
            <a:spcBef>
              <a:spcPct val="0"/>
            </a:spcBef>
            <a:spcAft>
              <a:spcPct val="15000"/>
            </a:spcAft>
            <a:buChar char="••"/>
          </a:pPr>
          <a:r>
            <a:rPr lang="en-US" sz="1600" kern="1200" dirty="0" smtClean="0"/>
            <a:t>30% to college of record</a:t>
          </a:r>
          <a:endParaRPr lang="en-US" sz="1600" kern="1200" dirty="0"/>
        </a:p>
      </dsp:txBody>
      <dsp:txXfrm>
        <a:off x="2619" y="1384341"/>
        <a:ext cx="1574859" cy="1777387"/>
      </dsp:txXfrm>
    </dsp:sp>
    <dsp:sp modelId="{25D7CE6E-C282-45E1-BB4B-3F231E39DDB2}">
      <dsp:nvSpPr>
        <dsp:cNvPr id="0" name=""/>
        <dsp:cNvSpPr/>
      </dsp:nvSpPr>
      <dsp:spPr>
        <a:xfrm>
          <a:off x="1797958" y="828398"/>
          <a:ext cx="1574859" cy="555943"/>
        </a:xfrm>
        <a:prstGeom prst="rect">
          <a:avLst/>
        </a:prstGeom>
        <a:solidFill>
          <a:srgbClr val="1C314E"/>
        </a:solidFill>
        <a:ln w="28575" cap="flat" cmpd="sng" algn="ctr">
          <a:solidFill>
            <a:srgbClr val="002060"/>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3792" tIns="65024" rIns="113792" bIns="65024" numCol="1" spcCol="1270" anchor="ctr" anchorCtr="0">
          <a:noAutofit/>
        </a:bodyPr>
        <a:lstStyle/>
        <a:p>
          <a:pPr lvl="0" algn="ctr" defTabSz="711200">
            <a:lnSpc>
              <a:spcPct val="90000"/>
            </a:lnSpc>
            <a:spcBef>
              <a:spcPct val="0"/>
            </a:spcBef>
            <a:spcAft>
              <a:spcPct val="35000"/>
            </a:spcAft>
          </a:pPr>
          <a:r>
            <a:rPr lang="en-US" sz="1600" kern="1200" dirty="0" smtClean="0"/>
            <a:t>Graduate Tuition</a:t>
          </a:r>
          <a:endParaRPr lang="en-US" sz="1600" kern="1200" dirty="0"/>
        </a:p>
      </dsp:txBody>
      <dsp:txXfrm>
        <a:off x="1797958" y="828398"/>
        <a:ext cx="1574859" cy="555943"/>
      </dsp:txXfrm>
    </dsp:sp>
    <dsp:sp modelId="{24C93BF8-3CF9-4F2D-9C53-09309C1F88CB}">
      <dsp:nvSpPr>
        <dsp:cNvPr id="0" name=""/>
        <dsp:cNvSpPr/>
      </dsp:nvSpPr>
      <dsp:spPr>
        <a:xfrm>
          <a:off x="1797958" y="1384341"/>
          <a:ext cx="1574859" cy="1777387"/>
        </a:xfrm>
        <a:prstGeom prst="rect">
          <a:avLst/>
        </a:prstGeom>
        <a:solidFill>
          <a:schemeClr val="bg1">
            <a:alpha val="90000"/>
          </a:schemeClr>
        </a:solidFill>
        <a:ln w="28575" cap="flat" cmpd="sng" algn="ctr">
          <a:solidFill>
            <a:schemeClr val="bg1">
              <a:alpha val="9000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5344" tIns="85344" rIns="113792" bIns="128016" numCol="1" spcCol="1270" anchor="t" anchorCtr="0">
          <a:noAutofit/>
        </a:bodyPr>
        <a:lstStyle/>
        <a:p>
          <a:pPr marL="171450" lvl="1" indent="-171450" algn="l" defTabSz="711200">
            <a:lnSpc>
              <a:spcPct val="90000"/>
            </a:lnSpc>
            <a:spcBef>
              <a:spcPct val="0"/>
            </a:spcBef>
            <a:spcAft>
              <a:spcPct val="15000"/>
            </a:spcAft>
            <a:buChar char="••"/>
          </a:pPr>
          <a:r>
            <a:rPr lang="en-US" sz="1600" kern="1200" dirty="0" smtClean="0"/>
            <a:t>0% to college of instruction</a:t>
          </a:r>
          <a:endParaRPr lang="en-US" sz="1600" kern="1200" dirty="0"/>
        </a:p>
        <a:p>
          <a:pPr marL="171450" lvl="1" indent="-171450" algn="l" defTabSz="711200">
            <a:lnSpc>
              <a:spcPct val="90000"/>
            </a:lnSpc>
            <a:spcBef>
              <a:spcPct val="0"/>
            </a:spcBef>
            <a:spcAft>
              <a:spcPct val="15000"/>
            </a:spcAft>
            <a:buChar char="••"/>
          </a:pPr>
          <a:r>
            <a:rPr lang="en-US" sz="1600" kern="1200" dirty="0" smtClean="0"/>
            <a:t>100% to college of record</a:t>
          </a:r>
          <a:endParaRPr lang="en-US" sz="1600" kern="1200" dirty="0"/>
        </a:p>
      </dsp:txBody>
      <dsp:txXfrm>
        <a:off x="1797958" y="1384341"/>
        <a:ext cx="1574859" cy="1777387"/>
      </dsp:txXfrm>
    </dsp:sp>
    <dsp:sp modelId="{57A56A11-2231-4CF9-BDA5-D21010E05A13}">
      <dsp:nvSpPr>
        <dsp:cNvPr id="0" name=""/>
        <dsp:cNvSpPr/>
      </dsp:nvSpPr>
      <dsp:spPr>
        <a:xfrm>
          <a:off x="3593298" y="828398"/>
          <a:ext cx="1574859" cy="555943"/>
        </a:xfrm>
        <a:prstGeom prst="rect">
          <a:avLst/>
        </a:prstGeom>
        <a:solidFill>
          <a:srgbClr val="1C314E"/>
        </a:solidFill>
        <a:ln w="28575" cap="flat" cmpd="sng" algn="ctr">
          <a:solidFill>
            <a:srgbClr val="002060"/>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3792" tIns="65024" rIns="113792" bIns="65024" numCol="1" spcCol="1270" anchor="ctr" anchorCtr="0">
          <a:noAutofit/>
        </a:bodyPr>
        <a:lstStyle/>
        <a:p>
          <a:pPr lvl="0" algn="ctr" defTabSz="711200">
            <a:lnSpc>
              <a:spcPct val="90000"/>
            </a:lnSpc>
            <a:spcBef>
              <a:spcPct val="0"/>
            </a:spcBef>
            <a:spcAft>
              <a:spcPct val="35000"/>
            </a:spcAft>
          </a:pPr>
          <a:r>
            <a:rPr lang="en-US" sz="1600" kern="1200" dirty="0" smtClean="0"/>
            <a:t>Student Aid and Waivers</a:t>
          </a:r>
          <a:endParaRPr lang="en-US" sz="1600" kern="1200" dirty="0"/>
        </a:p>
      </dsp:txBody>
      <dsp:txXfrm>
        <a:off x="3593298" y="828398"/>
        <a:ext cx="1574859" cy="555943"/>
      </dsp:txXfrm>
    </dsp:sp>
    <dsp:sp modelId="{B74D9377-2BFE-4A93-BF14-AF113E4DDBB5}">
      <dsp:nvSpPr>
        <dsp:cNvPr id="0" name=""/>
        <dsp:cNvSpPr/>
      </dsp:nvSpPr>
      <dsp:spPr>
        <a:xfrm>
          <a:off x="3593298" y="1384341"/>
          <a:ext cx="1574859" cy="1777387"/>
        </a:xfrm>
        <a:prstGeom prst="rect">
          <a:avLst/>
        </a:prstGeom>
        <a:solidFill>
          <a:schemeClr val="bg1">
            <a:alpha val="90000"/>
          </a:schemeClr>
        </a:solidFill>
        <a:ln w="28575" cap="flat" cmpd="sng" algn="ctr">
          <a:solidFill>
            <a:schemeClr val="bg1">
              <a:alpha val="9000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5344" tIns="85344" rIns="113792" bIns="128016" numCol="1" spcCol="1270" anchor="t" anchorCtr="0">
          <a:noAutofit/>
        </a:bodyPr>
        <a:lstStyle/>
        <a:p>
          <a:pPr marL="171450" lvl="1" indent="-171450" algn="l" defTabSz="711200">
            <a:lnSpc>
              <a:spcPct val="90000"/>
            </a:lnSpc>
            <a:spcBef>
              <a:spcPct val="0"/>
            </a:spcBef>
            <a:spcAft>
              <a:spcPct val="15000"/>
            </a:spcAft>
            <a:buChar char="••"/>
          </a:pPr>
          <a:r>
            <a:rPr lang="en-US" sz="1600" kern="1200" dirty="0" smtClean="0"/>
            <a:t>Offset to Tuition</a:t>
          </a:r>
          <a:endParaRPr lang="en-US" sz="1600" kern="1200" dirty="0"/>
        </a:p>
        <a:p>
          <a:pPr marL="171450" lvl="1" indent="-171450" algn="l" defTabSz="711200">
            <a:lnSpc>
              <a:spcPct val="90000"/>
            </a:lnSpc>
            <a:spcBef>
              <a:spcPct val="0"/>
            </a:spcBef>
            <a:spcAft>
              <a:spcPct val="15000"/>
            </a:spcAft>
            <a:buChar char="••"/>
          </a:pPr>
          <a:r>
            <a:rPr lang="en-US" sz="1600" kern="1200" dirty="0" smtClean="0"/>
            <a:t>Relative to the amount of undergraduate tuition received</a:t>
          </a:r>
          <a:endParaRPr lang="en-US" sz="1600" kern="1200" dirty="0"/>
        </a:p>
      </dsp:txBody>
      <dsp:txXfrm>
        <a:off x="3593298" y="1384341"/>
        <a:ext cx="1574859" cy="1777387"/>
      </dsp:txXfrm>
    </dsp:sp>
    <dsp:sp modelId="{2496EA37-C566-4419-8903-439828B17D1D}">
      <dsp:nvSpPr>
        <dsp:cNvPr id="0" name=""/>
        <dsp:cNvSpPr/>
      </dsp:nvSpPr>
      <dsp:spPr>
        <a:xfrm>
          <a:off x="5388638" y="828398"/>
          <a:ext cx="1574859" cy="555943"/>
        </a:xfrm>
        <a:prstGeom prst="rect">
          <a:avLst/>
        </a:prstGeom>
        <a:solidFill>
          <a:srgbClr val="1C314E"/>
        </a:solidFill>
        <a:ln w="28575" cap="flat" cmpd="sng" algn="ctr">
          <a:solidFill>
            <a:srgbClr val="002060"/>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3792" tIns="65024" rIns="113792" bIns="65024" numCol="1" spcCol="1270" anchor="ctr" anchorCtr="0">
          <a:noAutofit/>
        </a:bodyPr>
        <a:lstStyle/>
        <a:p>
          <a:pPr lvl="0" algn="ctr" defTabSz="711200">
            <a:lnSpc>
              <a:spcPct val="90000"/>
            </a:lnSpc>
            <a:spcBef>
              <a:spcPct val="0"/>
            </a:spcBef>
            <a:spcAft>
              <a:spcPct val="35000"/>
            </a:spcAft>
          </a:pPr>
          <a:r>
            <a:rPr lang="en-US" sz="1600" kern="1200" dirty="0" smtClean="0"/>
            <a:t>State Appropriation</a:t>
          </a:r>
          <a:endParaRPr lang="en-US" sz="1600" kern="1200" dirty="0"/>
        </a:p>
      </dsp:txBody>
      <dsp:txXfrm>
        <a:off x="5388638" y="828398"/>
        <a:ext cx="1574859" cy="555943"/>
      </dsp:txXfrm>
    </dsp:sp>
    <dsp:sp modelId="{CE6122CD-7F59-418A-9EA7-ECB5DB59D6C6}">
      <dsp:nvSpPr>
        <dsp:cNvPr id="0" name=""/>
        <dsp:cNvSpPr/>
      </dsp:nvSpPr>
      <dsp:spPr>
        <a:xfrm>
          <a:off x="5388638" y="1384341"/>
          <a:ext cx="1574859" cy="1777387"/>
        </a:xfrm>
        <a:prstGeom prst="rect">
          <a:avLst/>
        </a:prstGeom>
        <a:solidFill>
          <a:schemeClr val="bg1">
            <a:alpha val="90000"/>
          </a:schemeClr>
        </a:solidFill>
        <a:ln w="28575" cap="flat" cmpd="sng" algn="ctr">
          <a:solidFill>
            <a:schemeClr val="bg1">
              <a:alpha val="9000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5344" tIns="85344" rIns="113792" bIns="128016" numCol="1" spcCol="1270" anchor="t" anchorCtr="0">
          <a:noAutofit/>
        </a:bodyPr>
        <a:lstStyle/>
        <a:p>
          <a:pPr marL="171450" lvl="1" indent="-171450" algn="l" defTabSz="711200">
            <a:lnSpc>
              <a:spcPct val="90000"/>
            </a:lnSpc>
            <a:spcBef>
              <a:spcPct val="0"/>
            </a:spcBef>
            <a:spcAft>
              <a:spcPct val="15000"/>
            </a:spcAft>
            <a:buChar char="••"/>
          </a:pPr>
          <a:r>
            <a:rPr lang="en-US" sz="1600" kern="1200" dirty="0" smtClean="0"/>
            <a:t>70% relative to resident tuition received</a:t>
          </a:r>
          <a:endParaRPr lang="en-US" sz="1600" kern="1200" dirty="0"/>
        </a:p>
        <a:p>
          <a:pPr marL="171450" lvl="1" indent="-171450" algn="l" defTabSz="711200">
            <a:lnSpc>
              <a:spcPct val="90000"/>
            </a:lnSpc>
            <a:spcBef>
              <a:spcPct val="0"/>
            </a:spcBef>
            <a:spcAft>
              <a:spcPct val="15000"/>
            </a:spcAft>
            <a:buChar char="••"/>
          </a:pPr>
          <a:r>
            <a:rPr lang="en-US" sz="1600" kern="1200" dirty="0" smtClean="0"/>
            <a:t>30% relative to sponsored activities</a:t>
          </a:r>
          <a:endParaRPr lang="en-US" sz="1600" kern="1200" dirty="0"/>
        </a:p>
      </dsp:txBody>
      <dsp:txXfrm>
        <a:off x="5388638" y="1384341"/>
        <a:ext cx="1574859" cy="1777387"/>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8EF9213-AE01-45A5-BD3A-65B5D122860F}">
      <dsp:nvSpPr>
        <dsp:cNvPr id="0" name=""/>
        <dsp:cNvSpPr/>
      </dsp:nvSpPr>
      <dsp:spPr>
        <a:xfrm>
          <a:off x="0" y="876889"/>
          <a:ext cx="8566317" cy="0"/>
        </a:xfrm>
        <a:prstGeom prst="line">
          <a:avLst/>
        </a:prstGeom>
        <a:noFill/>
        <a:ln w="28575"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F5D6C9E6-5931-4C57-8CB8-217B7E3735F8}">
      <dsp:nvSpPr>
        <dsp:cNvPr id="0" name=""/>
        <dsp:cNvSpPr/>
      </dsp:nvSpPr>
      <dsp:spPr>
        <a:xfrm>
          <a:off x="2227242" y="0"/>
          <a:ext cx="6339074" cy="87688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4295" tIns="74295" rIns="74295" bIns="74295" numCol="1" spcCol="1270" anchor="b" anchorCtr="0">
          <a:noAutofit/>
        </a:bodyPr>
        <a:lstStyle/>
        <a:p>
          <a:pPr lvl="0" algn="l" defTabSz="1733550">
            <a:lnSpc>
              <a:spcPct val="90000"/>
            </a:lnSpc>
            <a:spcBef>
              <a:spcPct val="0"/>
            </a:spcBef>
            <a:spcAft>
              <a:spcPct val="35000"/>
            </a:spcAft>
          </a:pPr>
          <a:r>
            <a:rPr lang="en-US" sz="3900" kern="1200" dirty="0" smtClean="0"/>
            <a:t> </a:t>
          </a:r>
          <a:r>
            <a:rPr lang="en-US" sz="2000" kern="1200" dirty="0" smtClean="0"/>
            <a:t>Flows Directly to the College</a:t>
          </a:r>
          <a:endParaRPr lang="en-US" sz="3900" kern="1200" dirty="0"/>
        </a:p>
      </dsp:txBody>
      <dsp:txXfrm>
        <a:off x="2227242" y="0"/>
        <a:ext cx="6339074" cy="876889"/>
      </dsp:txXfrm>
    </dsp:sp>
    <dsp:sp modelId="{6C2D00F1-92F2-4205-A514-9E4A54CEC997}">
      <dsp:nvSpPr>
        <dsp:cNvPr id="0" name=""/>
        <dsp:cNvSpPr/>
      </dsp:nvSpPr>
      <dsp:spPr>
        <a:xfrm>
          <a:off x="0" y="0"/>
          <a:ext cx="2227242" cy="876889"/>
        </a:xfrm>
        <a:prstGeom prst="round2SameRect">
          <a:avLst>
            <a:gd name="adj1" fmla="val 16670"/>
            <a:gd name="adj2" fmla="val 0"/>
          </a:avLst>
        </a:prstGeom>
        <a:solidFill>
          <a:srgbClr val="1C314E"/>
        </a:solidFill>
        <a:ln w="285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38100" rIns="38100" bIns="38100" numCol="1" spcCol="1270" anchor="ctr" anchorCtr="0">
          <a:noAutofit/>
        </a:bodyPr>
        <a:lstStyle/>
        <a:p>
          <a:pPr lvl="0" algn="ctr" defTabSz="889000">
            <a:lnSpc>
              <a:spcPct val="90000"/>
            </a:lnSpc>
            <a:spcBef>
              <a:spcPct val="0"/>
            </a:spcBef>
            <a:spcAft>
              <a:spcPct val="35000"/>
            </a:spcAft>
          </a:pPr>
          <a:r>
            <a:rPr lang="en-US" sz="2000" kern="1200" dirty="0" smtClean="0"/>
            <a:t>Unit-Generated Revenue</a:t>
          </a:r>
          <a:endParaRPr lang="en-US" sz="2000" kern="1200" dirty="0"/>
        </a:p>
      </dsp:txBody>
      <dsp:txXfrm>
        <a:off x="42814" y="42814"/>
        <a:ext cx="2141614" cy="834075"/>
      </dsp:txXfrm>
    </dsp:sp>
    <dsp:sp modelId="{8185A1B0-AC42-4750-89AE-E7596D9B42B6}">
      <dsp:nvSpPr>
        <dsp:cNvPr id="0" name=""/>
        <dsp:cNvSpPr/>
      </dsp:nvSpPr>
      <dsp:spPr>
        <a:xfrm>
          <a:off x="0" y="876889"/>
          <a:ext cx="8566317" cy="175404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1435" tIns="51435" rIns="51435" bIns="51435" numCol="1" spcCol="1270" anchor="t" anchorCtr="0">
          <a:noAutofit/>
        </a:bodyPr>
        <a:lstStyle/>
        <a:p>
          <a:pPr marL="228600" lvl="1" indent="-228600" algn="l" defTabSz="933450">
            <a:lnSpc>
              <a:spcPct val="90000"/>
            </a:lnSpc>
            <a:spcBef>
              <a:spcPct val="0"/>
            </a:spcBef>
            <a:spcAft>
              <a:spcPct val="15000"/>
            </a:spcAft>
            <a:buChar char="••"/>
          </a:pPr>
          <a:r>
            <a:rPr lang="en-US" sz="2100" kern="1200" dirty="0" smtClean="0"/>
            <a:t>Differential Tuition and Course Fees</a:t>
          </a:r>
          <a:endParaRPr lang="en-US" sz="2100" kern="1200" dirty="0"/>
        </a:p>
        <a:p>
          <a:pPr marL="228600" lvl="1" indent="-228600" algn="l" defTabSz="933450">
            <a:lnSpc>
              <a:spcPct val="90000"/>
            </a:lnSpc>
            <a:spcBef>
              <a:spcPct val="0"/>
            </a:spcBef>
            <a:spcAft>
              <a:spcPct val="15000"/>
            </a:spcAft>
            <a:buChar char="••"/>
          </a:pPr>
          <a:r>
            <a:rPr lang="en-US" sz="2100" kern="1200" dirty="0" smtClean="0"/>
            <a:t>Distance Learning Fees</a:t>
          </a:r>
          <a:endParaRPr lang="en-US" sz="2100" kern="1200" dirty="0"/>
        </a:p>
        <a:p>
          <a:pPr marL="228600" lvl="1" indent="-228600" algn="l" defTabSz="933450">
            <a:lnSpc>
              <a:spcPct val="90000"/>
            </a:lnSpc>
            <a:spcBef>
              <a:spcPct val="0"/>
            </a:spcBef>
            <a:spcAft>
              <a:spcPct val="15000"/>
            </a:spcAft>
            <a:buChar char="••"/>
          </a:pPr>
          <a:r>
            <a:rPr lang="en-US" sz="2100" kern="1200" dirty="0" smtClean="0"/>
            <a:t>Contracts and Grants</a:t>
          </a:r>
          <a:endParaRPr lang="en-US" sz="2100" kern="1200" dirty="0"/>
        </a:p>
        <a:p>
          <a:pPr marL="228600" lvl="1" indent="-228600" algn="l" defTabSz="933450">
            <a:lnSpc>
              <a:spcPct val="90000"/>
            </a:lnSpc>
            <a:spcBef>
              <a:spcPct val="0"/>
            </a:spcBef>
            <a:spcAft>
              <a:spcPct val="15000"/>
            </a:spcAft>
            <a:buChar char="••"/>
          </a:pPr>
          <a:r>
            <a:rPr lang="en-US" sz="2100" kern="1200" dirty="0" smtClean="0"/>
            <a:t>Indirect Cost Recovery Revenue</a:t>
          </a:r>
          <a:endParaRPr lang="en-US" sz="2100" kern="1200" dirty="0"/>
        </a:p>
        <a:p>
          <a:pPr marL="228600" lvl="1" indent="-228600" algn="l" defTabSz="933450">
            <a:lnSpc>
              <a:spcPct val="90000"/>
            </a:lnSpc>
            <a:spcBef>
              <a:spcPct val="0"/>
            </a:spcBef>
            <a:spcAft>
              <a:spcPct val="15000"/>
            </a:spcAft>
            <a:buChar char="••"/>
          </a:pPr>
          <a:endParaRPr lang="en-US" sz="2100" kern="1200" dirty="0"/>
        </a:p>
      </dsp:txBody>
      <dsp:txXfrm>
        <a:off x="0" y="876889"/>
        <a:ext cx="8566317" cy="1754043"/>
      </dsp:txXfrm>
    </dsp:sp>
  </dsp:spTree>
</dsp:drawing>
</file>

<file path=ppt/diagrams/layout1.xml><?xml version="1.0" encoding="utf-8"?>
<dgm:layoutDef xmlns:dgm="http://schemas.openxmlformats.org/drawingml/2006/diagram" xmlns:a="http://schemas.openxmlformats.org/drawingml/2006/main" uniqueId="urn:microsoft.com/office/officeart/2009/layout/CircleArrowProcess">
  <dgm:title val=""/>
  <dgm:desc val=""/>
  <dgm:catLst>
    <dgm:cat type="process" pri="16500"/>
    <dgm:cat type="cycle" pri="16000"/>
  </dgm:catLst>
  <dgm:sampData>
    <dgm:dataModel>
      <dgm:ptLst>
        <dgm:pt modelId="0" type="doc"/>
        <dgm:pt modelId="10">
          <dgm:prSet phldr="1"/>
        </dgm:pt>
        <dgm:pt modelId="20">
          <dgm:prSet phldr="1"/>
        </dgm:pt>
        <dgm:pt modelId="30">
          <dgm:prSet phldr="1"/>
        </dgm:pt>
      </dgm:ptLst>
      <dgm:cxnLst>
        <dgm:cxn modelId="40" srcId="0" destId="10" srcOrd="0" destOrd="0"/>
        <dgm:cxn modelId="50" srcId="0" destId="20" srcOrd="1" destOrd="0"/>
        <dgm:cxn modelId="60" srcId="0" destId="30" srcOrd="2" destOrd="0"/>
      </dgm:cxnLst>
      <dgm:bg/>
      <dgm:whole/>
    </dgm:dataModel>
  </dgm:sampData>
  <dgm:styleData>
    <dgm:dataModel>
      <dgm:ptLst>
        <dgm:pt modelId="0" type="doc"/>
        <dgm:pt modelId="10">
          <dgm:prSet phldr="1"/>
        </dgm:pt>
        <dgm:pt modelId="20">
          <dgm:prSet phldr="1"/>
        </dgm:pt>
      </dgm:ptLst>
      <dgm:cxnLst>
        <dgm:cxn modelId="30" srcId="0" destId="10" srcOrd="0" destOrd="0"/>
        <dgm:cxn modelId="4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50" srcId="0" destId="10" srcOrd="0" destOrd="0"/>
        <dgm:cxn modelId="60" srcId="0" destId="20" srcOrd="1" destOrd="0"/>
        <dgm:cxn modelId="70" srcId="0" destId="30" srcOrd="2" destOrd="0"/>
        <dgm:cxn modelId="80" srcId="0" destId="40" srcOrd="3" destOrd="0"/>
      </dgm:cxnLst>
      <dgm:bg/>
      <dgm:whole/>
    </dgm:dataModel>
  </dgm:clrData>
  <dgm:layoutNode name="Name0">
    <dgm:varLst>
      <dgm:chMax val="7"/>
      <dgm:chPref val="7"/>
      <dgm:dir/>
      <dgm:animLvl val="lvl"/>
    </dgm:varLst>
    <dgm:shape xmlns:r="http://schemas.openxmlformats.org/officeDocument/2006/relationships" r:blip="">
      <dgm:adjLst/>
    </dgm:shape>
    <dgm:choose name="Name1">
      <dgm:if name="Name2" func="var" arg="dir" op="equ" val="norm">
        <dgm:choose name="Name3">
          <dgm:if name="Name4" axis="ch" ptType="node" func="cnt" op="equ" val="1">
            <dgm:alg type="composite">
              <dgm:param type="ar" val="1.5999"/>
            </dgm:alg>
            <dgm:constrLst>
              <dgm:constr type="primFontSz" for="des" forName="Child1" val="65"/>
              <dgm:constr type="primFontSz" for="des" forName="Parent1" val="65"/>
              <dgm:constr type="primFontSz" for="des" forName="Child1" refType="primFontSz" refFor="des" refForName="Parent1" op="lte"/>
              <dgm:constr type="l" for="ch" forName="Child1" refType="w" fact="0.625"/>
              <dgm:constr type="t" for="ch" forName="Child1" refType="h" fact="0.2981"/>
              <dgm:constr type="w" for="ch" forName="Child1" refType="w" fact="0.375"/>
              <dgm:constr type="h" for="ch" forName="Child1" refType="h" fact="0.4001"/>
              <dgm:constr type="l" for="ch" forName="Accent1" refType="w" fact="0"/>
              <dgm:constr type="t" for="ch" forName="Accent1" refType="h" fact="0"/>
              <dgm:constr type="w" for="ch" forName="Accent1" refType="w" fact="0.6249"/>
              <dgm:constr type="h" for="ch" forName="Accent1" refType="h"/>
              <dgm:constr type="l" for="ch" forName="Parent1" refType="w" fact="0.138"/>
              <dgm:constr type="t" for="ch" forName="Parent1" refType="h" fact="0.362"/>
              <dgm:constr type="w" for="ch" forName="Parent1" refType="w" fact="0.3487"/>
              <dgm:constr type="h" for="ch" forName="Parent1" refType="h" fact="0.2789"/>
            </dgm:constrLst>
          </dgm:if>
          <dgm:if name="Name5" axis="ch" ptType="node" func="cnt" op="equ" val="2">
            <dgm:alg type="composite">
              <dgm:param type="ar" val="1.2026"/>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Parent2" refType="primFontSz" refFor="des" refForName="Parent1" op="equ"/>
              <dgm:constr type="primFontSz" for="des" forName="Child2" refType="primFontSz" refFor="des" refForName="Child1" op="equ"/>
              <dgm:constr type="l" for="ch" forName="Accent1" refType="w" fact="0.1144"/>
              <dgm:constr type="t" for="ch" forName="Accent1" refType="h" fact="0"/>
              <dgm:constr type="w" for="ch" forName="Accent1" refType="w" fact="0.5542"/>
              <dgm:constr type="h" for="ch" forName="Accent1" refType="h" fact="0.6665"/>
              <dgm:constr type="l" for="ch" forName="Parent1" refType="w" fact="0.2368"/>
              <dgm:constr type="t" for="ch" forName="Parent1" refType="h" fact="0.2413"/>
              <dgm:constr type="w" for="ch" forName="Parent1" refType="w" fact="0.3092"/>
              <dgm:constr type="h" for="ch" forName="Parent1" refType="h" fact="0.1859"/>
              <dgm:constr type="l" for="ch" forName="Parent2" refType="w" fact="0.0822"/>
              <dgm:constr type="t" for="ch" forName="Parent2" refType="h" fact="0.625"/>
              <dgm:constr type="w" for="ch" forName="Parent2" refType="w" fact="0.3092"/>
              <dgm:constr type="h" for="ch" forName="Parent2" refType="h" fact="0.1859"/>
              <dgm:constr type="l" for="ch" forName="Child1" refType="w" fact="0.6678"/>
              <dgm:constr type="t" for="ch" forName="Child1" refType="h" fact="0.1978"/>
              <dgm:constr type="w" for="ch" forName="Child1" refType="w" fact="0.3322"/>
              <dgm:constr type="h" for="ch" forName="Child1" refType="h" fact="0.265"/>
              <dgm:constr type="l" for="ch" forName="Child2" refType="w" fact="0.5164"/>
              <dgm:constr type="t" for="ch" forName="Child2" refType="h" fact="0.5855"/>
              <dgm:constr type="w" for="ch" forName="Child2" refType="w" fact="0.3322"/>
              <dgm:constr type="h" for="ch" forName="Child2" refType="h" fact="0.265"/>
              <dgm:constr type="l" for="ch" forName="Accent2" refType="w" fact="0"/>
              <dgm:constr type="t" for="ch" forName="Accent2" refType="h" fact="0.4272"/>
              <dgm:constr type="w" for="ch" forName="Accent2" refType="w" fact="0.4761"/>
              <dgm:constr type="h" for="ch" forName="Accent2" refType="h" fact="0.5728"/>
            </dgm:constrLst>
          </dgm:if>
          <dgm:if name="Name6" axis="ch" ptType="node" func="cnt" op="equ" val="3">
            <dgm:alg type="composite">
              <dgm:param type="ar" val="0.9039"/>
            </dgm:alg>
            <dgm:shape xmlns:r="http://schemas.openxmlformats.org/officeDocument/2006/relationships" r:blip="">
              <dgm:adjLst/>
            </dgm:shape>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Parent2" refType="primFontSz" refFor="des" refForName="Parent1" op="equ"/>
              <dgm:constr type="primFontSz" for="des" forName="Parent3" refType="primFontSz" refFor="des" refForName="Parent1" op="equ"/>
              <dgm:constr type="primFontSz" for="des" forName="Child2" refType="primFontSz" refFor="des" refForName="Child1" op="equ"/>
              <dgm:constr type="primFontSz" for="des" forName="Child3" refType="primFontSz" refFor="des" refForName="Child1" op="equ"/>
              <dgm:constr type="l" for="ch" forName="Accent1" refType="w" fact="0.1479"/>
              <dgm:constr type="t" for="ch" forName="Accent1" refType="h" fact="0"/>
              <dgm:constr type="w" for="ch" forName="Accent1" refType="w" fact="0.5325"/>
              <dgm:constr type="h" for="ch" forName="Accent1" refType="h" fact="0.4814"/>
              <dgm:constr type="l" for="ch" forName="Accent2" refType="w" fact="0"/>
              <dgm:constr type="t" for="ch" forName="Accent2" refType="h" fact="0.2766"/>
              <dgm:constr type="w" for="ch" forName="Accent2" refType="w" fact="0.5325"/>
              <dgm:constr type="h" for="ch" forName="Accent2" refType="h" fact="0.4814"/>
              <dgm:constr type="l" for="ch" forName="Parent1" refType="w" fact="0.2656"/>
              <dgm:constr type="t" for="ch" forName="Parent1" refType="h" fact="0.1738"/>
              <dgm:constr type="w" for="ch" forName="Parent1" refType="w" fact="0.2959"/>
              <dgm:constr type="h" for="ch" forName="Parent1" refType="h" fact="0.1337"/>
              <dgm:constr type="l" for="ch" forName="Accent3" refType="w" fact="0.1858"/>
              <dgm:constr type="t" for="ch" forName="Accent3" refType="h" fact="0.5863"/>
              <dgm:constr type="w" for="ch" forName="Accent3" refType="w" fact="0.4575"/>
              <dgm:constr type="h" for="ch" forName="Accent3" refType="h" fact="0.4137"/>
              <dgm:constr type="l" for="ch" forName="Parent2" refType="w" fact="0.1183"/>
              <dgm:constr type="t" for="ch" forName="Parent2" refType="h" fact="0.452"/>
              <dgm:constr type="w" for="ch" forName="Parent2" refType="w" fact="0.2959"/>
              <dgm:constr type="h" for="ch" forName="Parent2" refType="h" fact="0.1337"/>
              <dgm:constr type="l" for="ch" forName="Parent3" refType="w" fact="0.2663"/>
              <dgm:constr type="t" for="ch" forName="Parent3" refType="h" fact="0.7306"/>
              <dgm:constr type="w" for="ch" forName="Parent3" refType="w" fact="0.2959"/>
              <dgm:constr type="h" for="ch" forName="Parent3" refType="h" fact="0.1337"/>
              <dgm:constr type="l" for="ch" forName="Child2" refType="w" fact="0.5325"/>
              <dgm:constr type="t" for="ch" forName="Child2" refType="h" fact="0.4217"/>
              <dgm:constr type="w" for="ch" forName="Child2" refType="w" fact="0.3195"/>
              <dgm:constr type="h" for="ch" forName="Child2" refType="h" fact="0.1926"/>
              <dgm:constr type="l" for="ch" forName="Child1" refType="w" fact="0.6805"/>
              <dgm:constr type="t" for="ch" forName="Child1" refType="h" fact="0.1435"/>
              <dgm:constr type="w" for="ch" forName="Child1" refType="w" fact="0.3195"/>
              <dgm:constr type="h" for="ch" forName="Child1" refType="h" fact="0.1926"/>
              <dgm:constr type="l" for="ch" forName="Child3" refType="w" fact="0.6805"/>
              <dgm:constr type="t" for="ch" forName="Child3" refType="h" fact="0.6998"/>
              <dgm:constr type="w" for="ch" forName="Child3" refType="w" fact="0.3195"/>
              <dgm:constr type="h" for="ch" forName="Child3" refType="h" fact="0.1926"/>
            </dgm:constrLst>
          </dgm:if>
          <dgm:if name="Name7" axis="ch" ptType="node" func="cnt" op="equ" val="4">
            <dgm:alg type="composite">
              <dgm:param type="ar" val="0.7073"/>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l" for="ch" forName="Accent1" refType="w" fact="0.1481"/>
              <dgm:constr type="t" for="ch" forName="Accent1" refType="h" fact="0"/>
              <dgm:constr type="w" for="ch" forName="Accent1" refType="w" fact="0.5331"/>
              <dgm:constr type="h" for="ch" forName="Accent1" refType="h" fact="0.3771"/>
              <dgm:constr type="l" for="ch" forName="Accent2" refType="w" fact="0"/>
              <dgm:constr type="t" for="ch" forName="Accent2" refType="h" fact="0.2167"/>
              <dgm:constr type="w" for="ch" forName="Accent2" refType="w" fact="0.5331"/>
              <dgm:constr type="h" for="ch" forName="Accent2" refType="h" fact="0.3771"/>
              <dgm:constr type="l" for="ch" forName="Accent3" refType="w" fact="0.1481"/>
              <dgm:constr type="t" for="ch" forName="Accent3" refType="h" fact="0.4342"/>
              <dgm:constr type="w" for="ch" forName="Accent3" refType="w" fact="0.5331"/>
              <dgm:constr type="h" for="ch" forName="Accent3" refType="h" fact="0.3771"/>
              <dgm:constr type="l" for="ch" forName="Parent1" refType="w" fact="0.2658"/>
              <dgm:constr type="t" for="ch" forName="Parent1" refType="h" fact="0.1365"/>
              <dgm:constr type="w" for="ch" forName="Parent1" refType="w" fact="0.2975"/>
              <dgm:constr type="h" for="ch" forName="Parent1" refType="h" fact="0.1052"/>
              <dgm:constr type="l" for="ch" forName="Parent2" refType="w" fact="0.1171"/>
              <dgm:constr type="t" for="ch" forName="Parent2" refType="h" fact="0.3536"/>
              <dgm:constr type="w" for="ch" forName="Parent2" refType="w" fact="0.2975"/>
              <dgm:constr type="h" for="ch" forName="Parent2" refType="h" fact="0.1052"/>
              <dgm:constr type="l" for="ch" forName="Parent3" refType="w" fact="0.2658"/>
              <dgm:constr type="t" for="ch" forName="Parent3" refType="h" fact="0.5707"/>
              <dgm:constr type="w" for="ch" forName="Parent3" refType="w" fact="0.2975"/>
              <dgm:constr type="h" for="ch" forName="Parent3" refType="h" fact="0.1052"/>
              <dgm:constr type="l" for="ch" forName="Parent4" refType="w" fact="0.1171"/>
              <dgm:constr type="t" for="ch" forName="Parent4" refType="h" fact="0.7878"/>
              <dgm:constr type="w" for="ch" forName="Parent4" refType="w" fact="0.2975"/>
              <dgm:constr type="h" for="ch" forName="Parent4" refType="h" fact="0.1052"/>
              <dgm:constr type="l" for="ch" forName="Child1" refType="w" fact="0.6804"/>
              <dgm:constr type="t" for="ch" forName="Child1" refType="h" fact="0.1119"/>
              <dgm:constr type="w" for="ch" forName="Child1" refType="w" fact="0.3196"/>
              <dgm:constr type="h" for="ch" forName="Child1" refType="h" fact="0.15"/>
              <dgm:constr type="l" for="ch" forName="Child2" refType="w" fact="0.5348"/>
              <dgm:constr type="t" for="ch" forName="Child2" refType="h" fact="0.3312"/>
              <dgm:constr type="w" for="ch" forName="Child2" refType="w" fact="0.3196"/>
              <dgm:constr type="h" for="ch" forName="Child2" refType="h" fact="0.15"/>
              <dgm:constr type="l" for="ch" forName="Child3" refType="w" fact="0.6804"/>
              <dgm:constr type="t" for="ch" forName="Child3" refType="h" fact="0.5461"/>
              <dgm:constr type="w" for="ch" forName="Child3" refType="w" fact="0.3196"/>
              <dgm:constr type="h" for="ch" forName="Child3" refType="h" fact="0.15"/>
              <dgm:constr type="l" for="ch" forName="Child4" refType="w" fact="0.5348"/>
              <dgm:constr type="t" for="ch" forName="Child4" refType="h" fact="0.7632"/>
              <dgm:constr type="w" for="ch" forName="Child4" refType="w" fact="0.3196"/>
              <dgm:constr type="h" for="ch" forName="Child4" refType="h" fact="0.15"/>
              <dgm:constr type="l" for="ch" forName="Accent4" refType="w" fact="0.038"/>
              <dgm:constr type="t" for="ch" forName="Accent4" refType="h" fact="0.6759"/>
              <dgm:constr type="w" for="ch" forName="Accent4" refType="w" fact="0.458"/>
              <dgm:constr type="h" for="ch" forName="Accent4" refType="h" fact="0.3241"/>
            </dgm:constrLst>
          </dgm:if>
          <dgm:if name="Name8" axis="ch" ptType="node" func="cnt" op="equ" val="5">
            <dgm:alg type="composite">
              <dgm:param type="ar" val="0.5811"/>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l" for="ch" forName="Accent1" refType="w" fact="0.1481"/>
              <dgm:constr type="t" for="ch" forName="Accent1" refType="h" fact="0"/>
              <dgm:constr type="w" for="ch" forName="Accent1" refType="w" fact="0.5331"/>
              <dgm:constr type="h" for="ch" forName="Accent1" refType="h" fact="0.3098"/>
              <dgm:constr type="l" for="ch" forName="Accent2" refType="w" fact="0"/>
              <dgm:constr type="t" for="ch" forName="Accent2" refType="h" fact="0.178"/>
              <dgm:constr type="w" for="ch" forName="Accent2" refType="w" fact="0.5331"/>
              <dgm:constr type="h" for="ch" forName="Accent2" refType="h" fact="0.3098"/>
              <dgm:constr type="l" for="ch" forName="Accent3" refType="w" fact="0.1481"/>
              <dgm:constr type="t" for="ch" forName="Accent3" refType="h" fact="0.3568"/>
              <dgm:constr type="w" for="ch" forName="Accent3" refType="w" fact="0.5331"/>
              <dgm:constr type="h" for="ch" forName="Accent3" refType="h" fact="0.3098"/>
              <dgm:constr type="l" for="ch" forName="Accent4" refType="w" fact="0"/>
              <dgm:constr type="t" for="ch" forName="Accent4" refType="h" fact="0.5351"/>
              <dgm:constr type="w" for="ch" forName="Accent4" refType="w" fact="0.5331"/>
              <dgm:constr type="h" for="ch" forName="Accent4" refType="h" fact="0.3098"/>
              <dgm:constr type="l" for="ch" forName="Accent5" refType="w" fact="0.186"/>
              <dgm:constr type="t" for="ch" forName="Accent5" refType="h" fact="0.7337"/>
              <dgm:constr type="w" for="ch" forName="Accent5" refType="w" fact="0.458"/>
              <dgm:constr type="h" for="ch" forName="Accent5" refType="h" fact="0.2663"/>
              <dgm:constr type="l" for="ch" forName="Parent1" refType="w" fact="0.2658"/>
              <dgm:constr type="t" for="ch" forName="Parent1" refType="h" fact="0.1122"/>
              <dgm:constr type="w" for="ch" forName="Parent1" refType="w" fact="0.2975"/>
              <dgm:constr type="h" for="ch" forName="Parent1" refType="h" fact="0.0864"/>
              <dgm:constr type="l" for="ch" forName="Parent2" refType="w" fact="0.1171"/>
              <dgm:constr type="t" for="ch" forName="Parent2" refType="h" fact="0.2906"/>
              <dgm:constr type="w" for="ch" forName="Parent2" refType="w" fact="0.2975"/>
              <dgm:constr type="h" for="ch" forName="Parent2" refType="h" fact="0.0864"/>
              <dgm:constr type="l" for="ch" forName="Parent3" refType="w" fact="0.2658"/>
              <dgm:constr type="t" for="ch" forName="Parent3" refType="h" fact="0.4689"/>
              <dgm:constr type="w" for="ch" forName="Parent3" refType="w" fact="0.2975"/>
              <dgm:constr type="h" for="ch" forName="Parent3" refType="h" fact="0.0864"/>
              <dgm:constr type="l" for="ch" forName="Parent4" refType="w" fact="0.1171"/>
              <dgm:constr type="t" for="ch" forName="Parent4" refType="h" fact="0.6473"/>
              <dgm:constr type="w" for="ch" forName="Parent4" refType="w" fact="0.2975"/>
              <dgm:constr type="h" for="ch" forName="Parent4" refType="h" fact="0.0864"/>
              <dgm:constr type="l" for="ch" forName="Parent5" refType="w" fact="0.2658"/>
              <dgm:constr type="t" for="ch" forName="Parent5" refType="h" fact="0.8257"/>
              <dgm:constr type="w" for="ch" forName="Parent5" refType="w" fact="0.2975"/>
              <dgm:constr type="h" for="ch" forName="Parent5" refType="h" fact="0.0864"/>
              <dgm:constr type="l" for="ch" forName="Child1" refType="w" fact="0.6804"/>
              <dgm:constr type="t" for="ch" forName="Child1" refType="h" fact="0.0919"/>
              <dgm:constr type="w" for="ch" forName="Child1" refType="w" fact="0.3196"/>
              <dgm:constr type="h" for="ch" forName="Child1" refType="h" fact="0.1232"/>
              <dgm:constr type="l" for="ch" forName="Child2" refType="w" fact="0.5348"/>
              <dgm:constr type="t" for="ch" forName="Child2" refType="h" fact="0.2722"/>
              <dgm:constr type="w" for="ch" forName="Child2" refType="w" fact="0.3196"/>
              <dgm:constr type="h" for="ch" forName="Child2" refType="h" fact="0.1232"/>
              <dgm:constr type="l" for="ch" forName="Child3" refType="w" fact="0.6804"/>
              <dgm:constr type="t" for="ch" forName="Child3" refType="h" fact="0.4487"/>
              <dgm:constr type="w" for="ch" forName="Child3" refType="w" fact="0.3196"/>
              <dgm:constr type="h" for="ch" forName="Child3" refType="h" fact="0.1232"/>
              <dgm:constr type="l" for="ch" forName="Child4" refType="w" fact="0.5348"/>
              <dgm:constr type="t" for="ch" forName="Child4" refType="h" fact="0.6271"/>
              <dgm:constr type="w" for="ch" forName="Child4" refType="w" fact="0.3196"/>
              <dgm:constr type="h" for="ch" forName="Child4" refType="h" fact="0.1232"/>
              <dgm:constr type="l" for="ch" forName="Child5" refType="w" fact="0.6804"/>
              <dgm:constr type="t" for="ch" forName="Child5" refType="h" fact="0.8073"/>
              <dgm:constr type="w" for="ch" forName="Child5" refType="w" fact="0.3196"/>
              <dgm:constr type="h" for="ch" forName="Child5" refType="h" fact="0.1232"/>
            </dgm:constrLst>
          </dgm:if>
          <dgm:if name="Name9" axis="ch" ptType="node" func="cnt" op="equ" val="6">
            <dgm:alg type="composite">
              <dgm:param type="ar" val="0.4931"/>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l" for="ch" forName="Accent1" refType="w" fact="0.1481"/>
              <dgm:constr type="t" for="ch" forName="Accent1" refType="h" fact="0"/>
              <dgm:constr type="w" for="ch" forName="Accent1" refType="w" fact="0.5331"/>
              <dgm:constr type="h" for="ch" forName="Accent1" refType="h" fact="0.2629"/>
              <dgm:constr type="l" for="ch" forName="Accent2" refType="w" fact="0"/>
              <dgm:constr type="t" for="ch" forName="Accent2" refType="h" fact="0.1511"/>
              <dgm:constr type="w" for="ch" forName="Accent2" refType="w" fact="0.5331"/>
              <dgm:constr type="h" for="ch" forName="Accent2" refType="h" fact="0.2629"/>
              <dgm:constr type="l" for="ch" forName="Accent3" refType="w" fact="0.1481"/>
              <dgm:constr type="t" for="ch" forName="Accent3" refType="h" fact="0.3027"/>
              <dgm:constr type="w" for="ch" forName="Accent3" refType="w" fact="0.5331"/>
              <dgm:constr type="h" for="ch" forName="Accent3" refType="h" fact="0.2629"/>
              <dgm:constr type="l" for="ch" forName="Accent4" refType="w" fact="0"/>
              <dgm:constr type="t" for="ch" forName="Accent4" refType="h" fact="0.4541"/>
              <dgm:constr type="w" for="ch" forName="Accent4" refType="w" fact="0.5331"/>
              <dgm:constr type="h" for="ch" forName="Accent4" refType="h" fact="0.2629"/>
              <dgm:constr type="l" for="ch" forName="Parent1" refType="w" fact="0.2658"/>
              <dgm:constr type="t" for="ch" forName="Parent1" refType="h" fact="0.0952"/>
              <dgm:constr type="w" for="ch" forName="Parent1" refType="w" fact="0.2975"/>
              <dgm:constr type="h" for="ch" forName="Parent1" refType="h" fact="0.0733"/>
              <dgm:constr type="l" for="ch" forName="Parent2" refType="w" fact="0.1171"/>
              <dgm:constr type="t" for="ch" forName="Parent2" refType="h" fact="0.2466"/>
              <dgm:constr type="w" for="ch" forName="Parent2" refType="w" fact="0.2975"/>
              <dgm:constr type="h" for="ch" forName="Parent2" refType="h" fact="0.0733"/>
              <dgm:constr type="l" for="ch" forName="Parent3" refType="w" fact="0.2658"/>
              <dgm:constr type="t" for="ch" forName="Parent3" refType="h" fact="0.3979"/>
              <dgm:constr type="w" for="ch" forName="Parent3" refType="w" fact="0.2975"/>
              <dgm:constr type="h" for="ch" forName="Parent3" refType="h" fact="0.0733"/>
              <dgm:constr type="l" for="ch" forName="Parent4" refType="w" fact="0.1171"/>
              <dgm:constr type="t" for="ch" forName="Parent4" refType="h" fact="0.5493"/>
              <dgm:constr type="w" for="ch" forName="Parent4" refType="w" fact="0.2975"/>
              <dgm:constr type="h" for="ch" forName="Parent4" refType="h" fact="0.0733"/>
              <dgm:constr type="l" for="ch" forName="Child1" refType="w" fact="0.6804"/>
              <dgm:constr type="t" for="ch" forName="Child1" refType="h" fact="0.078"/>
              <dgm:constr type="w" for="ch" forName="Child1" refType="w" fact="0.3196"/>
              <dgm:constr type="h" for="ch" forName="Child1" refType="h" fact="0.1046"/>
              <dgm:constr type="l" for="ch" forName="Child2" refType="w" fact="0.5348"/>
              <dgm:constr type="t" for="ch" forName="Child2" refType="h" fact="0.231"/>
              <dgm:constr type="w" for="ch" forName="Child2" refType="w" fact="0.3196"/>
              <dgm:constr type="h" for="ch" forName="Child2" refType="h" fact="0.1046"/>
              <dgm:constr type="l" for="ch" forName="Child3" refType="w" fact="0.6804"/>
              <dgm:constr type="t" for="ch" forName="Child3" refType="h" fact="0.3808"/>
              <dgm:constr type="w" for="ch" forName="Child3" refType="w" fact="0.3196"/>
              <dgm:constr type="h" for="ch" forName="Child3" refType="h" fact="0.1046"/>
              <dgm:constr type="l" for="ch" forName="Child4" refType="w" fact="0.5348"/>
              <dgm:constr type="t" for="ch" forName="Child4" refType="h" fact="0.5322"/>
              <dgm:constr type="w" for="ch" forName="Child4" refType="w" fact="0.3196"/>
              <dgm:constr type="h" for="ch" forName="Child4" refType="h" fact="0.1046"/>
              <dgm:constr type="l" for="ch" forName="Accent5" refType="w" fact="0.1481"/>
              <dgm:constr type="t" for="ch" forName="Accent5" refType="h" fact="0.6053"/>
              <dgm:constr type="w" for="ch" forName="Accent5" refType="w" fact="0.5331"/>
              <dgm:constr type="h" for="ch" forName="Accent5" refType="h" fact="0.2629"/>
              <dgm:constr type="l" for="ch" forName="Accent6" refType="w" fact="0.038"/>
              <dgm:constr type="t" for="ch" forName="Accent6" refType="h" fact="0.774"/>
              <dgm:constr type="w" for="ch" forName="Accent6" refType="w" fact="0.458"/>
              <dgm:constr type="h" for="ch" forName="Accent6" refType="h" fact="0.226"/>
              <dgm:constr type="l" for="ch" forName="Parent5" refType="w" fact="0.2658"/>
              <dgm:constr type="t" for="ch" forName="Parent5" refType="h" fact="0.7005"/>
              <dgm:constr type="w" for="ch" forName="Parent5" refType="w" fact="0.2975"/>
              <dgm:constr type="h" for="ch" forName="Parent5" refType="h" fact="0.0733"/>
              <dgm:constr type="l" for="ch" forName="Parent6" refType="w" fact="0.1171"/>
              <dgm:constr type="t" for="ch" forName="Parent6" refType="h" fact="0.8519"/>
              <dgm:constr type="w" for="ch" forName="Parent6" refType="w" fact="0.2975"/>
              <dgm:constr type="h" for="ch" forName="Parent6" refType="h" fact="0.0733"/>
              <dgm:constr type="l" for="ch" forName="Child5" refType="w" fact="0.6804"/>
              <dgm:constr type="t" for="ch" forName="Child5" refType="h" fact="0.6833"/>
              <dgm:constr type="w" for="ch" forName="Child5" refType="w" fact="0.3196"/>
              <dgm:constr type="h" for="ch" forName="Child5" refType="h" fact="0.1046"/>
              <dgm:constr type="l" for="ch" forName="Child6" refType="w" fact="0.5348"/>
              <dgm:constr type="t" for="ch" forName="Child6" refType="h" fact="0.8347"/>
              <dgm:constr type="w" for="ch" forName="Child6" refType="w" fact="0.3196"/>
              <dgm:constr type="h" for="ch" forName="Child6" refType="h" fact="0.1046"/>
            </dgm:constrLst>
          </dgm:if>
          <dgm:else name="Name10">
            <dgm:alg type="composite">
              <dgm:param type="ar" val="0.4284"/>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l" for="ch" forName="Accent1" refType="w" fact="0.1481"/>
              <dgm:constr type="t" for="ch" forName="Accent1" refType="h" fact="0"/>
              <dgm:constr type="w" for="ch" forName="Accent1" refType="w" fact="0.5331"/>
              <dgm:constr type="h" for="ch" forName="Accent1" refType="h" fact="0.2284"/>
              <dgm:constr type="l" for="ch" forName="Accent2" refType="w" fact="0"/>
              <dgm:constr type="t" for="ch" forName="Accent2" refType="h" fact="0.1312"/>
              <dgm:constr type="w" for="ch" forName="Accent2" refType="w" fact="0.5331"/>
              <dgm:constr type="h" for="ch" forName="Accent2" refType="h" fact="0.2284"/>
              <dgm:constr type="l" for="ch" forName="Accent3" refType="w" fact="0.1481"/>
              <dgm:constr type="t" for="ch" forName="Accent3" refType="h" fact="0.263"/>
              <dgm:constr type="w" for="ch" forName="Accent3" refType="w" fact="0.5331"/>
              <dgm:constr type="h" for="ch" forName="Accent3" refType="h" fact="0.2284"/>
              <dgm:constr type="l" for="ch" forName="Accent4" refType="w" fact="0"/>
              <dgm:constr type="t" for="ch" forName="Accent4" refType="h" fact="0.3945"/>
              <dgm:constr type="w" for="ch" forName="Accent4" refType="w" fact="0.5331"/>
              <dgm:constr type="h" for="ch" forName="Accent4" refType="h" fact="0.2284"/>
              <dgm:constr type="l" for="ch" forName="Parent1" refType="w" fact="0.2658"/>
              <dgm:constr type="t" for="ch" forName="Parent1" refType="h" fact="0.0827"/>
              <dgm:constr type="w" for="ch" forName="Parent1" refType="w" fact="0.2975"/>
              <dgm:constr type="h" for="ch" forName="Parent1" refType="h" fact="0.0637"/>
              <dgm:constr type="l" for="ch" forName="Parent2" refType="w" fact="0.1171"/>
              <dgm:constr type="t" for="ch" forName="Parent2" refType="h" fact="0.2142"/>
              <dgm:constr type="w" for="ch" forName="Parent2" refType="w" fact="0.2975"/>
              <dgm:constr type="h" for="ch" forName="Parent2" refType="h" fact="0.0637"/>
              <dgm:constr type="l" for="ch" forName="Parent3" refType="w" fact="0.2658"/>
              <dgm:constr type="t" for="ch" forName="Parent3" refType="h" fact="0.3457"/>
              <dgm:constr type="w" for="ch" forName="Parent3" refType="w" fact="0.2975"/>
              <dgm:constr type="h" for="ch" forName="Parent3" refType="h" fact="0.0637"/>
              <dgm:constr type="l" for="ch" forName="Parent4" refType="w" fact="0.1171"/>
              <dgm:constr type="t" for="ch" forName="Parent4" refType="h" fact="0.4772"/>
              <dgm:constr type="w" for="ch" forName="Parent4" refType="w" fact="0.2975"/>
              <dgm:constr type="h" for="ch" forName="Parent4" refType="h" fact="0.0637"/>
              <dgm:constr type="l" for="ch" forName="Child1" refType="w" fact="0.6804"/>
              <dgm:constr type="t" for="ch" forName="Child1" refType="h" fact="0.0678"/>
              <dgm:constr type="w" for="ch" forName="Child1" refType="w" fact="0.3196"/>
              <dgm:constr type="h" for="ch" forName="Child1" refType="h" fact="0.0908"/>
              <dgm:constr type="l" for="ch" forName="Child2" refType="w" fact="0.5348"/>
              <dgm:constr type="t" for="ch" forName="Child2" refType="h" fact="0.2006"/>
              <dgm:constr type="w" for="ch" forName="Child2" refType="w" fact="0.3196"/>
              <dgm:constr type="h" for="ch" forName="Child2" refType="h" fact="0.0908"/>
              <dgm:constr type="l" for="ch" forName="Child3" refType="w" fact="0.6804"/>
              <dgm:constr type="t" for="ch" forName="Child3" refType="h" fact="0.3308"/>
              <dgm:constr type="w" for="ch" forName="Child3" refType="w" fact="0.3196"/>
              <dgm:constr type="h" for="ch" forName="Child3" refType="h" fact="0.0908"/>
              <dgm:constr type="l" for="ch" forName="Child4" refType="w" fact="0.5348"/>
              <dgm:constr type="t" for="ch" forName="Child4" refType="h" fact="0.4623"/>
              <dgm:constr type="w" for="ch" forName="Child4" refType="w" fact="0.3196"/>
              <dgm:constr type="h" for="ch" forName="Child4" refType="h" fact="0.0908"/>
              <dgm:constr type="l" for="ch" forName="Accent5" refType="w" fact="0.1481"/>
              <dgm:constr type="t" for="ch" forName="Accent5" refType="h" fact="0.5258"/>
              <dgm:constr type="w" for="ch" forName="Accent5" refType="w" fact="0.5331"/>
              <dgm:constr type="h" for="ch" forName="Accent5" refType="h" fact="0.2284"/>
              <dgm:constr type="l" for="ch" forName="Accent6" refType="w" fact="0"/>
              <dgm:constr type="t" for="ch" forName="Accent6" refType="h" fact="0.6573"/>
              <dgm:constr type="w" for="ch" forName="Accent6" refType="w" fact="0.5331"/>
              <dgm:constr type="h" for="ch" forName="Accent6" refType="h" fact="0.2284"/>
              <dgm:constr type="l" for="ch" forName="Accent7" refType="w" fact="0.186"/>
              <dgm:constr type="t" for="ch" forName="Accent7" refType="h" fact="0.8037"/>
              <dgm:constr type="w" for="ch" forName="Accent7" refType="w" fact="0.458"/>
              <dgm:constr type="h" for="ch" forName="Accent7" refType="h" fact="0.1963"/>
              <dgm:constr type="l" for="ch" forName="Parent5" refType="w" fact="0.2658"/>
              <dgm:constr type="t" for="ch" forName="Parent5" refType="h" fact="0.6085"/>
              <dgm:constr type="w" for="ch" forName="Parent5" refType="w" fact="0.2975"/>
              <dgm:constr type="h" for="ch" forName="Parent5" refType="h" fact="0.0637"/>
              <dgm:constr type="l" for="ch" forName="Parent6" refType="w" fact="0.1171"/>
              <dgm:constr type="t" for="ch" forName="Parent6" refType="h" fact="0.74"/>
              <dgm:constr type="w" for="ch" forName="Parent6" refType="w" fact="0.2975"/>
              <dgm:constr type="h" for="ch" forName="Parent6" refType="h" fact="0.0637"/>
              <dgm:constr type="l" for="ch" forName="Parent7" refType="w" fact="0.2658"/>
              <dgm:constr type="t" for="ch" forName="Parent7" refType="h" fact="0.8715"/>
              <dgm:constr type="w" for="ch" forName="Parent7" refType="w" fact="0.2975"/>
              <dgm:constr type="h" for="ch" forName="Parent7" refType="h" fact="0.0637"/>
              <dgm:constr type="l" for="ch" forName="Child5" refType="w" fact="0.6804"/>
              <dgm:constr type="t" for="ch" forName="Child5" refType="h" fact="0.5936"/>
              <dgm:constr type="w" for="ch" forName="Child5" refType="w" fact="0.3196"/>
              <dgm:constr type="h" for="ch" forName="Child5" refType="h" fact="0.0908"/>
              <dgm:constr type="l" for="ch" forName="Child6" refType="w" fact="0.5348"/>
              <dgm:constr type="t" for="ch" forName="Child6" refType="h" fact="0.7251"/>
              <dgm:constr type="w" for="ch" forName="Child6" refType="w" fact="0.3196"/>
              <dgm:constr type="h" for="ch" forName="Child6" refType="h" fact="0.0908"/>
              <dgm:constr type="l" for="ch" forName="Child7" refType="w" fact="0.6804"/>
              <dgm:constr type="t" for="ch" forName="Child7" refType="h" fact="0.8579"/>
              <dgm:constr type="w" for="ch" forName="Child7" refType="w" fact="0.3196"/>
              <dgm:constr type="h" for="ch" forName="Child7" refType="h" fact="0.0908"/>
            </dgm:constrLst>
          </dgm:else>
        </dgm:choose>
      </dgm:if>
      <dgm:else name="Name11">
        <dgm:choose name="Name12">
          <dgm:if name="Name13" axis="ch" ptType="node" func="cnt" op="equ" val="1">
            <dgm:alg type="composite">
              <dgm:param type="ar" val="1.5999"/>
            </dgm:alg>
            <dgm:constrLst>
              <dgm:constr type="primFontSz" for="des" forName="Child1" val="65"/>
              <dgm:constr type="primFontSz" for="des" forName="Parent1" val="65"/>
              <dgm:constr type="primFontSz" for="des" forName="Child1" refType="primFontSz" refFor="des" refForName="Parent1" op="lte"/>
              <dgm:constr type="l" for="ch" forName="Child1" refType="w" fact="0.625"/>
              <dgm:constr type="t" for="ch" forName="Child1" refType="h" fact="0.2981"/>
              <dgm:constr type="w" for="ch" forName="Child1" refType="w" fact="0.375"/>
              <dgm:constr type="h" for="ch" forName="Child1" refType="h" fact="0.4001"/>
              <dgm:constr type="l" for="ch" forName="Accent1" refType="w" fact="0"/>
              <dgm:constr type="t" for="ch" forName="Accent1" refType="h" fact="0"/>
              <dgm:constr type="w" for="ch" forName="Accent1" refType="w" fact="0.6249"/>
              <dgm:constr type="h" for="ch" forName="Accent1" refType="h"/>
              <dgm:constr type="l" for="ch" forName="Parent1" refType="w" fact="0.138"/>
              <dgm:constr type="t" for="ch" forName="Parent1" refType="h" fact="0.362"/>
              <dgm:constr type="w" for="ch" forName="Parent1" refType="w" fact="0.3487"/>
              <dgm:constr type="h" for="ch" forName="Parent1" refType="h" fact="0.2789"/>
            </dgm:constrLst>
          </dgm:if>
          <dgm:if name="Name14" axis="ch" ptType="node" func="cnt" op="equ" val="2">
            <dgm:alg type="composite">
              <dgm:param type="ar" val="1.2026"/>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Parent2" refType="primFontSz" refFor="des" refForName="Parent1" op="equ"/>
              <dgm:constr type="primFontSz" for="des" forName="Child2" refType="primFontSz" refFor="des" refForName="Child1" op="equ"/>
              <dgm:constr type="l" for="ch" forName="Accent1" refType="w" fact="-0.0407"/>
              <dgm:constr type="t" for="ch" forName="Accent1" refType="h" fact="0"/>
              <dgm:constr type="w" for="ch" forName="Accent1" refType="w" fact="0.5542"/>
              <dgm:constr type="h" for="ch" forName="Accent1" refType="h" fact="0.6665"/>
              <dgm:constr type="l" for="ch" forName="Accent2" refType="w" fact="0.1533"/>
              <dgm:constr type="t" for="ch" forName="Accent2" refType="h" fact="0.4272"/>
              <dgm:constr type="w" for="ch" forName="Accent2" refType="w" fact="0.4761"/>
              <dgm:constr type="h" for="ch" forName="Accent2" refType="h" fact="0.5728"/>
              <dgm:constr type="l" for="ch" forName="Parent1" refType="w" fact="0.0822"/>
              <dgm:constr type="t" for="ch" forName="Parent1" refType="h" fact="0.2413"/>
              <dgm:constr type="w" for="ch" forName="Parent1" refType="w" fact="0.3092"/>
              <dgm:constr type="h" for="ch" forName="Parent1" refType="h" fact="0.1859"/>
              <dgm:constr type="l" for="ch" forName="Parent2" refType="w" fact="0.2368"/>
              <dgm:constr type="t" for="ch" forName="Parent2" refType="h" fact="0.625"/>
              <dgm:constr type="w" for="ch" forName="Parent2" refType="w" fact="0.3092"/>
              <dgm:constr type="h" for="ch" forName="Parent2" refType="h" fact="0.1859"/>
              <dgm:constr type="l" for="ch" forName="Child1" refType="w" fact="0.5164"/>
              <dgm:constr type="t" for="ch" forName="Child1" refType="h" fact="0.1978"/>
              <dgm:constr type="w" for="ch" forName="Child1" refType="w" fact="0.3322"/>
              <dgm:constr type="h" for="ch" forName="Child1" refType="h" fact="0.265"/>
              <dgm:constr type="l" for="ch" forName="Child2" refType="w" fact="0.6678"/>
              <dgm:constr type="t" for="ch" forName="Child2" refType="h" fact="0.5855"/>
              <dgm:constr type="w" for="ch" forName="Child2" refType="w" fact="0.3322"/>
              <dgm:constr type="h" for="ch" forName="Child2" refType="h" fact="0.265"/>
            </dgm:constrLst>
          </dgm:if>
          <dgm:if name="Name15" axis="ch" ptType="node" func="cnt" op="equ" val="3">
            <dgm:alg type="composite">
              <dgm:param type="ar" val="0.9039"/>
            </dgm:alg>
            <dgm:shape xmlns:r="http://schemas.openxmlformats.org/officeDocument/2006/relationships" r:blip="">
              <dgm:adjLst/>
            </dgm:shape>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Parent2" refType="primFontSz" refFor="des" refForName="Parent1" op="equ"/>
              <dgm:constr type="primFontSz" for="des" forName="Parent3" refType="primFontSz" refFor="des" refForName="Parent1" op="equ"/>
              <dgm:constr type="primFontSz" for="des" forName="Child2" refType="primFontSz" refFor="des" refForName="Child1" op="equ"/>
              <dgm:constr type="primFontSz" for="des" forName="Child3" refType="primFontSz" refFor="des" refForName="Child1" op="equ"/>
              <dgm:constr type="l" for="ch" forName="Accent1" refType="w" fact="0"/>
              <dgm:constr type="t" for="ch" forName="Accent1" refType="h" fact="0"/>
              <dgm:constr type="w" for="ch" forName="Accent1" refType="w" fact="0.5325"/>
              <dgm:constr type="h" for="ch" forName="Accent1" refType="h" fact="0.4814"/>
              <dgm:constr type="l" for="ch" forName="Accent2" refType="w" fact="0.1479"/>
              <dgm:constr type="t" for="ch" forName="Accent2" refType="h" fact="0.2766"/>
              <dgm:constr type="w" for="ch" forName="Accent2" refType="w" fact="0.5325"/>
              <dgm:constr type="h" for="ch" forName="Accent2" refType="h" fact="0.4814"/>
              <dgm:constr type="l" for="ch" forName="Accent3" refType="w" fact="0.0378"/>
              <dgm:constr type="t" for="ch" forName="Accent3" refType="h" fact="0.5863"/>
              <dgm:constr type="w" for="ch" forName="Accent3" refType="w" fact="0.4575"/>
              <dgm:constr type="h" for="ch" forName="Accent3" refType="h" fact="0.4137"/>
              <dgm:constr type="l" for="ch" forName="Parent1" refType="w" fact="0.1183"/>
              <dgm:constr type="t" for="ch" forName="Parent1" refType="h" fact="0.1738"/>
              <dgm:constr type="w" for="ch" forName="Parent1" refType="w" fact="0.2959"/>
              <dgm:constr type="h" for="ch" forName="Parent1" refType="h" fact="0.1337"/>
              <dgm:constr type="l" for="ch" forName="Parent2" refType="w" fact="0.2656"/>
              <dgm:constr type="t" for="ch" forName="Parent2" refType="h" fact="0.452"/>
              <dgm:constr type="w" for="ch" forName="Parent2" refType="w" fact="0.2959"/>
              <dgm:constr type="h" for="ch" forName="Parent2" refType="h" fact="0.1337"/>
              <dgm:constr type="l" for="ch" forName="Parent3" refType="w" fact="0.1183"/>
              <dgm:constr type="t" for="ch" forName="Parent3" refType="h" fact="0.7306"/>
              <dgm:constr type="w" for="ch" forName="Parent3" refType="w" fact="0.2959"/>
              <dgm:constr type="h" for="ch" forName="Parent3" refType="h" fact="0.1337"/>
              <dgm:constr type="l" for="ch" forName="Child1" refType="w" fact="0.5325"/>
              <dgm:constr type="t" for="ch" forName="Child1" refType="h" fact="0.1435"/>
              <dgm:constr type="w" for="ch" forName="Child1" refType="w" fact="0.3195"/>
              <dgm:constr type="h" for="ch" forName="Child1" refType="h" fact="0.1926"/>
              <dgm:constr type="l" for="ch" forName="Child2" refType="w" fact="0.6805"/>
              <dgm:constr type="t" for="ch" forName="Child2" refType="h" fact="0.4217"/>
              <dgm:constr type="w" for="ch" forName="Child2" refType="w" fact="0.3195"/>
              <dgm:constr type="h" for="ch" forName="Child2" refType="h" fact="0.1926"/>
              <dgm:constr type="l" for="ch" forName="Child3" refType="w" fact="0.5325"/>
              <dgm:constr type="t" for="ch" forName="Child3" refType="h" fact="0.6998"/>
              <dgm:constr type="w" for="ch" forName="Child3" refType="w" fact="0.3195"/>
              <dgm:constr type="h" for="ch" forName="Child3" refType="h" fact="0.1926"/>
            </dgm:constrLst>
          </dgm:if>
          <dgm:if name="Name16" axis="ch" ptType="node" func="cnt" op="equ" val="4">
            <dgm:alg type="composite">
              <dgm:param type="ar" val="0.7073"/>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l" for="ch" forName="Accent1" refType="w" fact="0"/>
              <dgm:constr type="t" for="ch" forName="Accent1" refType="h" fact="0"/>
              <dgm:constr type="w" for="ch" forName="Accent1" refType="w" fact="0.5331"/>
              <dgm:constr type="h" for="ch" forName="Accent1" refType="h" fact="0.3771"/>
              <dgm:constr type="l" for="ch" forName="Accent2" refType="w" fact="0.1481"/>
              <dgm:constr type="t" for="ch" forName="Accent2" refType="h" fact="0.2167"/>
              <dgm:constr type="w" for="ch" forName="Accent2" refType="w" fact="0.5331"/>
              <dgm:constr type="h" for="ch" forName="Accent2" refType="h" fact="0.3771"/>
              <dgm:constr type="l" for="ch" forName="Accent3" refType="w" fact="0"/>
              <dgm:constr type="t" for="ch" forName="Accent3" refType="h" fact="0.4342"/>
              <dgm:constr type="w" for="ch" forName="Accent3" refType="w" fact="0.5331"/>
              <dgm:constr type="h" for="ch" forName="Accent3" refType="h" fact="0.3771"/>
              <dgm:constr type="l" for="ch" forName="Accent4" refType="w" fact="0.186"/>
              <dgm:constr type="t" for="ch" forName="Accent4" refType="h" fact="0.6759"/>
              <dgm:constr type="w" for="ch" forName="Accent4" refType="w" fact="0.458"/>
              <dgm:constr type="h" for="ch" forName="Accent4" refType="h" fact="0.3241"/>
              <dgm:constr type="l" for="ch" forName="Parent1" refType="w" fact="0.1171"/>
              <dgm:constr type="t" for="ch" forName="Parent1" refType="h" fact="0.1365"/>
              <dgm:constr type="w" for="ch" forName="Parent1" refType="w" fact="0.2975"/>
              <dgm:constr type="h" for="ch" forName="Parent1" refType="h" fact="0.1052"/>
              <dgm:constr type="l" for="ch" forName="Parent2" refType="w" fact="0.2658"/>
              <dgm:constr type="t" for="ch" forName="Parent2" refType="h" fact="0.3536"/>
              <dgm:constr type="w" for="ch" forName="Parent2" refType="w" fact="0.2975"/>
              <dgm:constr type="h" for="ch" forName="Parent2" refType="h" fact="0.1052"/>
              <dgm:constr type="l" for="ch" forName="Parent3" refType="w" fact="0.1171"/>
              <dgm:constr type="t" for="ch" forName="Parent3" refType="h" fact="0.5707"/>
              <dgm:constr type="w" for="ch" forName="Parent3" refType="w" fact="0.2975"/>
              <dgm:constr type="h" for="ch" forName="Parent3" refType="h" fact="0.1052"/>
              <dgm:constr type="l" for="ch" forName="Parent4" refType="w" fact="0.2658"/>
              <dgm:constr type="t" for="ch" forName="Parent4" refType="h" fact="0.7878"/>
              <dgm:constr type="w" for="ch" forName="Parent4" refType="w" fact="0.2975"/>
              <dgm:constr type="h" for="ch" forName="Parent4" refType="h" fact="0.1052"/>
              <dgm:constr type="l" for="ch" forName="Child1" refType="w" fact="0.5348"/>
              <dgm:constr type="t" for="ch" forName="Child1" refType="h" fact="0.1119"/>
              <dgm:constr type="w" for="ch" forName="Child1" refType="w" fact="0.3196"/>
              <dgm:constr type="h" for="ch" forName="Child1" refType="h" fact="0.15"/>
              <dgm:constr type="l" for="ch" forName="Child2" refType="w" fact="0.6804"/>
              <dgm:constr type="t" for="ch" forName="Child2" refType="h" fact="0.3312"/>
              <dgm:constr type="w" for="ch" forName="Child2" refType="w" fact="0.3196"/>
              <dgm:constr type="h" for="ch" forName="Child2" refType="h" fact="0.15"/>
              <dgm:constr type="l" for="ch" forName="Child3" refType="w" fact="0.5348"/>
              <dgm:constr type="t" for="ch" forName="Child3" refType="h" fact="0.5461"/>
              <dgm:constr type="w" for="ch" forName="Child3" refType="w" fact="0.3196"/>
              <dgm:constr type="h" for="ch" forName="Child3" refType="h" fact="0.15"/>
              <dgm:constr type="l" for="ch" forName="Child4" refType="w" fact="0.6804"/>
              <dgm:constr type="t" for="ch" forName="Child4" refType="h" fact="0.7632"/>
              <dgm:constr type="w" for="ch" forName="Child4" refType="w" fact="0.3196"/>
              <dgm:constr type="h" for="ch" forName="Child4" refType="h" fact="0.15"/>
            </dgm:constrLst>
          </dgm:if>
          <dgm:if name="Name17" axis="ch" ptType="node" func="cnt" op="equ" val="5">
            <dgm:alg type="composite">
              <dgm:param type="ar" val="0.5811"/>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l" for="ch" forName="Accent1" refType="w" fact="0"/>
              <dgm:constr type="t" for="ch" forName="Accent1" refType="h" fact="0"/>
              <dgm:constr type="w" for="ch" forName="Accent1" refType="w" fact="0.5331"/>
              <dgm:constr type="h" for="ch" forName="Accent1" refType="h" fact="0.3098"/>
              <dgm:constr type="l" for="ch" forName="Accent2" refType="w" fact="0.1481"/>
              <dgm:constr type="t" for="ch" forName="Accent2" refType="h" fact="0.178"/>
              <dgm:constr type="w" for="ch" forName="Accent2" refType="w" fact="0.5331"/>
              <dgm:constr type="h" for="ch" forName="Accent2" refType="h" fact="0.3098"/>
              <dgm:constr type="l" for="ch" forName="Accent3" refType="w" fact="0"/>
              <dgm:constr type="t" for="ch" forName="Accent3" refType="h" fact="0.3568"/>
              <dgm:constr type="w" for="ch" forName="Accent3" refType="w" fact="0.5331"/>
              <dgm:constr type="h" for="ch" forName="Accent3" refType="h" fact="0.3098"/>
              <dgm:constr type="l" for="ch" forName="Accent4" refType="w" fact="0.1481"/>
              <dgm:constr type="t" for="ch" forName="Accent4" refType="h" fact="0.5351"/>
              <dgm:constr type="w" for="ch" forName="Accent4" refType="w" fact="0.5331"/>
              <dgm:constr type="h" for="ch" forName="Accent4" refType="h" fact="0.3098"/>
              <dgm:constr type="l" for="ch" forName="Accent5" refType="w" fact="0.0378"/>
              <dgm:constr type="t" for="ch" forName="Accent5" refType="h" fact="0.7337"/>
              <dgm:constr type="w" for="ch" forName="Accent5" refType="w" fact="0.458"/>
              <dgm:constr type="h" for="ch" forName="Accent5" refType="h" fact="0.2663"/>
              <dgm:constr type="l" for="ch" forName="Parent1" refType="w" fact="0.1171"/>
              <dgm:constr type="t" for="ch" forName="Parent1" refType="h" fact="0.1122"/>
              <dgm:constr type="w" for="ch" forName="Parent1" refType="w" fact="0.2975"/>
              <dgm:constr type="h" for="ch" forName="Parent1" refType="h" fact="0.0864"/>
              <dgm:constr type="l" for="ch" forName="Parent2" refType="w" fact="0.2658"/>
              <dgm:constr type="t" for="ch" forName="Parent2" refType="h" fact="0.2906"/>
              <dgm:constr type="w" for="ch" forName="Parent2" refType="w" fact="0.2975"/>
              <dgm:constr type="h" for="ch" forName="Parent2" refType="h" fact="0.0864"/>
              <dgm:constr type="l" for="ch" forName="Parent3" refType="w" fact="0.1171"/>
              <dgm:constr type="t" for="ch" forName="Parent3" refType="h" fact="0.4689"/>
              <dgm:constr type="w" for="ch" forName="Parent3" refType="w" fact="0.2975"/>
              <dgm:constr type="h" for="ch" forName="Parent3" refType="h" fact="0.0864"/>
              <dgm:constr type="l" for="ch" forName="Parent4" refType="w" fact="0.2658"/>
              <dgm:constr type="t" for="ch" forName="Parent4" refType="h" fact="0.6473"/>
              <dgm:constr type="w" for="ch" forName="Parent4" refType="w" fact="0.2975"/>
              <dgm:constr type="h" for="ch" forName="Parent4" refType="h" fact="0.0864"/>
              <dgm:constr type="l" for="ch" forName="Parent5" refType="w" fact="0.1171"/>
              <dgm:constr type="t" for="ch" forName="Parent5" refType="h" fact="0.8257"/>
              <dgm:constr type="w" for="ch" forName="Parent5" refType="w" fact="0.2975"/>
              <dgm:constr type="h" for="ch" forName="Parent5" refType="h" fact="0.0864"/>
              <dgm:constr type="l" for="ch" forName="Child1" refType="w" fact="0.5348"/>
              <dgm:constr type="t" for="ch" forName="Child1" refType="h" fact="0.0919"/>
              <dgm:constr type="w" for="ch" forName="Child1" refType="w" fact="0.3196"/>
              <dgm:constr type="h" for="ch" forName="Child1" refType="h" fact="0.1232"/>
              <dgm:constr type="l" for="ch" forName="Child2" refType="w" fact="0.6804"/>
              <dgm:constr type="t" for="ch" forName="Child2" refType="h" fact="0.2722"/>
              <dgm:constr type="w" for="ch" forName="Child2" refType="w" fact="0.3196"/>
              <dgm:constr type="h" for="ch" forName="Child2" refType="h" fact="0.1232"/>
              <dgm:constr type="l" for="ch" forName="Child3" refType="w" fact="0.5348"/>
              <dgm:constr type="t" for="ch" forName="Child3" refType="h" fact="0.4487"/>
              <dgm:constr type="w" for="ch" forName="Child3" refType="w" fact="0.3196"/>
              <dgm:constr type="h" for="ch" forName="Child3" refType="h" fact="0.1232"/>
              <dgm:constr type="l" for="ch" forName="Child4" refType="w" fact="0.6804"/>
              <dgm:constr type="t" for="ch" forName="Child4" refType="h" fact="0.6271"/>
              <dgm:constr type="w" for="ch" forName="Child4" refType="w" fact="0.3196"/>
              <dgm:constr type="h" for="ch" forName="Child4" refType="h" fact="0.1232"/>
              <dgm:constr type="l" for="ch" forName="Child5" refType="w" fact="0.5348"/>
              <dgm:constr type="t" for="ch" forName="Child5" refType="h" fact="0.8073"/>
              <dgm:constr type="w" for="ch" forName="Child5" refType="w" fact="0.3196"/>
              <dgm:constr type="h" for="ch" forName="Child5" refType="h" fact="0.1232"/>
            </dgm:constrLst>
          </dgm:if>
          <dgm:if name="Name18" axis="ch" ptType="node" func="cnt" op="equ" val="6">
            <dgm:alg type="composite">
              <dgm:param type="ar" val="0.4931"/>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l" for="ch" forName="Accent1" refType="w" fact="0"/>
              <dgm:constr type="t" for="ch" forName="Accent1" refType="h" fact="0"/>
              <dgm:constr type="w" for="ch" forName="Accent1" refType="w" fact="0.5331"/>
              <dgm:constr type="h" for="ch" forName="Accent1" refType="h" fact="0.2629"/>
              <dgm:constr type="l" for="ch" forName="Accent2" refType="w" fact="0.1481"/>
              <dgm:constr type="t" for="ch" forName="Accent2" refType="h" fact="0.1511"/>
              <dgm:constr type="w" for="ch" forName="Accent2" refType="w" fact="0.5331"/>
              <dgm:constr type="h" for="ch" forName="Accent2" refType="h" fact="0.2629"/>
              <dgm:constr type="l" for="ch" forName="Accent3" refType="w" fact="0"/>
              <dgm:constr type="t" for="ch" forName="Accent3" refType="h" fact="0.3027"/>
              <dgm:constr type="w" for="ch" forName="Accent3" refType="w" fact="0.5331"/>
              <dgm:constr type="h" for="ch" forName="Accent3" refType="h" fact="0.2629"/>
              <dgm:constr type="l" for="ch" forName="Accent4" refType="w" fact="0.1481"/>
              <dgm:constr type="t" for="ch" forName="Accent4" refType="h" fact="0.4541"/>
              <dgm:constr type="w" for="ch" forName="Accent4" refType="w" fact="0.5331"/>
              <dgm:constr type="h" for="ch" forName="Accent4" refType="h" fact="0.2629"/>
              <dgm:constr type="l" for="ch" forName="Accent5" refType="w" fact="0"/>
              <dgm:constr type="t" for="ch" forName="Accent5" refType="h" fact="0.6053"/>
              <dgm:constr type="w" for="ch" forName="Accent5" refType="w" fact="0.5331"/>
              <dgm:constr type="h" for="ch" forName="Accent5" refType="h" fact="0.2629"/>
              <dgm:constr type="l" for="ch" forName="Accent6" refType="w" fact="0.186"/>
              <dgm:constr type="t" for="ch" forName="Accent6" refType="h" fact="0.774"/>
              <dgm:constr type="w" for="ch" forName="Accent6" refType="w" fact="0.458"/>
              <dgm:constr type="h" for="ch" forName="Accent6" refType="h" fact="0.226"/>
              <dgm:constr type="l" for="ch" forName="Parent1" refType="w" fact="0.1171"/>
              <dgm:constr type="t" for="ch" forName="Parent1" refType="h" fact="0.0952"/>
              <dgm:constr type="w" for="ch" forName="Parent1" refType="w" fact="0.2975"/>
              <dgm:constr type="h" for="ch" forName="Parent1" refType="h" fact="0.0733"/>
              <dgm:constr type="l" for="ch" forName="Parent2" refType="w" fact="0.2658"/>
              <dgm:constr type="t" for="ch" forName="Parent2" refType="h" fact="0.2466"/>
              <dgm:constr type="w" for="ch" forName="Parent2" refType="w" fact="0.2975"/>
              <dgm:constr type="h" for="ch" forName="Parent2" refType="h" fact="0.0733"/>
              <dgm:constr type="l" for="ch" forName="Parent3" refType="w" fact="0.1171"/>
              <dgm:constr type="t" for="ch" forName="Parent3" refType="h" fact="0.3979"/>
              <dgm:constr type="w" for="ch" forName="Parent3" refType="w" fact="0.2975"/>
              <dgm:constr type="h" for="ch" forName="Parent3" refType="h" fact="0.0733"/>
              <dgm:constr type="l" for="ch" forName="Parent4" refType="w" fact="0.2658"/>
              <dgm:constr type="t" for="ch" forName="Parent4" refType="h" fact="0.5493"/>
              <dgm:constr type="w" for="ch" forName="Parent4" refType="w" fact="0.2975"/>
              <dgm:constr type="h" for="ch" forName="Parent4" refType="h" fact="0.0733"/>
              <dgm:constr type="l" for="ch" forName="Parent5" refType="w" fact="0.1171"/>
              <dgm:constr type="t" for="ch" forName="Parent5" refType="h" fact="0.7005"/>
              <dgm:constr type="w" for="ch" forName="Parent5" refType="w" fact="0.2975"/>
              <dgm:constr type="h" for="ch" forName="Parent5" refType="h" fact="0.0733"/>
              <dgm:constr type="l" for="ch" forName="Parent6" refType="w" fact="0.2658"/>
              <dgm:constr type="t" for="ch" forName="Parent6" refType="h" fact="0.8519"/>
              <dgm:constr type="w" for="ch" forName="Parent6" refType="w" fact="0.2975"/>
              <dgm:constr type="h" for="ch" forName="Parent6" refType="h" fact="0.0733"/>
              <dgm:constr type="l" for="ch" forName="Child1" refType="w" fact="0.5348"/>
              <dgm:constr type="t" for="ch" forName="Child1" refType="h" fact="0.078"/>
              <dgm:constr type="w" for="ch" forName="Child1" refType="w" fact="0.3196"/>
              <dgm:constr type="h" for="ch" forName="Child1" refType="h" fact="0.1046"/>
              <dgm:constr type="l" for="ch" forName="Child2" refType="w" fact="0.6804"/>
              <dgm:constr type="t" for="ch" forName="Child2" refType="h" fact="0.231"/>
              <dgm:constr type="w" for="ch" forName="Child2" refType="w" fact="0.3196"/>
              <dgm:constr type="h" for="ch" forName="Child2" refType="h" fact="0.1046"/>
              <dgm:constr type="l" for="ch" forName="Child3" refType="w" fact="0.5348"/>
              <dgm:constr type="t" for="ch" forName="Child3" refType="h" fact="0.3808"/>
              <dgm:constr type="w" for="ch" forName="Child3" refType="w" fact="0.3196"/>
              <dgm:constr type="h" for="ch" forName="Child3" refType="h" fact="0.1046"/>
              <dgm:constr type="l" for="ch" forName="Child4" refType="w" fact="0.6804"/>
              <dgm:constr type="t" for="ch" forName="Child4" refType="h" fact="0.5322"/>
              <dgm:constr type="w" for="ch" forName="Child4" refType="w" fact="0.3196"/>
              <dgm:constr type="h" for="ch" forName="Child4" refType="h" fact="0.1046"/>
              <dgm:constr type="l" for="ch" forName="Child5" refType="w" fact="0.5348"/>
              <dgm:constr type="t" for="ch" forName="Child5" refType="h" fact="0.6833"/>
              <dgm:constr type="w" for="ch" forName="Child5" refType="w" fact="0.3196"/>
              <dgm:constr type="h" for="ch" forName="Child5" refType="h" fact="0.1046"/>
              <dgm:constr type="l" for="ch" forName="Child6" refType="w" fact="0.6804"/>
              <dgm:constr type="t" for="ch" forName="Child6" refType="h" fact="0.8347"/>
              <dgm:constr type="w" for="ch" forName="Child6" refType="w" fact="0.3196"/>
              <dgm:constr type="h" for="ch" forName="Child6" refType="h" fact="0.1046"/>
            </dgm:constrLst>
          </dgm:if>
          <dgm:else name="Name19">
            <dgm:alg type="composite">
              <dgm:param type="ar" val="0.4284"/>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l" for="ch" forName="Accent1" refType="w" fact="0"/>
              <dgm:constr type="t" for="ch" forName="Accent1" refType="h" fact="0"/>
              <dgm:constr type="w" for="ch" forName="Accent1" refType="w" fact="0.5331"/>
              <dgm:constr type="h" for="ch" forName="Accent1" refType="h" fact="0.2284"/>
              <dgm:constr type="l" for="ch" forName="Accent2" refType="w" fact="0.1481"/>
              <dgm:constr type="t" for="ch" forName="Accent2" refType="h" fact="0.1312"/>
              <dgm:constr type="w" for="ch" forName="Accent2" refType="w" fact="0.5331"/>
              <dgm:constr type="h" for="ch" forName="Accent2" refType="h" fact="0.2284"/>
              <dgm:constr type="l" for="ch" forName="Accent3" refType="w" fact="0"/>
              <dgm:constr type="t" for="ch" forName="Accent3" refType="h" fact="0.263"/>
              <dgm:constr type="w" for="ch" forName="Accent3" refType="w" fact="0.5331"/>
              <dgm:constr type="h" for="ch" forName="Accent3" refType="h" fact="0.2284"/>
              <dgm:constr type="l" for="ch" forName="Accent4" refType="w" fact="0.1481"/>
              <dgm:constr type="t" for="ch" forName="Accent4" refType="h" fact="0.3945"/>
              <dgm:constr type="w" for="ch" forName="Accent4" refType="w" fact="0.5331"/>
              <dgm:constr type="h" for="ch" forName="Accent4" refType="h" fact="0.2284"/>
              <dgm:constr type="l" for="ch" forName="Accent5" refType="w" fact="0"/>
              <dgm:constr type="t" for="ch" forName="Accent5" refType="h" fact="0.5258"/>
              <dgm:constr type="w" for="ch" forName="Accent5" refType="w" fact="0.5331"/>
              <dgm:constr type="h" for="ch" forName="Accent5" refType="h" fact="0.2284"/>
              <dgm:constr type="l" for="ch" forName="Accent6" refType="w" fact="0.1481"/>
              <dgm:constr type="t" for="ch" forName="Accent6" refType="h" fact="0.6573"/>
              <dgm:constr type="w" for="ch" forName="Accent6" refType="w" fact="0.5331"/>
              <dgm:constr type="h" for="ch" forName="Accent6" refType="h" fact="0.2284"/>
              <dgm:constr type="l" for="ch" forName="Accent7" refType="w" fact="0.0378"/>
              <dgm:constr type="t" for="ch" forName="Accent7" refType="h" fact="0.8037"/>
              <dgm:constr type="w" for="ch" forName="Accent7" refType="w" fact="0.458"/>
              <dgm:constr type="h" for="ch" forName="Accent7" refType="h" fact="0.1963"/>
              <dgm:constr type="l" for="ch" forName="Parent1" refType="w" fact="0.1171"/>
              <dgm:constr type="t" for="ch" forName="Parent1" refType="h" fact="0.0827"/>
              <dgm:constr type="w" for="ch" forName="Parent1" refType="w" fact="0.2975"/>
              <dgm:constr type="h" for="ch" forName="Parent1" refType="h" fact="0.0637"/>
              <dgm:constr type="l" for="ch" forName="Parent2" refType="w" fact="0.2658"/>
              <dgm:constr type="t" for="ch" forName="Parent2" refType="h" fact="0.2142"/>
              <dgm:constr type="w" for="ch" forName="Parent2" refType="w" fact="0.2975"/>
              <dgm:constr type="h" for="ch" forName="Parent2" refType="h" fact="0.0637"/>
              <dgm:constr type="l" for="ch" forName="Parent3" refType="w" fact="0.1171"/>
              <dgm:constr type="t" for="ch" forName="Parent3" refType="h" fact="0.3457"/>
              <dgm:constr type="w" for="ch" forName="Parent3" refType="w" fact="0.2975"/>
              <dgm:constr type="h" for="ch" forName="Parent3" refType="h" fact="0.0637"/>
              <dgm:constr type="l" for="ch" forName="Parent4" refType="w" fact="0.2658"/>
              <dgm:constr type="t" for="ch" forName="Parent4" refType="h" fact="0.4772"/>
              <dgm:constr type="w" for="ch" forName="Parent4" refType="w" fact="0.2975"/>
              <dgm:constr type="h" for="ch" forName="Parent4" refType="h" fact="0.0637"/>
              <dgm:constr type="l" for="ch" forName="Parent5" refType="w" fact="0.1171"/>
              <dgm:constr type="t" for="ch" forName="Parent5" refType="h" fact="0.6085"/>
              <dgm:constr type="w" for="ch" forName="Parent5" refType="w" fact="0.2975"/>
              <dgm:constr type="h" for="ch" forName="Parent5" refType="h" fact="0.0637"/>
              <dgm:constr type="l" for="ch" forName="Parent6" refType="w" fact="0.2658"/>
              <dgm:constr type="t" for="ch" forName="Parent6" refType="h" fact="0.74"/>
              <dgm:constr type="w" for="ch" forName="Parent6" refType="w" fact="0.2975"/>
              <dgm:constr type="h" for="ch" forName="Parent6" refType="h" fact="0.0637"/>
              <dgm:constr type="l" for="ch" forName="Parent7" refType="w" fact="0.1171"/>
              <dgm:constr type="t" for="ch" forName="Parent7" refType="h" fact="0.8715"/>
              <dgm:constr type="w" for="ch" forName="Parent7" refType="w" fact="0.2975"/>
              <dgm:constr type="h" for="ch" forName="Parent7" refType="h" fact="0.0637"/>
              <dgm:constr type="l" for="ch" forName="Child1" refType="w" fact="0.5348"/>
              <dgm:constr type="t" for="ch" forName="Child1" refType="h" fact="0.0678"/>
              <dgm:constr type="w" for="ch" forName="Child1" refType="w" fact="0.3196"/>
              <dgm:constr type="h" for="ch" forName="Child1" refType="h" fact="0.0908"/>
              <dgm:constr type="l" for="ch" forName="Child2" refType="w" fact="0.6804"/>
              <dgm:constr type="t" for="ch" forName="Child2" refType="h" fact="0.2006"/>
              <dgm:constr type="w" for="ch" forName="Child2" refType="w" fact="0.3196"/>
              <dgm:constr type="h" for="ch" forName="Child2" refType="h" fact="0.0908"/>
              <dgm:constr type="l" for="ch" forName="Child3" refType="w" fact="0.5348"/>
              <dgm:constr type="t" for="ch" forName="Child3" refType="h" fact="0.3308"/>
              <dgm:constr type="w" for="ch" forName="Child3" refType="w" fact="0.3196"/>
              <dgm:constr type="h" for="ch" forName="Child3" refType="h" fact="0.0908"/>
              <dgm:constr type="l" for="ch" forName="Child4" refType="w" fact="0.6804"/>
              <dgm:constr type="t" for="ch" forName="Child4" refType="h" fact="0.4623"/>
              <dgm:constr type="w" for="ch" forName="Child4" refType="w" fact="0.3196"/>
              <dgm:constr type="h" for="ch" forName="Child4" refType="h" fact="0.0908"/>
              <dgm:constr type="l" for="ch" forName="Child5" refType="w" fact="0.5348"/>
              <dgm:constr type="t" for="ch" forName="Child5" refType="h" fact="0.5936"/>
              <dgm:constr type="w" for="ch" forName="Child5" refType="w" fact="0.3196"/>
              <dgm:constr type="h" for="ch" forName="Child5" refType="h" fact="0.0908"/>
              <dgm:constr type="l" for="ch" forName="Child6" refType="w" fact="0.6804"/>
              <dgm:constr type="t" for="ch" forName="Child6" refType="h" fact="0.7251"/>
              <dgm:constr type="w" for="ch" forName="Child6" refType="w" fact="0.3196"/>
              <dgm:constr type="h" for="ch" forName="Child6" refType="h" fact="0.0908"/>
              <dgm:constr type="l" for="ch" forName="Child7" refType="w" fact="0.5348"/>
              <dgm:constr type="t" for="ch" forName="Child7" refType="h" fact="0.8579"/>
              <dgm:constr type="w" for="ch" forName="Child7" refType="w" fact="0.3196"/>
              <dgm:constr type="h" for="ch" forName="Child7" refType="h" fact="0.0908"/>
            </dgm:constrLst>
          </dgm:else>
        </dgm:choose>
      </dgm:else>
    </dgm:choose>
    <dgm:forEach name="wrapper" axis="self" ptType="parTrans">
      <dgm:forEach name="accentRepeat" axis="self">
        <dgm:layoutNode name="Accent" styleLbl="node1">
          <dgm:alg type="sp"/>
          <dgm:choose name="Name20">
            <dgm:if name="Name21" func="var" arg="dir" op="equ" val="norm">
              <dgm:choose name="Name22">
                <dgm:if name="Name23" axis="precedSib" ptType="node" func="cnt" op="equ" val="0">
                  <dgm:choose name="Name24">
                    <dgm:if name="Name25" axis="followSib" ptType="node" func="cnt" op="equ" val="0">
                      <dgm:shape xmlns:r="http://schemas.openxmlformats.org/officeDocument/2006/relationships" type="circularArrow" r:blip="">
                        <dgm:adjLst>
                          <dgm:adj idx="1" val="0.1098"/>
                          <dgm:adj idx="2" val="19.0387"/>
                          <dgm:adj idx="3" val="150"/>
                          <dgm:adj idx="4" val="180"/>
                          <dgm:adj idx="5" val="0.125"/>
                        </dgm:adjLst>
                      </dgm:shape>
                    </dgm:if>
                    <dgm:else name="Name26">
                      <dgm:shape xmlns:r="http://schemas.openxmlformats.org/officeDocument/2006/relationships" type="circularArrow" r:blip="">
                        <dgm:adjLst>
                          <dgm:adj idx="1" val="0.1098"/>
                          <dgm:adj idx="2" val="19.0387"/>
                          <dgm:adj idx="3" val="75"/>
                          <dgm:adj idx="4" val="180"/>
                          <dgm:adj idx="5" val="0.125"/>
                        </dgm:adjLst>
                      </dgm:shape>
                    </dgm:else>
                  </dgm:choose>
                </dgm:if>
                <dgm:else name="Name27">
                  <dgm:choose name="Name28">
                    <dgm:if name="Name29" axis="followSib" ptType="node" func="cnt" op="equ" val="0">
                      <dgm:choose name="Name30">
                        <dgm:if name="Name31" axis="precedSib" ptType="node" func="cnt" op="equ" val="1">
                          <dgm:shape xmlns:r="http://schemas.openxmlformats.org/officeDocument/2006/relationships" type="blockArc" r:blip="">
                            <dgm:adjLst>
                              <dgm:adj idx="1" val="0"/>
                              <dgm:adj idx="2" val="-45"/>
                              <dgm:adj idx="3" val="0.1274"/>
                            </dgm:adjLst>
                          </dgm:shape>
                        </dgm:if>
                        <dgm:if name="Name32" axis="precedSib" ptType="node" func="cnt" op="equ" val="2">
                          <dgm:shape xmlns:r="http://schemas.openxmlformats.org/officeDocument/2006/relationships" type="blockArc" r:blip="">
                            <dgm:adjLst>
                              <dgm:adj idx="1" val="-135"/>
                              <dgm:adj idx="2" val="180"/>
                              <dgm:adj idx="3" val="0.1274"/>
                            </dgm:adjLst>
                          </dgm:shape>
                        </dgm:if>
                        <dgm:if name="Name33" axis="precedSib" ptType="node" func="cnt" op="equ" val="3">
                          <dgm:shape xmlns:r="http://schemas.openxmlformats.org/officeDocument/2006/relationships" type="blockArc" r:blip="">
                            <dgm:adjLst>
                              <dgm:adj idx="1" val="0"/>
                              <dgm:adj idx="2" val="-45"/>
                              <dgm:adj idx="3" val="0.1274"/>
                            </dgm:adjLst>
                          </dgm:shape>
                        </dgm:if>
                        <dgm:if name="Name34" axis="precedSib" ptType="node" func="cnt" op="equ" val="4">
                          <dgm:shape xmlns:r="http://schemas.openxmlformats.org/officeDocument/2006/relationships" type="blockArc" r:blip="">
                            <dgm:adjLst>
                              <dgm:adj idx="1" val="-135"/>
                              <dgm:adj idx="2" val="180"/>
                              <dgm:adj idx="3" val="0.1274"/>
                            </dgm:adjLst>
                          </dgm:shape>
                        </dgm:if>
                        <dgm:if name="Name35" axis="precedSib" ptType="node" func="cnt" op="equ" val="5">
                          <dgm:shape xmlns:r="http://schemas.openxmlformats.org/officeDocument/2006/relationships" type="blockArc" r:blip="">
                            <dgm:adjLst>
                              <dgm:adj idx="1" val="0"/>
                              <dgm:adj idx="2" val="-45"/>
                              <dgm:adj idx="3" val="0.1274"/>
                            </dgm:adjLst>
                          </dgm:shape>
                        </dgm:if>
                        <dgm:if name="Name36" axis="precedSib" ptType="node" func="cnt" op="equ" val="6">
                          <dgm:shape xmlns:r="http://schemas.openxmlformats.org/officeDocument/2006/relationships" type="blockArc" r:blip="">
                            <dgm:adjLst>
                              <dgm:adj idx="1" val="-135"/>
                              <dgm:adj idx="2" val="180"/>
                              <dgm:adj idx="3" val="0.1274"/>
                            </dgm:adjLst>
                          </dgm:shape>
                        </dgm:if>
                        <dgm:else name="Name37"/>
                      </dgm:choose>
                    </dgm:if>
                    <dgm:else name="Name38">
                      <dgm:choose name="Name39">
                        <dgm:if name="Name40" axis="precedSib" ptType="node" func="cnt" op="equ" val="0">
                          <dgm:shape xmlns:r="http://schemas.openxmlformats.org/officeDocument/2006/relationships" type="blockArc" r:blip="">
                            <dgm:adjLst>
                              <dgm:adj idx="1" val="-133.1632"/>
                              <dgm:adj idx="2" val="65"/>
                              <dgm:adj idx="3" val="0.13"/>
                            </dgm:adjLst>
                          </dgm:shape>
                        </dgm:if>
                        <dgm:if name="Name41" axis="precedSib" ptType="node" func="cnt" op="equ" val="1">
                          <dgm:shape xmlns:r="http://schemas.openxmlformats.org/officeDocument/2006/relationships" type="leftCircularArrow" r:blip="">
                            <dgm:adjLst>
                              <dgm:adj idx="1" val="0.1098"/>
                              <dgm:adj idx="2" val="19.0387"/>
                              <dgm:adj idx="3" val="105"/>
                              <dgm:adj idx="4" val="-45"/>
                              <dgm:adj idx="5" val="0.125"/>
                            </dgm:adjLst>
                          </dgm:shape>
                        </dgm:if>
                        <dgm:if name="Name42" axis="precedSib" ptType="node" func="cnt" op="equ" val="2">
                          <dgm:shape xmlns:r="http://schemas.openxmlformats.org/officeDocument/2006/relationships" type="circularArrow" r:blip="">
                            <dgm:adjLst>
                              <dgm:adj idx="1" val="0.1098"/>
                              <dgm:adj idx="2" val="19.0387"/>
                              <dgm:adj idx="3" val="75"/>
                              <dgm:adj idx="4" val="-135"/>
                              <dgm:adj idx="5" val="0.125"/>
                            </dgm:adjLst>
                          </dgm:shape>
                        </dgm:if>
                        <dgm:if name="Name43" axis="precedSib" ptType="node" func="cnt" op="equ" val="3">
                          <dgm:shape xmlns:r="http://schemas.openxmlformats.org/officeDocument/2006/relationships" type="leftCircularArrow" r:blip="">
                            <dgm:adjLst>
                              <dgm:adj idx="1" val="0.1098"/>
                              <dgm:adj idx="2" val="19.0387"/>
                              <dgm:adj idx="3" val="105"/>
                              <dgm:adj idx="4" val="-45"/>
                              <dgm:adj idx="5" val="0.125"/>
                            </dgm:adjLst>
                          </dgm:shape>
                        </dgm:if>
                        <dgm:if name="Name44" axis="precedSib" ptType="node" func="cnt" op="equ" val="4">
                          <dgm:shape xmlns:r="http://schemas.openxmlformats.org/officeDocument/2006/relationships" type="circularArrow" r:blip="">
                            <dgm:adjLst>
                              <dgm:adj idx="1" val="0.1098"/>
                              <dgm:adj idx="2" val="19.0387"/>
                              <dgm:adj idx="3" val="75"/>
                              <dgm:adj idx="4" val="-135"/>
                              <dgm:adj idx="5" val="0.125"/>
                            </dgm:adjLst>
                          </dgm:shape>
                        </dgm:if>
                        <dgm:if name="Name45" axis="precedSib" ptType="node" func="cnt" op="equ" val="5">
                          <dgm:shape xmlns:r="http://schemas.openxmlformats.org/officeDocument/2006/relationships" type="leftCircularArrow" r:blip="">
                            <dgm:adjLst>
                              <dgm:adj idx="1" val="0.1098"/>
                              <dgm:adj idx="2" val="19.0387"/>
                              <dgm:adj idx="3" val="105"/>
                              <dgm:adj idx="4" val="-45"/>
                              <dgm:adj idx="5" val="0.125"/>
                            </dgm:adjLst>
                          </dgm:shape>
                        </dgm:if>
                        <dgm:if name="Name46" axis="precedSib" ptType="node" func="cnt" op="equ" val="6">
                          <dgm:shape xmlns:r="http://schemas.openxmlformats.org/officeDocument/2006/relationships" type="blockArc" r:blip="">
                            <dgm:adjLst>
                              <dgm:adj idx="1" val="-135"/>
                              <dgm:adj idx="2" val="180"/>
                              <dgm:adj idx="3" val="0.1274"/>
                            </dgm:adjLst>
                          </dgm:shape>
                        </dgm:if>
                        <dgm:else name="Name47"/>
                      </dgm:choose>
                    </dgm:else>
                  </dgm:choose>
                </dgm:else>
              </dgm:choose>
            </dgm:if>
            <dgm:else name="Name48">
              <dgm:choose name="Name49">
                <dgm:if name="Name50" axis="precedSib" ptType="node" func="cnt" op="equ" val="0">
                  <dgm:choose name="Name51">
                    <dgm:if name="Name52" axis="followSib" ptType="node" func="cnt" op="equ" val="0">
                      <dgm:shape xmlns:r="http://schemas.openxmlformats.org/officeDocument/2006/relationships" type="leftCircularArrow" r:blip="">
                        <dgm:adjLst>
                          <dgm:adj idx="1" val="0.1098"/>
                          <dgm:adj idx="2" val="19.0387"/>
                          <dgm:adj idx="3" val="30"/>
                          <dgm:adj idx="4" val="0"/>
                          <dgm:adj idx="5" val="0.125"/>
                        </dgm:adjLst>
                      </dgm:shape>
                    </dgm:if>
                    <dgm:else name="Name53">
                      <dgm:shape xmlns:r="http://schemas.openxmlformats.org/officeDocument/2006/relationships" type="leftCircularArrow" r:blip="">
                        <dgm:adjLst>
                          <dgm:adj idx="1" val="0.1098"/>
                          <dgm:adj idx="2" val="19.0387"/>
                          <dgm:adj idx="3" val="105"/>
                          <dgm:adj idx="4" val="0"/>
                          <dgm:adj idx="5" val="0.125"/>
                        </dgm:adjLst>
                      </dgm:shape>
                    </dgm:else>
                  </dgm:choose>
                </dgm:if>
                <dgm:else name="Name54">
                  <dgm:choose name="Name55">
                    <dgm:if name="Name56" axis="followSib" ptType="node" func="cnt" op="equ" val="0">
                      <dgm:choose name="Name57">
                        <dgm:if name="Name58" axis="precedSib" ptType="node" func="cnt" op="equ" val="1">
                          <dgm:shape xmlns:r="http://schemas.openxmlformats.org/officeDocument/2006/relationships" type="blockArc" r:blip="">
                            <dgm:adjLst>
                              <dgm:adj idx="1" val="-135"/>
                              <dgm:adj idx="2" val="180"/>
                              <dgm:adj idx="3" val="0.1274"/>
                            </dgm:adjLst>
                          </dgm:shape>
                        </dgm:if>
                        <dgm:if name="Name59" axis="precedSib" ptType="node" func="cnt" op="equ" val="2">
                          <dgm:shape xmlns:r="http://schemas.openxmlformats.org/officeDocument/2006/relationships" type="blockArc" r:blip="">
                            <dgm:adjLst>
                              <dgm:adj idx="1" val="0"/>
                              <dgm:adj idx="2" val="-45"/>
                              <dgm:adj idx="3" val="0.1274"/>
                            </dgm:adjLst>
                          </dgm:shape>
                        </dgm:if>
                        <dgm:if name="Name60" axis="precedSib" ptType="node" func="cnt" op="equ" val="3">
                          <dgm:shape xmlns:r="http://schemas.openxmlformats.org/officeDocument/2006/relationships" type="blockArc" r:blip="">
                            <dgm:adjLst>
                              <dgm:adj idx="1" val="-135"/>
                              <dgm:adj idx="2" val="180"/>
                              <dgm:adj idx="3" val="0.1274"/>
                            </dgm:adjLst>
                          </dgm:shape>
                        </dgm:if>
                        <dgm:if name="Name61" axis="precedSib" ptType="node" func="cnt" op="equ" val="4">
                          <dgm:shape xmlns:r="http://schemas.openxmlformats.org/officeDocument/2006/relationships" type="blockArc" r:blip="">
                            <dgm:adjLst>
                              <dgm:adj idx="1" val="0"/>
                              <dgm:adj idx="2" val="-45"/>
                              <dgm:adj idx="3" val="0.1274"/>
                            </dgm:adjLst>
                          </dgm:shape>
                        </dgm:if>
                        <dgm:if name="Name62" axis="precedSib" ptType="node" func="cnt" op="equ" val="5">
                          <dgm:shape xmlns:r="http://schemas.openxmlformats.org/officeDocument/2006/relationships" type="blockArc" r:blip="">
                            <dgm:adjLst>
                              <dgm:adj idx="1" val="-135"/>
                              <dgm:adj idx="2" val="180"/>
                              <dgm:adj idx="3" val="0.1274"/>
                            </dgm:adjLst>
                          </dgm:shape>
                        </dgm:if>
                        <dgm:if name="Name63" axis="precedSib" ptType="node" func="cnt" op="equ" val="6">
                          <dgm:shape xmlns:r="http://schemas.openxmlformats.org/officeDocument/2006/relationships" type="blockArc" r:blip="">
                            <dgm:adjLst>
                              <dgm:adj idx="1" val="0"/>
                              <dgm:adj idx="2" val="-45"/>
                              <dgm:adj idx="3" val="0.1274"/>
                            </dgm:adjLst>
                          </dgm:shape>
                        </dgm:if>
                        <dgm:else name="Name64"/>
                      </dgm:choose>
                    </dgm:if>
                    <dgm:else name="Name65">
                      <dgm:choose name="Name66">
                        <dgm:if name="Name67" axis="precedSib" ptType="node" func="cnt" op="equ" val="0">
                          <dgm:shape xmlns:r="http://schemas.openxmlformats.org/officeDocument/2006/relationships" type="blockArc" r:blip="">
                            <dgm:adjLst>
                              <dgm:adj idx="1" val="-133.1632"/>
                              <dgm:adj idx="2" val="65"/>
                              <dgm:adj idx="3" val="0.13"/>
                            </dgm:adjLst>
                          </dgm:shape>
                        </dgm:if>
                        <dgm:if name="Name68" axis="precedSib" ptType="node" func="cnt" op="equ" val="1">
                          <dgm:shape xmlns:r="http://schemas.openxmlformats.org/officeDocument/2006/relationships" type="circularArrow" r:blip="">
                            <dgm:adjLst>
                              <dgm:adj idx="1" val="0.1098"/>
                              <dgm:adj idx="2" val="19.0387"/>
                              <dgm:adj idx="3" val="75"/>
                              <dgm:adj idx="4" val="-135"/>
                              <dgm:adj idx="5" val="0.125"/>
                            </dgm:adjLst>
                          </dgm:shape>
                        </dgm:if>
                        <dgm:if name="Name69" axis="precedSib" ptType="node" func="cnt" op="equ" val="2">
                          <dgm:shape xmlns:r="http://schemas.openxmlformats.org/officeDocument/2006/relationships" type="leftCircularArrow" r:blip="">
                            <dgm:adjLst>
                              <dgm:adj idx="1" val="0.1098"/>
                              <dgm:adj idx="2" val="19.0387"/>
                              <dgm:adj idx="3" val="105"/>
                              <dgm:adj idx="4" val="-45"/>
                              <dgm:adj idx="5" val="0.125"/>
                            </dgm:adjLst>
                          </dgm:shape>
                        </dgm:if>
                        <dgm:if name="Name70" axis="precedSib" ptType="node" func="cnt" op="equ" val="3">
                          <dgm:shape xmlns:r="http://schemas.openxmlformats.org/officeDocument/2006/relationships" type="circularArrow" r:blip="">
                            <dgm:adjLst>
                              <dgm:adj idx="1" val="0.1098"/>
                              <dgm:adj idx="2" val="19.0387"/>
                              <dgm:adj idx="3" val="75"/>
                              <dgm:adj idx="4" val="-135"/>
                              <dgm:adj idx="5" val="0.125"/>
                            </dgm:adjLst>
                          </dgm:shape>
                        </dgm:if>
                        <dgm:if name="Name71" axis="precedSib" ptType="node" func="cnt" op="equ" val="4">
                          <dgm:shape xmlns:r="http://schemas.openxmlformats.org/officeDocument/2006/relationships" type="leftCircularArrow" r:blip="">
                            <dgm:adjLst>
                              <dgm:adj idx="1" val="0.1098"/>
                              <dgm:adj idx="2" val="19.0387"/>
                              <dgm:adj idx="3" val="105"/>
                              <dgm:adj idx="4" val="-45"/>
                              <dgm:adj idx="5" val="0.125"/>
                            </dgm:adjLst>
                          </dgm:shape>
                        </dgm:if>
                        <dgm:if name="Name72" axis="precedSib" ptType="node" func="cnt" op="equ" val="5">
                          <dgm:shape xmlns:r="http://schemas.openxmlformats.org/officeDocument/2006/relationships" type="circularArrow" r:blip="">
                            <dgm:adjLst>
                              <dgm:adj idx="1" val="0.1098"/>
                              <dgm:adj idx="2" val="19.0387"/>
                              <dgm:adj idx="3" val="75"/>
                              <dgm:adj idx="4" val="-135"/>
                              <dgm:adj idx="5" val="0.125"/>
                            </dgm:adjLst>
                          </dgm:shape>
                        </dgm:if>
                        <dgm:if name="Name73" axis="precedSib" ptType="node" func="cnt" op="equ" val="6">
                          <dgm:shape xmlns:r="http://schemas.openxmlformats.org/officeDocument/2006/relationships" type="blockArc" r:blip="">
                            <dgm:adjLst>
                              <dgm:adj idx="1" val="0"/>
                              <dgm:adj idx="2" val="-45"/>
                              <dgm:adj idx="3" val="0.1274"/>
                            </dgm:adjLst>
                          </dgm:shape>
                        </dgm:if>
                        <dgm:else name="Name74"/>
                      </dgm:choose>
                    </dgm:else>
                  </dgm:choose>
                </dgm:else>
              </dgm:choose>
            </dgm:else>
          </dgm:choose>
          <dgm:presOf/>
        </dgm:layoutNode>
      </dgm:forEach>
    </dgm:forEach>
    <dgm:forEach name="Name75" axis="ch" ptType="node" cnt="1">
      <dgm:layoutNode name="Accent1">
        <dgm:alg type="sp"/>
        <dgm:shape xmlns:r="http://schemas.openxmlformats.org/officeDocument/2006/relationships" r:blip="">
          <dgm:adjLst/>
        </dgm:shape>
        <dgm:presOf/>
        <dgm:constrLst/>
        <dgm:forEach name="Name76" ref="accentRepeat"/>
      </dgm:layoutNode>
      <dgm:choose name="Name77">
        <dgm:if name="Name78" axis="ch" ptType="node" func="cnt" op="gte" val="1">
          <dgm:layoutNode name="Child1"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79"/>
      </dgm:choose>
      <dgm:layoutNode name="Parent1"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80" axis="ch" ptType="node" st="2" cnt="1">
      <dgm:layoutNode name="Accent2">
        <dgm:alg type="sp"/>
        <dgm:shape xmlns:r="http://schemas.openxmlformats.org/officeDocument/2006/relationships" r:blip="">
          <dgm:adjLst/>
        </dgm:shape>
        <dgm:presOf/>
        <dgm:constrLst/>
        <dgm:forEach name="Name81" ref="accentRepeat"/>
      </dgm:layoutNode>
      <dgm:choose name="Name82">
        <dgm:if name="Name83" axis="ch" ptType="node" func="cnt" op="gte" val="1">
          <dgm:layoutNode name="Child2"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84"/>
      </dgm:choose>
      <dgm:layoutNode name="Parent2"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85" axis="ch" ptType="node" st="3" cnt="1">
      <dgm:layoutNode name="Accent3">
        <dgm:alg type="sp"/>
        <dgm:shape xmlns:r="http://schemas.openxmlformats.org/officeDocument/2006/relationships" r:blip="">
          <dgm:adjLst/>
        </dgm:shape>
        <dgm:presOf/>
        <dgm:constrLst/>
        <dgm:forEach name="Name86" ref="accentRepeat"/>
      </dgm:layoutNode>
      <dgm:choose name="Name87">
        <dgm:if name="Name88" axis="ch" ptType="node" func="cnt" op="gte" val="1">
          <dgm:layoutNode name="Child3"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89"/>
      </dgm:choose>
      <dgm:layoutNode name="Parent3"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90" axis="ch" ptType="node" st="4" cnt="1">
      <dgm:layoutNode name="Accent4">
        <dgm:alg type="sp"/>
        <dgm:shape xmlns:r="http://schemas.openxmlformats.org/officeDocument/2006/relationships" r:blip="">
          <dgm:adjLst/>
        </dgm:shape>
        <dgm:presOf/>
        <dgm:constrLst/>
        <dgm:forEach name="Name91" ref="accentRepeat"/>
      </dgm:layoutNode>
      <dgm:choose name="Name92">
        <dgm:if name="Name93" axis="ch" ptType="node" func="cnt" op="gte" val="1">
          <dgm:layoutNode name="Child4"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94"/>
      </dgm:choose>
      <dgm:layoutNode name="Parent4"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95" axis="ch" ptType="node" st="5" cnt="1">
      <dgm:layoutNode name="Accent5">
        <dgm:alg type="sp"/>
        <dgm:shape xmlns:r="http://schemas.openxmlformats.org/officeDocument/2006/relationships" r:blip="">
          <dgm:adjLst/>
        </dgm:shape>
        <dgm:presOf/>
        <dgm:constrLst/>
        <dgm:forEach name="Name96" ref="accentRepeat"/>
      </dgm:layoutNode>
      <dgm:choose name="Name97">
        <dgm:if name="Name98" axis="ch" ptType="node" func="cnt" op="gte" val="1">
          <dgm:layoutNode name="Child5"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99"/>
      </dgm:choose>
      <dgm:layoutNode name="Parent5"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100" axis="ch" ptType="node" st="6" cnt="1">
      <dgm:layoutNode name="Accent6">
        <dgm:alg type="sp"/>
        <dgm:shape xmlns:r="http://schemas.openxmlformats.org/officeDocument/2006/relationships" r:blip="">
          <dgm:adjLst/>
        </dgm:shape>
        <dgm:presOf/>
        <dgm:constrLst/>
        <dgm:forEach name="Name101" ref="accentRepeat"/>
      </dgm:layoutNode>
      <dgm:choose name="Name102">
        <dgm:if name="Name103" axis="ch" ptType="node" func="cnt" op="gte" val="1">
          <dgm:layoutNode name="Child6"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104"/>
      </dgm:choose>
      <dgm:layoutNode name="Parent6"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105" axis="ch" ptType="node" st="7" cnt="1">
      <dgm:layoutNode name="Accent7">
        <dgm:alg type="sp"/>
        <dgm:shape xmlns:r="http://schemas.openxmlformats.org/officeDocument/2006/relationships" r:blip="">
          <dgm:adjLst/>
        </dgm:shape>
        <dgm:presOf/>
        <dgm:constrLst/>
        <dgm:forEach name="Name106" ref="accentRepeat"/>
      </dgm:layoutNode>
      <dgm:choose name="Name107">
        <dgm:if name="Name108" axis="ch" ptType="node" func="cnt" op="gte" val="1">
          <dgm:layoutNode name="Child7"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109"/>
      </dgm:choose>
      <dgm:layoutNode name="Parent7"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layoutNode>
</dgm:layoutDef>
</file>

<file path=ppt/diagrams/layout2.xml><?xml version="1.0" encoding="utf-8"?>
<dgm:layoutDef xmlns:dgm="http://schemas.openxmlformats.org/drawingml/2006/diagram" xmlns:a="http://schemas.openxmlformats.org/drawingml/2006/main" uniqueId="urn:microsoft.com/office/officeart/2008/layout/NameandTitleOrganizationalChart">
  <dgm:title val=""/>
  <dgm:desc val=""/>
  <dgm:catLst>
    <dgm:cat type="hierarchy" pri="125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fact="0.9"/>
                  <dgm:constr type="l" for="ch" forName="titleText1" refType="w" fact="0.2"/>
                  <dgm:constr type="t" for="ch" forName="titleText1" refType="h" fact="0.7"/>
                  <dgm:constr type="w" for="ch" forName="titleText1" refType="w" fact="0.9"/>
                  <dgm:constr type="h" for="ch" forName="titleText1" refType="h" fact="0.3"/>
                  <dgm:constr type="primFontSz" for="des" forName="titleText1" refType="primFontSz" refFor="des" refForName="rootText1" op="lte"/>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fact="0.9"/>
                  <dgm:constr type="l" for="ch" forName="titleText1" refType="w" fact="0.2"/>
                  <dgm:constr type="t" for="ch" forName="titleText1" refType="h" fact="0.7"/>
                  <dgm:constr type="w" for="ch" forName="titleText1" refType="w" fact="0.9"/>
                  <dgm:constr type="h" for="ch" forName="titleText1" refType="h" fact="0.3"/>
                  <dgm:constr type="primFontSz" for="des" forName="titleText1" refType="primFontSz" refFor="des" refForName="rootText1" op="lte"/>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fact="0.9"/>
                  <dgm:constr type="l" for="ch" forName="titleText1" refType="w" fact="0.2"/>
                  <dgm:constr type="t" for="ch" forName="titleText1" refType="h" fact="0.7"/>
                  <dgm:constr type="w" for="ch" forName="titleText1" refType="w" fact="0.9"/>
                  <dgm:constr type="h" for="ch" forName="titleText1" refType="h" fact="0.3"/>
                  <dgm:constr type="primFontSz" for="des" forName="titleText1" refType="primFontSz" refFor="des" refForName="rootText1" op="lte"/>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fact="0.9"/>
                  <dgm:constr type="l" for="ch" forName="titleText1" refType="w" fact="0.2"/>
                  <dgm:constr type="t" for="ch" forName="titleText1" refType="h" fact="0.7"/>
                  <dgm:constr type="w" for="ch" forName="titleText1" refType="w" fact="0.9"/>
                  <dgm:constr type="h" for="ch" forName="titleText1" refType="h" fact="0.3"/>
                  <dgm:constr type="primFontSz" for="des" forName="titleText1" refType="primFontSz" refFor="des" refForName="rootText1" op="lte"/>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Max/>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h" fact="0.4"/>
              </dgm:constrLst>
              <dgm:ruleLst>
                <dgm:rule type="primFontSz" val="5" fact="NaN" max="NaN"/>
              </dgm:ruleLst>
            </dgm:layoutNode>
            <dgm:layoutNode name="titleText1" styleLbl="fgAcc0">
              <dgm:varLst>
                <dgm:chMax val="0"/>
                <dgm:chPref val="0"/>
              </dgm:varLst>
              <dgm:alg type="tx">
                <dgm:param type="parTxLTRAlign" val="r"/>
              </dgm:alg>
              <dgm:shape xmlns:r="http://schemas.openxmlformats.org/officeDocument/2006/relationships" type="rect" r:blip="">
                <dgm:adjLst/>
              </dgm:shape>
              <dgm:presOf axis="followSib" ptType="sibTrans" hideLastTrans="0" cnt="1"/>
              <dgm:constrLst>
                <dgm:constr type="primFontSz" val="65"/>
                <dgm:constr type="lMarg" refType="primFontSz" fact="0.2"/>
                <dgm:constr type="rMarg" refType="primFontSz" fact="0.2"/>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alg type="conn">
                            <dgm:param type="connRout" val="bend"/>
                            <dgm:param type="dim" val="1D"/>
                            <dgm:param type="endSty" val="noArr"/>
                            <dgm:param type="begPts" val="bCtr"/>
                            <dgm:param type="endPts" val="tCtr"/>
                            <dgm:param type="bendPt" val="end"/>
                          </dgm:alg>
                        </dgm:else>
                      </dgm:choose>
                      <dgm:shape xmlns:r="http://schemas.openxmlformats.org/officeDocument/2006/relationships" type="conn" r:blip="" zOrderOff="-99999">
                        <dgm:adjLst/>
                      </dgm:shape>
                      <dgm:presOf axis="self"/>
                      <dgm:constrLst>
                        <dgm:constr type="begPad"/>
                        <dgm:constr type="endPad"/>
                      </dgm:constrLst>
                      <dgm:ruleLst/>
                    </dgm:layoutNode>
                  </dgm:if>
                  <dgm:if name="Name41" func="var" arg="hierBranch" op="equ" val="hang">
                    <dgm:layoutNode name="Name42">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3">
                    <dgm:layoutNode name="Name44">
                      <dgm:choose name="Name45">
                        <dgm:if name="Name46" axis="self" func="depth" op="lte" val="2">
                          <dgm:choose name="Name47">
                            <dgm:if name="Name48" axis="par ch" ptType="node asst" func="cnt" op="gte" val="1">
                              <dgm:alg type="conn">
                                <dgm:param type="connRout" val="bend"/>
                                <dgm:param type="dim" val="1D"/>
                                <dgm:param type="endSty" val="noArr"/>
                                <dgm:param type="begPts" val="bCtr"/>
                                <dgm:param type="endPts" val="midL midR"/>
                              </dgm:alg>
                            </dgm:if>
                            <dgm:else name="Name49">
                              <dgm:alg type="conn">
                                <dgm:param type="connRout" val="bend"/>
                                <dgm:param type="dim" val="1D"/>
                                <dgm:param type="endSty" val="noArr"/>
                                <dgm:param type="begPts" val="bCtr"/>
                                <dgm:param type="endPts" val="midL midR"/>
                                <dgm:param type="srcNode" val="rootConnector1"/>
                              </dgm:alg>
                            </dgm:else>
                          </dgm:choose>
                        </dgm:if>
                        <dgm:else name="Name50">
                          <dgm:choose name="Name51">
                            <dgm:if name="Name52" axis="par ch" ptType="node asst" func="cnt" op="gte" val="1">
                              <dgm:alg type="conn">
                                <dgm:param type="connRout" val="bend"/>
                                <dgm:param type="dim" val="1D"/>
                                <dgm:param type="endSty" val="noArr"/>
                                <dgm:param type="begPts" val="bCtr"/>
                                <dgm:param type="endPts" val="midL midR"/>
                              </dgm:alg>
                            </dgm:if>
                            <dgm:else name="Name53">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54">
                  <dgm:if name="Name55" func="var" arg="hierBranch" op="equ" val="l">
                    <dgm:choose name="Name56">
                      <dgm:if name="Name57"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58">
                        <dgm:alg type="hierRoot">
                          <dgm:param type="hierAlign" val="tR"/>
                        </dgm:alg>
                        <dgm:shape xmlns:r="http://schemas.openxmlformats.org/officeDocument/2006/relationships" r:blip="">
                          <dgm:adjLst/>
                        </dgm:shape>
                        <dgm:presOf/>
                        <dgm:constrLst>
                          <dgm:constr type="alignOff" val="0.25"/>
                        </dgm:constrLst>
                      </dgm:else>
                    </dgm:choose>
                  </dgm:if>
                  <dgm:if name="Name59" func="var" arg="hierBranch" op="equ" val="r">
                    <dgm:choose name="Name60">
                      <dgm:if name="Name61"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2">
                        <dgm:alg type="hierRoot">
                          <dgm:param type="hierAlign" val="tL"/>
                        </dgm:alg>
                        <dgm:shape xmlns:r="http://schemas.openxmlformats.org/officeDocument/2006/relationships" r:blip="">
                          <dgm:adjLst/>
                        </dgm:shape>
                        <dgm:presOf/>
                        <dgm:constrLst>
                          <dgm:constr type="alignOff" val="0.25"/>
                        </dgm:constrLst>
                      </dgm:else>
                    </dgm:choose>
                  </dgm:if>
                  <dgm:if name="Name63"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64" func="var" arg="hierBranch" op="equ" val="init">
                    <dgm:alg type="hierRoot"/>
                    <dgm:shape xmlns:r="http://schemas.openxmlformats.org/officeDocument/2006/relationships" r:blip="">
                      <dgm:adjLst/>
                    </dgm:shape>
                    <dgm:presOf/>
                    <dgm:constrLst>
                      <dgm:constr type="alignOff"/>
                      <dgm:constr type="bendDist" for="des" ptType="parTrans" refType="sp" fact="0.5"/>
                    </dgm:constrLst>
                  </dgm:if>
                  <dgm:else name="Name65">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66">
                    <dgm:if name="Name67" func="var" arg="hierBranch" op="equ" val="init">
                      <dgm:constrLst>
                        <dgm:constr type="l" for="ch" forName="rootText"/>
                        <dgm:constr type="t" for="ch" forName="rootText"/>
                        <dgm:constr type="w" for="ch" forName="rootText" refType="w"/>
                        <dgm:constr type="h" for="ch" forName="rootText" refType="h" fact="0.9"/>
                        <dgm:constr type="l" for="ch" forName="titleText2" refType="w" fact="0.2"/>
                        <dgm:constr type="t" for="ch" forName="titleText2" refType="h" fact="0.7"/>
                        <dgm:constr type="w" for="ch" forName="titleText2" refType="w" fact="0.9"/>
                        <dgm:constr type="h" for="ch" forName="titleText2" refType="h" fact="0.3"/>
                        <dgm:constr type="primFontSz" for="des" forName="titleText2" refType="primFontSz" refFor="des" refForName="rootText1" op="lte"/>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68" func="var" arg="hierBranch" op="equ" val="l">
                      <dgm:constrLst>
                        <dgm:constr type="l" for="ch" forName="rootText"/>
                        <dgm:constr type="t" for="ch" forName="rootText"/>
                        <dgm:constr type="w" for="ch" forName="rootText" refType="w"/>
                        <dgm:constr type="h" for="ch" forName="rootText" refType="h" fact="0.9"/>
                        <dgm:constr type="l" for="ch" forName="titleText2" refType="w" fact="0.2"/>
                        <dgm:constr type="t" for="ch" forName="titleText2" refType="h" fact="0.7"/>
                        <dgm:constr type="w" for="ch" forName="titleText2" refType="w" fact="0.9"/>
                        <dgm:constr type="h" for="ch" forName="titleText2" refType="h" fact="0.3"/>
                        <dgm:constr type="primFontSz" for="des" forName="titleText2" refType="primFontSz" refFor="des" refForName="rootText1" op="lte"/>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69" func="var" arg="hierBranch" op="equ" val="r">
                      <dgm:constrLst>
                        <dgm:constr type="l" for="ch" forName="rootText"/>
                        <dgm:constr type="t" for="ch" forName="rootText"/>
                        <dgm:constr type="w" for="ch" forName="rootText" refType="w"/>
                        <dgm:constr type="h" for="ch" forName="rootText" refType="h" fact="0.9"/>
                        <dgm:constr type="l" for="ch" forName="titleText2" refType="w" fact="0.2"/>
                        <dgm:constr type="t" for="ch" forName="titleText2" refType="h" fact="0.7"/>
                        <dgm:constr type="w" for="ch" forName="titleText2" refType="w" fact="0.9"/>
                        <dgm:constr type="h" for="ch" forName="titleText2" refType="h" fact="0.3"/>
                        <dgm:constr type="primFontSz" for="des" forName="titleText2" refType="primFontSz" refFor="des" refForName="rootText1" op="lte"/>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70">
                      <dgm:constrLst>
                        <dgm:constr type="l" for="ch" forName="rootText"/>
                        <dgm:constr type="t" for="ch" forName="rootText"/>
                        <dgm:constr type="w" for="ch" forName="rootText" refType="w"/>
                        <dgm:constr type="h" for="ch" forName="rootText" refType="h" fact="0.9"/>
                        <dgm:constr type="l" for="ch" forName="titleText2" refType="w" fact="0.2"/>
                        <dgm:constr type="t" for="ch" forName="titleText2" refType="h" fact="0.7"/>
                        <dgm:constr type="w" for="ch" forName="titleText2" refType="w" fact="0.9"/>
                        <dgm:constr type="h" for="ch" forName="titleText2" refType="h" fact="0.3"/>
                        <dgm:constr type="primFontSz" for="des" forName="titleText2" refType="primFontSz" refFor="des" refForName="rootText1" op="lte"/>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styleLbl="node1">
                    <dgm:varLst>
                      <dgm:chMax/>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h" fact="0.4"/>
                    </dgm:constrLst>
                    <dgm:ruleLst>
                      <dgm:rule type="primFontSz" val="5" fact="NaN" max="NaN"/>
                    </dgm:ruleLst>
                  </dgm:layoutNode>
                  <dgm:layoutNode name="titleText2" styleLbl="fgAcc1">
                    <dgm:varLst>
                      <dgm:chMax val="0"/>
                      <dgm:chPref val="0"/>
                    </dgm:varLst>
                    <dgm:alg type="tx">
                      <dgm:param type="parTxLTRAlign" val="r"/>
                    </dgm:alg>
                    <dgm:shape xmlns:r="http://schemas.openxmlformats.org/officeDocument/2006/relationships" type="rect" r:blip="">
                      <dgm:adjLst/>
                    </dgm:shape>
                    <dgm:presOf axis="followSib" ptType="sibTrans" hideLastTrans="0" cnt="1"/>
                    <dgm:constrLst>
                      <dgm:constr type="primFontSz" val="65"/>
                      <dgm:constr type="lMarg" refType="primFontSz" fact="0.2"/>
                      <dgm:constr type="rMarg" refType="primFontSz" fact="0.2"/>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71">
                    <dgm:if name="Name72" func="var" arg="hierBranch" op="equ" val="l">
                      <dgm:alg type="hierChild">
                        <dgm:param type="chAlign" val="r"/>
                        <dgm:param type="linDir" val="fromT"/>
                      </dgm:alg>
                    </dgm:if>
                    <dgm:if name="Name73" func="var" arg="hierBranch" op="equ" val="r">
                      <dgm:alg type="hierChild">
                        <dgm:param type="chAlign" val="l"/>
                        <dgm:param type="linDir" val="fromT"/>
                      </dgm:alg>
                    </dgm:if>
                    <dgm:if name="Name74" func="var" arg="hierBranch" op="equ" val="hang">
                      <dgm:choose name="Name75">
                        <dgm:if name="Name76" func="var" arg="dir" op="equ" val="norm">
                          <dgm:alg type="hierChild">
                            <dgm:param type="chAlign" val="l"/>
                            <dgm:param type="linDir" val="fromL"/>
                            <dgm:param type="secChAlign" val="t"/>
                            <dgm:param type="secLinDir" val="fromT"/>
                          </dgm:alg>
                        </dgm:if>
                        <dgm:else name="Name77">
                          <dgm:alg type="hierChild">
                            <dgm:param type="chAlign" val="l"/>
                            <dgm:param type="linDir" val="fromR"/>
                            <dgm:param type="secChAlign" val="t"/>
                            <dgm:param type="secLinDir" val="fromT"/>
                          </dgm:alg>
                        </dgm:else>
                      </dgm:choose>
                    </dgm:if>
                    <dgm:if name="Name78" func="var" arg="hierBranch" op="equ" val="std">
                      <dgm:choose name="Name79">
                        <dgm:if name="Name80" func="var" arg="dir" op="equ" val="norm">
                          <dgm:alg type="hierChild"/>
                        </dgm:if>
                        <dgm:else name="Name81">
                          <dgm:alg type="hierChild">
                            <dgm:param type="linDir" val="fromR"/>
                          </dgm:alg>
                        </dgm:else>
                      </dgm:choose>
                    </dgm:if>
                    <dgm:if name="Name82" func="var" arg="hierBranch" op="equ" val="init">
                      <dgm:choose name="Name83">
                        <dgm:if name="Name84" func="var" arg="dir" op="equ" val="norm">
                          <dgm:alg type="hierChild"/>
                        </dgm:if>
                        <dgm:else name="Name85">
                          <dgm:alg type="hierChild">
                            <dgm:param type="linDir" val="fromR"/>
                          </dgm:alg>
                        </dgm:else>
                      </dgm:choose>
                    </dgm:if>
                    <dgm:else name="Name86"/>
                  </dgm:choose>
                  <dgm:shape xmlns:r="http://schemas.openxmlformats.org/officeDocument/2006/relationships" r:blip="">
                    <dgm:adjLst/>
                  </dgm:shape>
                  <dgm:presOf/>
                  <dgm:constrLst/>
                  <dgm:ruleLst/>
                  <dgm:forEach name="Name87" ref="rep2a"/>
                </dgm:layoutNode>
                <dgm:layoutNode name="hierChild5">
                  <dgm:choose name="Name88">
                    <dgm:if name="Name89" func="var" arg="dir" op="equ" val="norm">
                      <dgm:alg type="hierChild">
                        <dgm:param type="chAlign" val="l"/>
                        <dgm:param type="linDir" val="fromL"/>
                        <dgm:param type="secChAlign" val="t"/>
                        <dgm:param type="secLinDir" val="fromT"/>
                      </dgm:alg>
                    </dgm:if>
                    <dgm:else name="Name90">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91" ref="rep2b"/>
                </dgm:layoutNode>
              </dgm:layoutNode>
            </dgm:forEach>
          </dgm:layoutNode>
          <dgm:layoutNode name="hierChild3">
            <dgm:choose name="Name92">
              <dgm:if name="Name93" func="var" arg="dir" op="equ" val="norm">
                <dgm:alg type="hierChild">
                  <dgm:param type="chAlign" val="l"/>
                  <dgm:param type="linDir" val="fromL"/>
                  <dgm:param type="secChAlign" val="t"/>
                  <dgm:param type="secLinDir" val="fromT"/>
                </dgm:alg>
              </dgm:if>
              <dgm:else name="Name94">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95" axis="precedSib" ptType="parTrans" st="-1" cnt="1">
                <dgm:layoutNode name="Name96">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97">
                  <dgm:if name="Name98" func="var" arg="hierBranch" op="equ" val="l">
                    <dgm:alg type="hierRoot">
                      <dgm:param type="hierAlign" val="tR"/>
                    </dgm:alg>
                    <dgm:shape xmlns:r="http://schemas.openxmlformats.org/officeDocument/2006/relationships" r:blip="">
                      <dgm:adjLst/>
                    </dgm:shape>
                    <dgm:presOf/>
                    <dgm:constrLst>
                      <dgm:constr type="alignOff" val="0.65"/>
                    </dgm:constrLst>
                  </dgm:if>
                  <dgm:if name="Name99" func="var" arg="hierBranch" op="equ" val="r">
                    <dgm:alg type="hierRoot">
                      <dgm:param type="hierAlign" val="tL"/>
                    </dgm:alg>
                    <dgm:shape xmlns:r="http://schemas.openxmlformats.org/officeDocument/2006/relationships" r:blip="">
                      <dgm:adjLst/>
                    </dgm:shape>
                    <dgm:presOf/>
                    <dgm:constrLst>
                      <dgm:constr type="alignOff" val="0.65"/>
                    </dgm:constrLst>
                  </dgm:if>
                  <dgm:if name="Name100" func="var" arg="hierBranch" op="equ" val="hang">
                    <dgm:alg type="hierRoot"/>
                    <dgm:shape xmlns:r="http://schemas.openxmlformats.org/officeDocument/2006/relationships" r:blip="">
                      <dgm:adjLst/>
                    </dgm:shape>
                    <dgm:presOf/>
                    <dgm:constrLst>
                      <dgm:constr type="alignOff" val="0.65"/>
                    </dgm:constrLst>
                  </dgm:if>
                  <dgm:if name="Name101"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02" func="var" arg="hierBranch" op="equ" val="init">
                    <dgm:alg type="hierRoot"/>
                    <dgm:shape xmlns:r="http://schemas.openxmlformats.org/officeDocument/2006/relationships" r:blip="">
                      <dgm:adjLst/>
                    </dgm:shape>
                    <dgm:presOf/>
                    <dgm:constrLst>
                      <dgm:constr type="alignOff"/>
                      <dgm:constr type="bendDist" for="des" ptType="parTrans" refType="sp" fact="0.5"/>
                    </dgm:constrLst>
                  </dgm:if>
                  <dgm:else name="Name103"/>
                </dgm:choose>
                <dgm:ruleLst/>
                <dgm:layoutNode name="rootComposite3">
                  <dgm:alg type="composite"/>
                  <dgm:shape xmlns:r="http://schemas.openxmlformats.org/officeDocument/2006/relationships" r:blip="">
                    <dgm:adjLst/>
                  </dgm:shape>
                  <dgm:presOf axis="self" ptType="node" cnt="1"/>
                  <dgm:choose name="Name104">
                    <dgm:if name="Name105" func="var" arg="hierBranch" op="equ" val="init">
                      <dgm:constrLst>
                        <dgm:constr type="l" for="ch" forName="rootText3"/>
                        <dgm:constr type="t" for="ch" forName="rootText3"/>
                        <dgm:constr type="w" for="ch" forName="rootText3" refType="w"/>
                        <dgm:constr type="h" for="ch" forName="rootText3" refType="h" fact="0.9"/>
                        <dgm:constr type="l" for="ch" forName="titleText3" refType="w" fact="0.2"/>
                        <dgm:constr type="t" for="ch" forName="titleText3" refType="h" fact="0.7"/>
                        <dgm:constr type="w" for="ch" forName="titleText3" refType="w" fact="0.9"/>
                        <dgm:constr type="h" for="ch" forName="titleText3" refType="h" fact="0.3"/>
                        <dgm:constr type="primFontSz" for="des" forName="titleText3" refType="primFontSz" refFor="des" refForName="rootText3" op="lte"/>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06" func="var" arg="hierBranch" op="equ" val="l">
                      <dgm:constrLst>
                        <dgm:constr type="l" for="ch" forName="rootText3"/>
                        <dgm:constr type="t" for="ch" forName="rootText3"/>
                        <dgm:constr type="w" for="ch" forName="rootText3" refType="w"/>
                        <dgm:constr type="h" for="ch" forName="rootText3" refType="h" fact="0.9"/>
                        <dgm:constr type="l" for="ch" forName="titleText3" refType="w" fact="0.2"/>
                        <dgm:constr type="t" for="ch" forName="titleText3" refType="h" fact="0.7"/>
                        <dgm:constr type="w" for="ch" forName="titleText3" refType="w" fact="0.9"/>
                        <dgm:constr type="h" for="ch" forName="titleText3" refType="h" fact="0.3"/>
                        <dgm:constr type="primFontSz" for="des" forName="titleText3" refType="primFontSz" refFor="des" refForName="rootText3" op="lte"/>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07" func="var" arg="hierBranch" op="equ" val="r">
                      <dgm:constrLst>
                        <dgm:constr type="l" for="ch" forName="rootText3"/>
                        <dgm:constr type="t" for="ch" forName="rootText3"/>
                        <dgm:constr type="w" for="ch" forName="rootText3" refType="w"/>
                        <dgm:constr type="h" for="ch" forName="rootText3" refType="h" fact="0.9"/>
                        <dgm:constr type="l" for="ch" forName="titleText3" refType="w" fact="0.2"/>
                        <dgm:constr type="t" for="ch" forName="titleText3" refType="h" fact="0.7"/>
                        <dgm:constr type="w" for="ch" forName="titleText3" refType="w" fact="0.9"/>
                        <dgm:constr type="h" for="ch" forName="titleText3" refType="h" fact="0.3"/>
                        <dgm:constr type="primFontSz" for="des" forName="titleText3" refType="primFontSz" refFor="des" refForName="rootText3" op="lte"/>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08">
                      <dgm:constrLst>
                        <dgm:constr type="l" for="ch" forName="rootText3"/>
                        <dgm:constr type="t" for="ch" forName="rootText3"/>
                        <dgm:constr type="w" for="ch" forName="rootText3" refType="w"/>
                        <dgm:constr type="h" for="ch" forName="rootText3" refType="h" fact="0.9"/>
                        <dgm:constr type="l" for="ch" forName="titleText3" refType="w" fact="0.2"/>
                        <dgm:constr type="t" for="ch" forName="titleText3" refType="h" fact="0.7"/>
                        <dgm:constr type="w" for="ch" forName="titleText3" refType="w" fact="0.9"/>
                        <dgm:constr type="h" for="ch" forName="titleText3" refType="h" fact="0.3"/>
                        <dgm:constr type="primFontSz" for="des" forName="titleText3" refType="primFontSz" refFor="des" refForName="rootText3" op="lte"/>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styleLbl="asst1">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h" fact="0.4"/>
                    </dgm:constrLst>
                    <dgm:ruleLst>
                      <dgm:rule type="primFontSz" val="5" fact="NaN" max="NaN"/>
                    </dgm:ruleLst>
                  </dgm:layoutNode>
                  <dgm:layoutNode name="titleText3" styleLbl="fgAcc2">
                    <dgm:varLst>
                      <dgm:chMax val="0"/>
                      <dgm:chPref val="0"/>
                    </dgm:varLst>
                    <dgm:alg type="tx">
                      <dgm:param type="parTxLTRAlign" val="r"/>
                    </dgm:alg>
                    <dgm:shape xmlns:r="http://schemas.openxmlformats.org/officeDocument/2006/relationships" type="rect" r:blip="">
                      <dgm:adjLst/>
                    </dgm:shape>
                    <dgm:presOf axis="followSib" ptType="sibTrans" hideLastTrans="0" cnt="1"/>
                    <dgm:constrLst>
                      <dgm:constr type="primFontSz" val="65"/>
                      <dgm:constr type="lMarg" refType="primFontSz" fact="0.2"/>
                      <dgm:constr type="rMarg" refType="primFontSz" fact="0.2"/>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09">
                    <dgm:if name="Name110" func="var" arg="hierBranch" op="equ" val="l">
                      <dgm:alg type="hierChild">
                        <dgm:param type="chAlign" val="r"/>
                        <dgm:param type="linDir" val="fromT"/>
                      </dgm:alg>
                    </dgm:if>
                    <dgm:if name="Name111" func="var" arg="hierBranch" op="equ" val="r">
                      <dgm:alg type="hierChild">
                        <dgm:param type="chAlign" val="l"/>
                        <dgm:param type="linDir" val="fromT"/>
                      </dgm:alg>
                    </dgm:if>
                    <dgm:if name="Name112" func="var" arg="hierBranch" op="equ" val="hang">
                      <dgm:choose name="Name113">
                        <dgm:if name="Name114" func="var" arg="dir" op="equ" val="norm">
                          <dgm:alg type="hierChild">
                            <dgm:param type="chAlign" val="l"/>
                            <dgm:param type="linDir" val="fromL"/>
                            <dgm:param type="secChAlign" val="t"/>
                            <dgm:param type="secLinDir" val="fromT"/>
                          </dgm:alg>
                        </dgm:if>
                        <dgm:else name="Name115">
                          <dgm:alg type="hierChild">
                            <dgm:param type="chAlign" val="l"/>
                            <dgm:param type="linDir" val="fromR"/>
                            <dgm:param type="secChAlign" val="t"/>
                            <dgm:param type="secLinDir" val="fromT"/>
                          </dgm:alg>
                        </dgm:else>
                      </dgm:choose>
                    </dgm:if>
                    <dgm:if name="Name116" func="var" arg="hierBranch" op="equ" val="std">
                      <dgm:choose name="Name117">
                        <dgm:if name="Name118" func="var" arg="dir" op="equ" val="norm">
                          <dgm:alg type="hierChild"/>
                        </dgm:if>
                        <dgm:else name="Name119">
                          <dgm:alg type="hierChild">
                            <dgm:param type="linDir" val="fromR"/>
                          </dgm:alg>
                        </dgm:else>
                      </dgm:choose>
                    </dgm:if>
                    <dgm:if name="Name120" func="var" arg="hierBranch" op="equ" val="init">
                      <dgm:alg type="hierChild"/>
                    </dgm:if>
                    <dgm:else name="Name121"/>
                  </dgm:choose>
                  <dgm:shape xmlns:r="http://schemas.openxmlformats.org/officeDocument/2006/relationships" r:blip="">
                    <dgm:adjLst/>
                  </dgm:shape>
                  <dgm:presOf/>
                  <dgm:constrLst/>
                  <dgm:ruleLst/>
                  <dgm:forEach name="Name122" ref="rep2a"/>
                </dgm:layoutNode>
                <dgm:layoutNode name="hierChild7">
                  <dgm:choose name="Name123">
                    <dgm:if name="Name124" func="var" arg="dir" op="equ" val="norm">
                      <dgm:alg type="hierChild">
                        <dgm:param type="chAlign" val="l"/>
                        <dgm:param type="linDir" val="fromL"/>
                        <dgm:param type="secChAlign" val="t"/>
                        <dgm:param type="secLinDir" val="fromT"/>
                      </dgm:alg>
                    </dgm:if>
                    <dgm:else name="Name12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26" ref="rep2b"/>
                </dgm:layoutNode>
              </dgm:layoutNode>
            </dgm:forEach>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11/layout/TabList">
  <dgm:title val="Tab List"/>
  <dgm:desc val="Use to show non-sequential or grouped blocks of information. Works well for lists with a small amount of Level 1 text. The first Level 2 displays next to the Level 1 text  and the remaining Level 2 text appears beneath the Level 1 text."/>
  <dgm:catLst>
    <dgm:cat type="list" pri="4500"/>
    <dgm:cat type="officeonline" pri="11000"/>
  </dgm:catLst>
  <dgm:sampData>
    <dgm:dataModel>
      <dgm:ptLst>
        <dgm:pt modelId="0" type="doc"/>
        <dgm:pt modelId="10">
          <dgm:prSet phldr="1"/>
        </dgm:pt>
        <dgm:pt modelId="11">
          <dgm:prSet phldr="1"/>
        </dgm:pt>
        <dgm:pt modelId="12">
          <dgm:prSet phldr="1"/>
        </dgm:pt>
        <dgm:pt modelId="20">
          <dgm:prSet phldr="1"/>
        </dgm:pt>
        <dgm:pt modelId="21">
          <dgm:prSet phldr="1"/>
        </dgm:pt>
        <dgm:pt modelId="22">
          <dgm:prSet phldr="1"/>
        </dgm:pt>
        <dgm:pt modelId="30">
          <dgm:prSet phldr="1"/>
        </dgm:pt>
        <dgm:pt modelId="31">
          <dgm:prSet phldr="1"/>
        </dgm:pt>
        <dgm:pt modelId="32">
          <dgm:prSet phldr="1"/>
        </dgm:pt>
      </dgm:ptLst>
      <dgm:cxnLst>
        <dgm:cxn modelId="40" srcId="0" destId="10" srcOrd="0" destOrd="0"/>
        <dgm:cxn modelId="41" srcId="10" destId="11" srcOrd="0" destOrd="0"/>
        <dgm:cxn modelId="42" srcId="10" destId="12" srcOrd="0" destOrd="0"/>
        <dgm:cxn modelId="50" srcId="0" destId="20" srcOrd="1" destOrd="0"/>
        <dgm:cxn modelId="51" srcId="20" destId="21" srcOrd="1" destOrd="0"/>
        <dgm:cxn modelId="52" srcId="20" destId="22" srcOrd="1" destOrd="0"/>
        <dgm:cxn modelId="60" srcId="0" destId="30" srcOrd="2" destOrd="0"/>
        <dgm:cxn modelId="61" srcId="30" destId="31" srcOrd="2" destOrd="0"/>
        <dgm:cxn modelId="62" srcId="30" destId="32" srcOrd="2" destOrd="0"/>
      </dgm:cxnLst>
      <dgm:bg/>
      <dgm:whole/>
    </dgm:dataModel>
  </dgm:sampData>
  <dgm:styleData>
    <dgm:dataModel>
      <dgm:ptLst>
        <dgm:pt modelId="0" type="doc"/>
        <dgm:pt modelId="10">
          <dgm:prSet phldr="1"/>
        </dgm:pt>
        <dgm:pt modelId="20">
          <dgm:prSet phldr="1"/>
        </dgm:pt>
      </dgm:ptLst>
      <dgm:cxnLst>
        <dgm:cxn modelId="30" srcId="0" destId="10" srcOrd="0" destOrd="0"/>
        <dgm:cxn modelId="4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50" srcId="0" destId="10" srcOrd="0" destOrd="0"/>
        <dgm:cxn modelId="60" srcId="0" destId="20" srcOrd="1" destOrd="0"/>
        <dgm:cxn modelId="70" srcId="0" destId="30" srcOrd="2" destOrd="0"/>
        <dgm:cxn modelId="80" srcId="0" destId="40" srcOrd="3" destOrd="0"/>
      </dgm:cxnLst>
      <dgm:bg/>
      <dgm:whole/>
    </dgm:dataModel>
  </dgm:clrData>
  <dgm:layoutNode name="Name0">
    <dgm:varLst>
      <dgm:chMax/>
      <dgm:chPref val="3"/>
      <dgm:dir/>
      <dgm:animOne val="branch"/>
      <dgm:animLvl val="lvl"/>
    </dgm:varLst>
    <dgm:alg type="lin">
      <dgm:param type="linDir" val="fromT"/>
    </dgm:alg>
    <dgm:shape xmlns:r="http://schemas.openxmlformats.org/officeDocument/2006/relationships" r:blip="">
      <dgm:adjLst/>
    </dgm:shape>
    <dgm:constrLst>
      <dgm:constr type="w" for="ch" forName="Child" refType="w"/>
      <dgm:constr type="h" for="ch" forName="Child" refType="h" fact="0.6667"/>
      <dgm:constr type="primFontSz" for="des" forName="Parent" op="equ" val="65"/>
      <dgm:constr type="primFontSz" for="des" forName="Child" op="equ" val="65"/>
      <dgm:constr type="primFontSz" for="des" forName="FirstChild" op="equ" val="65"/>
      <dgm:constr type="primFontSz" for="des" forName="Child" refType="primFontSz" refFor="des" refForName="Parent" op="lte"/>
      <dgm:constr type="primFontSz" for="des" forName="FirstChild" refType="primFontSz" refFor="des" refForName="Parent" op="lte"/>
      <dgm:constr type="primFontSz" for="des" forName="Child" refType="primFontSz" refFor="des" refForName="FirstChild" op="lte"/>
      <dgm:constr type="w" for="ch" forName="composite" refType="w"/>
      <dgm:constr type="h" for="ch" forName="composite" refType="h" fact="0.3333"/>
      <dgm:constr type="sp" refType="h" refFor="ch" refForName="composite" op="equ" fact="0.05"/>
      <dgm:constr type="h" for="ch" forName="sibTrans" refType="h" refFor="ch" refForName="composite" op="equ" fact="0.05"/>
      <dgm:constr type="w" for="ch" forName="sibTrans" refType="h" refFor="ch" refForName="sibTrans" op="equ"/>
    </dgm:constrLst>
    <dgm:forEach name="nodesForEach" axis="ch" ptType="node">
      <dgm:layoutNode name="composite">
        <dgm:alg type="composite"/>
        <dgm:shape xmlns:r="http://schemas.openxmlformats.org/officeDocument/2006/relationships" r:blip="">
          <dgm:adjLst/>
        </dgm:shape>
        <dgm:choose name="Name1">
          <dgm:if name="Name2" func="var" arg="dir" op="equ" val="norm">
            <dgm:constrLst>
              <dgm:constr type="l" for="ch" forName="Accent" refType="w" fact="0"/>
              <dgm:constr type="b" for="ch" forName="Accent" refType="h"/>
              <dgm:constr type="w" for="ch" forName="Accent" refType="w"/>
              <dgm:constr type="h" for="ch" forName="Accent" refType="h" fact="0"/>
              <dgm:constr type="l" for="ch" forName="FirstChild" refType="w" fact="0.26"/>
              <dgm:constr type="t" for="ch" forName="FirstChild" refType="h" fact="0"/>
              <dgm:constr type="w" for="ch" forName="FirstChild" refType="w" fact="0.74"/>
              <dgm:constr type="h" for="ch" forName="FirstChild" refType="h"/>
              <dgm:constr type="l" for="ch" forName="Parent" refType="w" fact="0"/>
              <dgm:constr type="t" for="ch" forName="Parent" refType="h" fact="0"/>
              <dgm:constr type="w" for="ch" forName="Parent" refType="w" fact="0.26"/>
              <dgm:constr type="h" for="ch" forName="Parent" refType="h"/>
            </dgm:constrLst>
          </dgm:if>
          <dgm:else name="Name3">
            <dgm:constrLst>
              <dgm:constr type="l" for="ch" forName="Accent" refType="w" fact="0"/>
              <dgm:constr type="b" for="ch" forName="Accent" refType="h"/>
              <dgm:constr type="w" for="ch" forName="Accent" refType="w"/>
              <dgm:constr type="h" for="ch" forName="Accent" refType="h" fact="0"/>
              <dgm:constr type="r" for="ch" forName="FirstChild" refType="w" fact="0.74"/>
              <dgm:constr type="t" for="ch" forName="FirstChild" refType="h" fact="0"/>
              <dgm:constr type="w" for="ch" forName="FirstChild" refType="w" fact="0.74"/>
              <dgm:constr type="h" for="ch" forName="FirstChild" refType="h"/>
              <dgm:constr type="r" for="ch" forName="Parent" refType="w"/>
              <dgm:constr type="t" for="ch" forName="Parent" refType="h" fact="0"/>
              <dgm:constr type="w" for="ch" forName="Parent" refType="w" fact="0.26"/>
              <dgm:constr type="h" for="ch" forName="Parent" refType="h"/>
            </dgm:constrLst>
          </dgm:else>
        </dgm:choose>
        <dgm:layoutNode name="FirstChild" styleLbl="revTx">
          <dgm:varLst>
            <dgm:chMax val="0"/>
            <dgm:chPref val="0"/>
            <dgm:bulletEnabled val="1"/>
          </dgm:varLst>
          <dgm:choose name="Name4">
            <dgm:if name="Name5" func="var" arg="dir" op="equ" val="norm">
              <dgm:alg type="tx">
                <dgm:param type="parTxLTRAlign" val="l"/>
                <dgm:param type="txAnchorVert" val="b"/>
                <dgm:param type="txAnchorVertCh" val="b"/>
                <dgm:param type="parTxRTLAlign" val="l"/>
              </dgm:alg>
            </dgm:if>
            <dgm:else name="Name6">
              <dgm:alg type="tx">
                <dgm:param type="parTxLTRAlign" val="r"/>
                <dgm:param type="shpTxLTRAlignCh" val="r"/>
                <dgm:param type="txAnchorVert" val="b"/>
                <dgm:param type="txAnchorVertCh" val="b"/>
                <dgm:param type="parTxRTLAlign" val="r"/>
              </dgm:alg>
            </dgm:else>
          </dgm:choose>
          <dgm:shape xmlns:r="http://schemas.openxmlformats.org/officeDocument/2006/relationships" type="rect" r:blip="">
            <dgm:adjLst/>
          </dgm:shape>
          <dgm:choose name="Name7">
            <dgm:if name="Name8" axis="ch" ptType="node" func="cnt" op="gte" val="1">
              <dgm:presOf axis="ch desOrSelf" ptType="node node" st="1 1" cnt="1 0"/>
            </dgm:if>
            <dgm:else name="Name9">
              <dgm:presOf/>
            </dgm:else>
          </dgm:choose>
          <dgm:constrLst>
            <dgm:constr type="lMarg" refType="primFontSz" fact="0.15"/>
            <dgm:constr type="rMarg" refType="primFontSz" fact="0.15"/>
            <dgm:constr type="tMarg" refType="primFontSz" fact="0.15"/>
            <dgm:constr type="bMarg" refType="primFontSz" fact="0.15"/>
          </dgm:constrLst>
          <dgm:ruleLst>
            <dgm:rule type="primFontSz" val="5" fact="NaN" max="NaN"/>
          </dgm:ruleLst>
        </dgm:layoutNode>
        <dgm:layoutNode name="Parent" styleLbl="alignNode1">
          <dgm:varLst>
            <dgm:chMax val="3"/>
            <dgm:chPref val="3"/>
            <dgm:bulletEnabled val="1"/>
          </dgm:varLst>
          <dgm:alg type="tx">
            <dgm:param type="shpTxLTRAlignCh" val="ctr"/>
            <dgm:param type="txAnchorVertCh" val="mid"/>
          </dgm:alg>
          <dgm:shape xmlns:r="http://schemas.openxmlformats.org/officeDocument/2006/relationships" type="round2SameRect" r:blip="">
            <dgm:adjLst>
              <dgm:adj idx="1" val="0.1667"/>
              <dgm:adj idx="2" val="0"/>
            </dgm:adjLst>
          </dgm:shape>
          <dgm:presOf axis="self" ptType="node"/>
          <dgm:constrLst>
            <dgm:constr type="lMarg" refType="primFontSz" fact="0.15"/>
            <dgm:constr type="rMarg" refType="primFontSz" fact="0.15"/>
            <dgm:constr type="tMarg" refType="primFontSz" fact="0.15"/>
            <dgm:constr type="bMarg" refType="primFontSz" fact="0.15"/>
          </dgm:constrLst>
          <dgm:ruleLst>
            <dgm:rule type="primFontSz" val="5" fact="NaN" max="NaN"/>
          </dgm:ruleLst>
        </dgm:layoutNode>
        <dgm:layoutNode name="Accent" styleLbl="parChTrans1D1">
          <dgm:alg type="sp"/>
          <dgm:shape xmlns:r="http://schemas.openxmlformats.org/officeDocument/2006/relationships" type="line" r:blip="" zOrderOff="-99999">
            <dgm:adjLst/>
          </dgm:shape>
          <dgm:presOf/>
        </dgm:layoutNode>
      </dgm:layoutNode>
      <dgm:choose name="Name10">
        <dgm:if name="Name11" axis="ch" ptType="node" st="2" cnt="1" func="cnt" op="gte" val="1">
          <dgm:layoutNode name="Child" styleLbl="revTx">
            <dgm:varLst>
              <dgm:chMax val="0"/>
              <dgm:chPref val="0"/>
              <dgm:bulletEnabled val="1"/>
            </dgm:varLst>
            <dgm:choose name="Name12">
              <dgm:if name="Name13" func="var" arg="dir" op="equ" val="norm">
                <dgm:alg type="tx">
                  <dgm:param type="stBulletLvl" val="1"/>
                  <dgm:param type="parTxLTRAlign" val="l"/>
                  <dgm:param type="parTxRTLAlign" val="l"/>
                  <dgm:param type="txAnchorVert" val="t"/>
                </dgm:alg>
              </dgm:if>
              <dgm:else name="Name14">
                <dgm:alg type="tx">
                  <dgm:param type="stBulletLvl" val="1"/>
                  <dgm:param type="parTxLTRAlign" val="r"/>
                  <dgm:param type="shpTxLTRAlignCh" val="r"/>
                  <dgm:param type="txAnchorVert" val="t"/>
                  <dgm:param type="parTxRTLAlign" val="r"/>
                </dgm:alg>
              </dgm:else>
            </dgm:choose>
            <dgm:shape xmlns:r="http://schemas.openxmlformats.org/officeDocument/2006/relationships" type="rect" r:blip="">
              <dgm:adjLst/>
            </dgm:shape>
            <dgm:presOf axis="ch desOrSelf" ptType="node node" st="2 1" cnt="0 0"/>
            <dgm:constrLst>
              <dgm:constr type="lMarg" refType="primFontSz" fact="0.15"/>
              <dgm:constr type="rMarg" refType="primFontSz" fact="0.15"/>
              <dgm:constr type="tMarg" refType="primFontSz" fact="0.15"/>
              <dgm:constr type="bMarg" refType="primFontSz" fact="0.15"/>
            </dgm:constrLst>
            <dgm:ruleLst>
              <dgm:rule type="primFontSz" val="5" fact="NaN" max="NaN"/>
            </dgm:ruleLst>
          </dgm:layoutNode>
        </dgm:if>
        <dgm:else name="Name15"/>
      </dgm:choose>
      <dgm:forEach name="sibTransForEach" axis="followSib" ptType="sibTrans" cnt="1">
        <dgm:layoutNode name="sibTrans">
          <dgm:alg type="sp"/>
          <dgm:shape xmlns:r="http://schemas.openxmlformats.org/officeDocument/2006/relationships" r:blip="">
            <dgm:adjLst/>
          </dgm:shap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3067374" cy="470072"/>
          </a:xfrm>
          <a:prstGeom prst="rect">
            <a:avLst/>
          </a:prstGeom>
        </p:spPr>
        <p:txBody>
          <a:bodyPr vert="horz" lIns="92181" tIns="46090" rIns="92181" bIns="46090" rtlCol="0"/>
          <a:lstStyle>
            <a:lvl1pPr algn="l">
              <a:defRPr sz="1200"/>
            </a:lvl1pPr>
          </a:lstStyle>
          <a:p>
            <a:endParaRPr lang="en-US" dirty="0"/>
          </a:p>
        </p:txBody>
      </p:sp>
      <p:sp>
        <p:nvSpPr>
          <p:cNvPr id="3" name="Date Placeholder 2"/>
          <p:cNvSpPr>
            <a:spLocks noGrp="1"/>
          </p:cNvSpPr>
          <p:nvPr>
            <p:ph type="dt" sz="quarter" idx="1"/>
          </p:nvPr>
        </p:nvSpPr>
        <p:spPr>
          <a:xfrm>
            <a:off x="4008100" y="1"/>
            <a:ext cx="3067374" cy="470072"/>
          </a:xfrm>
          <a:prstGeom prst="rect">
            <a:avLst/>
          </a:prstGeom>
        </p:spPr>
        <p:txBody>
          <a:bodyPr vert="horz" lIns="92181" tIns="46090" rIns="92181" bIns="46090" rtlCol="0"/>
          <a:lstStyle>
            <a:lvl1pPr algn="r">
              <a:defRPr sz="1200"/>
            </a:lvl1pPr>
          </a:lstStyle>
          <a:p>
            <a:fld id="{08196D89-0866-D54A-B2B9-B461C1AEFACD}" type="datetimeFigureOut">
              <a:rPr lang="en-US" smtClean="0"/>
              <a:t>11/7/2019</a:t>
            </a:fld>
            <a:endParaRPr lang="en-US" dirty="0"/>
          </a:p>
        </p:txBody>
      </p:sp>
      <p:sp>
        <p:nvSpPr>
          <p:cNvPr id="4" name="Footer Placeholder 3"/>
          <p:cNvSpPr>
            <a:spLocks noGrp="1"/>
          </p:cNvSpPr>
          <p:nvPr>
            <p:ph type="ftr" sz="quarter" idx="2"/>
          </p:nvPr>
        </p:nvSpPr>
        <p:spPr>
          <a:xfrm>
            <a:off x="0" y="8893003"/>
            <a:ext cx="3067374" cy="470072"/>
          </a:xfrm>
          <a:prstGeom prst="rect">
            <a:avLst/>
          </a:prstGeom>
        </p:spPr>
        <p:txBody>
          <a:bodyPr vert="horz" lIns="92181" tIns="46090" rIns="92181" bIns="46090" rtlCol="0" anchor="b"/>
          <a:lstStyle>
            <a:lvl1pPr algn="l">
              <a:defRPr sz="1200"/>
            </a:lvl1pPr>
          </a:lstStyle>
          <a:p>
            <a:endParaRPr lang="en-US" dirty="0"/>
          </a:p>
        </p:txBody>
      </p:sp>
      <p:sp>
        <p:nvSpPr>
          <p:cNvPr id="5" name="Slide Number Placeholder 4"/>
          <p:cNvSpPr>
            <a:spLocks noGrp="1"/>
          </p:cNvSpPr>
          <p:nvPr>
            <p:ph type="sldNum" sz="quarter" idx="3"/>
          </p:nvPr>
        </p:nvSpPr>
        <p:spPr>
          <a:xfrm>
            <a:off x="4008100" y="8893003"/>
            <a:ext cx="3067374" cy="470072"/>
          </a:xfrm>
          <a:prstGeom prst="rect">
            <a:avLst/>
          </a:prstGeom>
        </p:spPr>
        <p:txBody>
          <a:bodyPr vert="horz" lIns="92181" tIns="46090" rIns="92181" bIns="46090" rtlCol="0" anchor="b"/>
          <a:lstStyle>
            <a:lvl1pPr algn="r">
              <a:defRPr sz="1200"/>
            </a:lvl1pPr>
          </a:lstStyle>
          <a:p>
            <a:fld id="{E9E93405-4E1A-384F-8ABB-355CDAE63423}" type="slidenum">
              <a:rPr lang="en-US" smtClean="0"/>
              <a:t>‹#›</a:t>
            </a:fld>
            <a:endParaRPr lang="en-US" dirty="0"/>
          </a:p>
        </p:txBody>
      </p:sp>
    </p:spTree>
    <p:extLst>
      <p:ext uri="{BB962C8B-B14F-4D97-AF65-F5344CB8AC3E}">
        <p14:creationId xmlns:p14="http://schemas.microsoft.com/office/powerpoint/2010/main" val="147529326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66733" cy="468154"/>
          </a:xfrm>
          <a:prstGeom prst="rect">
            <a:avLst/>
          </a:prstGeom>
        </p:spPr>
        <p:txBody>
          <a:bodyPr vert="horz" lIns="93921" tIns="46960" rIns="93921" bIns="46960" rtlCol="0"/>
          <a:lstStyle>
            <a:lvl1pPr algn="l">
              <a:defRPr sz="1200"/>
            </a:lvl1pPr>
          </a:lstStyle>
          <a:p>
            <a:endParaRPr lang="en-US" dirty="0"/>
          </a:p>
        </p:txBody>
      </p:sp>
      <p:sp>
        <p:nvSpPr>
          <p:cNvPr id="3" name="Date Placeholder 2"/>
          <p:cNvSpPr>
            <a:spLocks noGrp="1"/>
          </p:cNvSpPr>
          <p:nvPr>
            <p:ph type="dt" idx="1"/>
          </p:nvPr>
        </p:nvSpPr>
        <p:spPr>
          <a:xfrm>
            <a:off x="4008706" y="0"/>
            <a:ext cx="3066733" cy="468154"/>
          </a:xfrm>
          <a:prstGeom prst="rect">
            <a:avLst/>
          </a:prstGeom>
        </p:spPr>
        <p:txBody>
          <a:bodyPr vert="horz" lIns="93921" tIns="46960" rIns="93921" bIns="46960" rtlCol="0"/>
          <a:lstStyle>
            <a:lvl1pPr algn="r">
              <a:defRPr sz="1200"/>
            </a:lvl1pPr>
          </a:lstStyle>
          <a:p>
            <a:fld id="{B240603E-75EC-415A-AA02-98546A55D807}" type="datetimeFigureOut">
              <a:rPr lang="en-US" smtClean="0"/>
              <a:pPr/>
              <a:t>11/7/2019</a:t>
            </a:fld>
            <a:endParaRPr lang="en-US" dirty="0"/>
          </a:p>
        </p:txBody>
      </p:sp>
      <p:sp>
        <p:nvSpPr>
          <p:cNvPr id="4" name="Slide Image Placeholder 3"/>
          <p:cNvSpPr>
            <a:spLocks noGrp="1" noRot="1" noChangeAspect="1"/>
          </p:cNvSpPr>
          <p:nvPr>
            <p:ph type="sldImg" idx="2"/>
          </p:nvPr>
        </p:nvSpPr>
        <p:spPr>
          <a:xfrm>
            <a:off x="1196975" y="701675"/>
            <a:ext cx="4683125" cy="3511550"/>
          </a:xfrm>
          <a:prstGeom prst="rect">
            <a:avLst/>
          </a:prstGeom>
          <a:noFill/>
          <a:ln w="12700">
            <a:solidFill>
              <a:prstClr val="black"/>
            </a:solidFill>
          </a:ln>
        </p:spPr>
        <p:txBody>
          <a:bodyPr vert="horz" lIns="93921" tIns="46960" rIns="93921" bIns="46960" rtlCol="0" anchor="ctr"/>
          <a:lstStyle/>
          <a:p>
            <a:endParaRPr lang="en-US" dirty="0"/>
          </a:p>
        </p:txBody>
      </p:sp>
      <p:sp>
        <p:nvSpPr>
          <p:cNvPr id="5" name="Notes Placeholder 4"/>
          <p:cNvSpPr>
            <a:spLocks noGrp="1"/>
          </p:cNvSpPr>
          <p:nvPr>
            <p:ph type="body" sz="quarter" idx="3"/>
          </p:nvPr>
        </p:nvSpPr>
        <p:spPr>
          <a:xfrm>
            <a:off x="707708" y="4447461"/>
            <a:ext cx="5661660" cy="4213384"/>
          </a:xfrm>
          <a:prstGeom prst="rect">
            <a:avLst/>
          </a:prstGeom>
        </p:spPr>
        <p:txBody>
          <a:bodyPr vert="horz" lIns="93921" tIns="46960" rIns="93921" bIns="4696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1" y="8893296"/>
            <a:ext cx="3066733" cy="468154"/>
          </a:xfrm>
          <a:prstGeom prst="rect">
            <a:avLst/>
          </a:prstGeom>
        </p:spPr>
        <p:txBody>
          <a:bodyPr vert="horz" lIns="93921" tIns="46960" rIns="93921" bIns="46960" rtlCol="0" anchor="b"/>
          <a:lstStyle>
            <a:lvl1pPr algn="l">
              <a:defRPr sz="1200"/>
            </a:lvl1pPr>
          </a:lstStyle>
          <a:p>
            <a:endParaRPr lang="en-US" dirty="0"/>
          </a:p>
        </p:txBody>
      </p:sp>
      <p:sp>
        <p:nvSpPr>
          <p:cNvPr id="7" name="Slide Number Placeholder 6"/>
          <p:cNvSpPr>
            <a:spLocks noGrp="1"/>
          </p:cNvSpPr>
          <p:nvPr>
            <p:ph type="sldNum" sz="quarter" idx="5"/>
          </p:nvPr>
        </p:nvSpPr>
        <p:spPr>
          <a:xfrm>
            <a:off x="4008706" y="8893296"/>
            <a:ext cx="3066733" cy="468154"/>
          </a:xfrm>
          <a:prstGeom prst="rect">
            <a:avLst/>
          </a:prstGeom>
        </p:spPr>
        <p:txBody>
          <a:bodyPr vert="horz" lIns="93921" tIns="46960" rIns="93921" bIns="46960" rtlCol="0" anchor="b"/>
          <a:lstStyle>
            <a:lvl1pPr algn="r">
              <a:defRPr sz="1200"/>
            </a:lvl1pPr>
          </a:lstStyle>
          <a:p>
            <a:fld id="{324BB7CD-B56E-47B4-87C1-60528E95A6EC}" type="slidenum">
              <a:rPr lang="en-US" smtClean="0"/>
              <a:pPr/>
              <a:t>‹#›</a:t>
            </a:fld>
            <a:endParaRPr lang="en-US" dirty="0"/>
          </a:p>
        </p:txBody>
      </p:sp>
    </p:spTree>
    <p:extLst>
      <p:ext uri="{BB962C8B-B14F-4D97-AF65-F5344CB8AC3E}">
        <p14:creationId xmlns:p14="http://schemas.microsoft.com/office/powerpoint/2010/main" val="130775265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24BB7CD-B56E-47B4-87C1-60528E95A6EC}" type="slidenum">
              <a:rPr lang="en-US" smtClean="0"/>
              <a:pPr/>
              <a:t>1</a:t>
            </a:fld>
            <a:endParaRPr lang="en-US" dirty="0"/>
          </a:p>
        </p:txBody>
      </p:sp>
    </p:spTree>
    <p:extLst>
      <p:ext uri="{BB962C8B-B14F-4D97-AF65-F5344CB8AC3E}">
        <p14:creationId xmlns:p14="http://schemas.microsoft.com/office/powerpoint/2010/main" val="292031003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Provide a history of the SBI emphasizing the Guiding Principles and full disclosure that this model is not perfect.  “SIMPLE.</a:t>
            </a:r>
            <a:r>
              <a:rPr lang="en-US" baseline="0" dirty="0" smtClean="0"/>
              <a:t>  TRANSPARENT.  LOGICAL”</a:t>
            </a:r>
            <a:endParaRPr lang="en-US" dirty="0"/>
          </a:p>
        </p:txBody>
      </p:sp>
      <p:sp>
        <p:nvSpPr>
          <p:cNvPr id="4" name="Slide Number Placeholder 3"/>
          <p:cNvSpPr>
            <a:spLocks noGrp="1"/>
          </p:cNvSpPr>
          <p:nvPr>
            <p:ph type="sldNum" sz="quarter" idx="10"/>
          </p:nvPr>
        </p:nvSpPr>
        <p:spPr/>
        <p:txBody>
          <a:bodyPr/>
          <a:lstStyle/>
          <a:p>
            <a:fld id="{324BB7CD-B56E-47B4-87C1-60528E95A6EC}" type="slidenum">
              <a:rPr lang="en-US" smtClean="0"/>
              <a:pPr/>
              <a:t>2</a:t>
            </a:fld>
            <a:endParaRPr lang="en-US" dirty="0"/>
          </a:p>
        </p:txBody>
      </p:sp>
    </p:spTree>
    <p:extLst>
      <p:ext uri="{BB962C8B-B14F-4D97-AF65-F5344CB8AC3E}">
        <p14:creationId xmlns:p14="http://schemas.microsoft.com/office/powerpoint/2010/main" val="15392154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Slide Image Placeholder 1"/>
          <p:cNvSpPr>
            <a:spLocks noGrp="1" noRot="1" noChangeAspect="1" noTextEdit="1"/>
          </p:cNvSpPr>
          <p:nvPr>
            <p:ph type="sldImg"/>
          </p:nvPr>
        </p:nvSpPr>
        <p:spPr>
          <a:ln/>
        </p:spPr>
      </p:sp>
      <p:sp>
        <p:nvSpPr>
          <p:cNvPr id="1024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dirty="0" smtClean="0">
                <a:latin typeface="Times" panose="02020603050405020304" pitchFamily="18" charset="0"/>
              </a:rPr>
              <a:t>The</a:t>
            </a:r>
            <a:r>
              <a:rPr lang="en-US" altLang="en-US" baseline="0" dirty="0" smtClean="0">
                <a:latin typeface="Times" panose="02020603050405020304" pitchFamily="18" charset="0"/>
              </a:rPr>
              <a:t> evolution of the SBI started before 2013, but a formal committee was engaged and began its work in 2013.  We fully implemented in FY17 (animation) and are currently 7 days into our 4</a:t>
            </a:r>
            <a:r>
              <a:rPr lang="en-US" altLang="en-US" baseline="30000" dirty="0" smtClean="0">
                <a:latin typeface="Times" panose="02020603050405020304" pitchFamily="18" charset="0"/>
              </a:rPr>
              <a:t>th</a:t>
            </a:r>
            <a:r>
              <a:rPr lang="en-US" altLang="en-US" baseline="0" dirty="0" smtClean="0">
                <a:latin typeface="Times" panose="02020603050405020304" pitchFamily="18" charset="0"/>
              </a:rPr>
              <a:t> year under this methodology (animation).  </a:t>
            </a:r>
            <a:endParaRPr lang="en-US" altLang="en-US" dirty="0">
              <a:latin typeface="Times" panose="02020603050405020304" pitchFamily="18" charset="0"/>
            </a:endParaRPr>
          </a:p>
        </p:txBody>
      </p:sp>
      <p:sp>
        <p:nvSpPr>
          <p:cNvPr id="10244"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panose="02020603050405020304" pitchFamily="18" charset="0"/>
              </a:defRPr>
            </a:lvl1pPr>
            <a:lvl2pPr marL="753769" indent="-289665">
              <a:spcBef>
                <a:spcPct val="30000"/>
              </a:spcBef>
              <a:defRPr sz="1200">
                <a:solidFill>
                  <a:schemeClr val="tx1"/>
                </a:solidFill>
                <a:latin typeface="Times" panose="02020603050405020304" pitchFamily="18" charset="0"/>
              </a:defRPr>
            </a:lvl2pPr>
            <a:lvl3pPr marL="1160261" indent="-232053">
              <a:spcBef>
                <a:spcPct val="30000"/>
              </a:spcBef>
              <a:defRPr sz="1200">
                <a:solidFill>
                  <a:schemeClr val="tx1"/>
                </a:solidFill>
                <a:latin typeface="Times" panose="02020603050405020304" pitchFamily="18" charset="0"/>
              </a:defRPr>
            </a:lvl3pPr>
            <a:lvl4pPr marL="1625964" indent="-232053">
              <a:spcBef>
                <a:spcPct val="30000"/>
              </a:spcBef>
              <a:defRPr sz="1200">
                <a:solidFill>
                  <a:schemeClr val="tx1"/>
                </a:solidFill>
                <a:latin typeface="Times" panose="02020603050405020304" pitchFamily="18" charset="0"/>
              </a:defRPr>
            </a:lvl4pPr>
            <a:lvl5pPr marL="2090069" indent="-232053">
              <a:spcBef>
                <a:spcPct val="30000"/>
              </a:spcBef>
              <a:defRPr sz="1200">
                <a:solidFill>
                  <a:schemeClr val="tx1"/>
                </a:solidFill>
                <a:latin typeface="Times" panose="02020603050405020304" pitchFamily="18" charset="0"/>
              </a:defRPr>
            </a:lvl5pPr>
            <a:lvl6pPr marL="2550972" indent="-232053" eaLnBrk="0" fontAlgn="base" hangingPunct="0">
              <a:spcBef>
                <a:spcPct val="30000"/>
              </a:spcBef>
              <a:spcAft>
                <a:spcPct val="0"/>
              </a:spcAft>
              <a:defRPr sz="1200">
                <a:solidFill>
                  <a:schemeClr val="tx1"/>
                </a:solidFill>
                <a:latin typeface="Times" panose="02020603050405020304" pitchFamily="18" charset="0"/>
              </a:defRPr>
            </a:lvl6pPr>
            <a:lvl7pPr marL="3011875" indent="-232053" eaLnBrk="0" fontAlgn="base" hangingPunct="0">
              <a:spcBef>
                <a:spcPct val="30000"/>
              </a:spcBef>
              <a:spcAft>
                <a:spcPct val="0"/>
              </a:spcAft>
              <a:defRPr sz="1200">
                <a:solidFill>
                  <a:schemeClr val="tx1"/>
                </a:solidFill>
                <a:latin typeface="Times" panose="02020603050405020304" pitchFamily="18" charset="0"/>
              </a:defRPr>
            </a:lvl7pPr>
            <a:lvl8pPr marL="3472778" indent="-232053" eaLnBrk="0" fontAlgn="base" hangingPunct="0">
              <a:spcBef>
                <a:spcPct val="30000"/>
              </a:spcBef>
              <a:spcAft>
                <a:spcPct val="0"/>
              </a:spcAft>
              <a:defRPr sz="1200">
                <a:solidFill>
                  <a:schemeClr val="tx1"/>
                </a:solidFill>
                <a:latin typeface="Times" panose="02020603050405020304" pitchFamily="18" charset="0"/>
              </a:defRPr>
            </a:lvl8pPr>
            <a:lvl9pPr marL="3933682" indent="-232053" eaLnBrk="0" fontAlgn="base" hangingPunct="0">
              <a:spcBef>
                <a:spcPct val="30000"/>
              </a:spcBef>
              <a:spcAft>
                <a:spcPct val="0"/>
              </a:spcAft>
              <a:defRPr sz="1200">
                <a:solidFill>
                  <a:schemeClr val="tx1"/>
                </a:solidFill>
                <a:latin typeface="Times" panose="02020603050405020304" pitchFamily="18" charset="0"/>
              </a:defRPr>
            </a:lvl9pPr>
          </a:lstStyle>
          <a:p>
            <a:pPr>
              <a:spcBef>
                <a:spcPct val="0"/>
              </a:spcBef>
            </a:pPr>
            <a:fld id="{C7409A6C-D1CC-415D-84AA-411720FB01C8}" type="slidenum">
              <a:rPr lang="en-US" altLang="en-US" smtClean="0"/>
              <a:pPr>
                <a:spcBef>
                  <a:spcPct val="0"/>
                </a:spcBef>
              </a:pPr>
              <a:t>3</a:t>
            </a:fld>
            <a:endParaRPr lang="en-US" altLang="en-US"/>
          </a:p>
        </p:txBody>
      </p:sp>
    </p:spTree>
    <p:extLst>
      <p:ext uri="{BB962C8B-B14F-4D97-AF65-F5344CB8AC3E}">
        <p14:creationId xmlns:p14="http://schemas.microsoft.com/office/powerpoint/2010/main" val="272893007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All data to determine</a:t>
            </a:r>
            <a:r>
              <a:rPr lang="en-US" baseline="0" dirty="0" smtClean="0"/>
              <a:t> the allocation formula is from 2 years in arrears.  For FY20, we used data from the FY2017-18 and the fall 2017-spring 2018-summer 2018.</a:t>
            </a:r>
          </a:p>
          <a:p>
            <a:r>
              <a:rPr lang="en-US" baseline="0" dirty="0" smtClean="0"/>
              <a:t>All allocations are based on proportionate shares (pie chart).  Not one-to-one.</a:t>
            </a:r>
            <a:endParaRPr lang="en-US" dirty="0"/>
          </a:p>
        </p:txBody>
      </p:sp>
      <p:sp>
        <p:nvSpPr>
          <p:cNvPr id="4" name="Slide Number Placeholder 3"/>
          <p:cNvSpPr>
            <a:spLocks noGrp="1"/>
          </p:cNvSpPr>
          <p:nvPr>
            <p:ph type="sldNum" sz="quarter" idx="10"/>
          </p:nvPr>
        </p:nvSpPr>
        <p:spPr/>
        <p:txBody>
          <a:bodyPr/>
          <a:lstStyle/>
          <a:p>
            <a:fld id="{324BB7CD-B56E-47B4-87C1-60528E95A6EC}" type="slidenum">
              <a:rPr lang="en-US" smtClean="0"/>
              <a:pPr/>
              <a:t>8</a:t>
            </a:fld>
            <a:endParaRPr lang="en-US" dirty="0"/>
          </a:p>
        </p:txBody>
      </p:sp>
    </p:spTree>
    <p:extLst>
      <p:ext uri="{BB962C8B-B14F-4D97-AF65-F5344CB8AC3E}">
        <p14:creationId xmlns:p14="http://schemas.microsoft.com/office/powerpoint/2010/main" val="265554498"/>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1"/>
      </p:bgRef>
    </p:bg>
    <p:spTree>
      <p:nvGrpSpPr>
        <p:cNvPr id="1" name=""/>
        <p:cNvGrpSpPr/>
        <p:nvPr/>
      </p:nvGrpSpPr>
      <p:grpSpPr>
        <a:xfrm>
          <a:off x="0" y="0"/>
          <a:ext cx="0" cy="0"/>
          <a:chOff x="0" y="0"/>
          <a:chExt cx="0" cy="0"/>
        </a:xfrm>
      </p:grpSpPr>
      <p:sp>
        <p:nvSpPr>
          <p:cNvPr id="8" name="Rectangle 7"/>
          <p:cNvSpPr/>
          <p:nvPr/>
        </p:nvSpPr>
        <p:spPr>
          <a:xfrm>
            <a:off x="152400" y="153923"/>
            <a:ext cx="8839200" cy="2894077"/>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7030A0"/>
              </a:solidFill>
            </a:endParaRPr>
          </a:p>
        </p:txBody>
      </p:sp>
      <p:sp>
        <p:nvSpPr>
          <p:cNvPr id="3" name="Subtitle 2"/>
          <p:cNvSpPr>
            <a:spLocks noGrp="1"/>
          </p:cNvSpPr>
          <p:nvPr>
            <p:ph type="subTitle" idx="1"/>
          </p:nvPr>
        </p:nvSpPr>
        <p:spPr>
          <a:xfrm>
            <a:off x="4191000" y="3429000"/>
            <a:ext cx="4626646" cy="1828800"/>
          </a:xfrm>
        </p:spPr>
        <p:txBody>
          <a:bodyPr anchor="ctr">
            <a:normAutofit/>
          </a:bodyPr>
          <a:lstStyle>
            <a:lvl1pPr marL="0" indent="0" algn="l">
              <a:buNone/>
              <a:defRPr sz="19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10" name="Date Placeholder 9"/>
          <p:cNvSpPr>
            <a:spLocks noGrp="1"/>
          </p:cNvSpPr>
          <p:nvPr>
            <p:ph type="dt" sz="half" idx="10"/>
          </p:nvPr>
        </p:nvSpPr>
        <p:spPr/>
        <p:txBody>
          <a:bodyPr/>
          <a:lstStyle>
            <a:lvl1pPr>
              <a:defRPr>
                <a:solidFill>
                  <a:schemeClr val="bg2"/>
                </a:solidFill>
              </a:defRPr>
            </a:lvl1pPr>
          </a:lstStyle>
          <a:p>
            <a:fld id="{832FB18A-AD88-4313-899B-D1091DD68F60}" type="datetimeFigureOut">
              <a:rPr lang="en-US" smtClean="0"/>
              <a:pPr/>
              <a:t>11/7/2019</a:t>
            </a:fld>
            <a:endParaRPr lang="en-US" dirty="0"/>
          </a:p>
        </p:txBody>
      </p:sp>
      <p:sp>
        <p:nvSpPr>
          <p:cNvPr id="11" name="Slide Number Placeholder 10"/>
          <p:cNvSpPr>
            <a:spLocks noGrp="1"/>
          </p:cNvSpPr>
          <p:nvPr>
            <p:ph type="sldNum" sz="quarter" idx="11"/>
          </p:nvPr>
        </p:nvSpPr>
        <p:spPr/>
        <p:txBody>
          <a:bodyPr/>
          <a:lstStyle>
            <a:lvl1pPr>
              <a:defRPr>
                <a:solidFill>
                  <a:srgbClr val="FFFFFF"/>
                </a:solidFill>
              </a:defRPr>
            </a:lvl1pPr>
          </a:lstStyle>
          <a:p>
            <a:fld id="{B09F98FA-5DBF-4623-B728-96C7D126D3A5}" type="slidenum">
              <a:rPr lang="en-US" smtClean="0"/>
              <a:pPr/>
              <a:t>‹#›</a:t>
            </a:fld>
            <a:endParaRPr lang="en-US" dirty="0"/>
          </a:p>
        </p:txBody>
      </p:sp>
      <p:sp>
        <p:nvSpPr>
          <p:cNvPr id="12" name="Footer Placeholder 11"/>
          <p:cNvSpPr>
            <a:spLocks noGrp="1"/>
          </p:cNvSpPr>
          <p:nvPr>
            <p:ph type="ftr" sz="quarter" idx="12"/>
          </p:nvPr>
        </p:nvSpPr>
        <p:spPr/>
        <p:txBody>
          <a:bodyPr/>
          <a:lstStyle>
            <a:lvl1pPr>
              <a:defRPr>
                <a:solidFill>
                  <a:schemeClr val="bg2"/>
                </a:solidFill>
              </a:defRPr>
            </a:lvl1pPr>
          </a:lstStyle>
          <a:p>
            <a:endParaRPr lang="en-US" dirty="0"/>
          </a:p>
        </p:txBody>
      </p:sp>
      <p:sp>
        <p:nvSpPr>
          <p:cNvPr id="13" name="Title 12"/>
          <p:cNvSpPr>
            <a:spLocks noGrp="1"/>
          </p:cNvSpPr>
          <p:nvPr>
            <p:ph type="title"/>
          </p:nvPr>
        </p:nvSpPr>
        <p:spPr>
          <a:xfrm>
            <a:off x="304800" y="1138560"/>
            <a:ext cx="6324600" cy="1828800"/>
          </a:xfrm>
        </p:spPr>
        <p:txBody>
          <a:bodyPr/>
          <a:lstStyle>
            <a:lvl1pPr algn="r">
              <a:defRPr sz="4200" spc="150" baseline="0"/>
            </a:lvl1pPr>
          </a:lstStyle>
          <a:p>
            <a:endParaRPr lang="en-US" dirty="0"/>
          </a:p>
        </p:txBody>
      </p:sp>
      <p:sp>
        <p:nvSpPr>
          <p:cNvPr id="2" name="Rectangle 1"/>
          <p:cNvSpPr/>
          <p:nvPr userDrawn="1"/>
        </p:nvSpPr>
        <p:spPr>
          <a:xfrm>
            <a:off x="152400" y="3200400"/>
            <a:ext cx="8839200" cy="35814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4" name="Picture 13"/>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052734" y="5189479"/>
            <a:ext cx="1286930" cy="1286930"/>
          </a:xfrm>
          <a:prstGeom prst="rect">
            <a:avLst/>
          </a:prstGeom>
        </p:spPr>
      </p:pic>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objTx" preserve="1">
  <p:cSld name="2_Content with Caption">
    <p:bg>
      <p:bgRef idx="1001">
        <a:schemeClr val="bg2"/>
      </p:bgRef>
    </p:bg>
    <p:spTree>
      <p:nvGrpSpPr>
        <p:cNvPr id="1" name=""/>
        <p:cNvGrpSpPr/>
        <p:nvPr/>
      </p:nvGrpSpPr>
      <p:grpSpPr>
        <a:xfrm>
          <a:off x="0" y="0"/>
          <a:ext cx="0" cy="0"/>
          <a:chOff x="0" y="0"/>
          <a:chExt cx="0" cy="0"/>
        </a:xfrm>
      </p:grpSpPr>
      <p:sp>
        <p:nvSpPr>
          <p:cNvPr id="10" name="Rectangle 9"/>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p:cNvSpPr/>
          <p:nvPr/>
        </p:nvSpPr>
        <p:spPr>
          <a:xfrm>
            <a:off x="7010400" y="150876"/>
            <a:ext cx="1981200" cy="655624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Content Placeholder 2"/>
          <p:cNvSpPr>
            <a:spLocks noGrp="1"/>
          </p:cNvSpPr>
          <p:nvPr>
            <p:ph idx="1"/>
          </p:nvPr>
        </p:nvSpPr>
        <p:spPr>
          <a:xfrm>
            <a:off x="304800" y="228600"/>
            <a:ext cx="6477000" cy="6478524"/>
          </a:xfrm>
        </p:spPr>
        <p:txBody>
          <a:bodyPr/>
          <a:lstStyle>
            <a:lvl1pPr marL="45720" indent="0">
              <a:buNone/>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endParaRPr lang="en-US" dirty="0"/>
          </a:p>
        </p:txBody>
      </p:sp>
      <p:sp>
        <p:nvSpPr>
          <p:cNvPr id="4" name="Text Placeholder 3"/>
          <p:cNvSpPr>
            <a:spLocks noGrp="1"/>
          </p:cNvSpPr>
          <p:nvPr>
            <p:ph type="body" sz="half" idx="2"/>
          </p:nvPr>
        </p:nvSpPr>
        <p:spPr>
          <a:xfrm>
            <a:off x="7159752" y="2130552"/>
            <a:ext cx="1673352" cy="2816352"/>
          </a:xfrm>
        </p:spPr>
        <p:txBody>
          <a:bodyPr tIns="0"/>
          <a:lstStyle>
            <a:lvl1pPr marL="0" indent="0">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endParaRPr lang="en-US" dirty="0"/>
          </a:p>
        </p:txBody>
      </p:sp>
      <p:sp>
        <p:nvSpPr>
          <p:cNvPr id="11" name="Title 10"/>
          <p:cNvSpPr>
            <a:spLocks noGrp="1"/>
          </p:cNvSpPr>
          <p:nvPr>
            <p:ph type="title"/>
          </p:nvPr>
        </p:nvSpPr>
        <p:spPr>
          <a:xfrm>
            <a:off x="7159752" y="457200"/>
            <a:ext cx="1675660" cy="1673352"/>
          </a:xfrm>
        </p:spPr>
        <p:txBody>
          <a:bodyPr anchor="b"/>
          <a:lstStyle>
            <a:lvl1pPr algn="l">
              <a:defRPr sz="2000" spc="150" baseline="0"/>
            </a:lvl1pPr>
          </a:lstStyle>
          <a:p>
            <a:endParaRPr lang="en-US" dirty="0"/>
          </a:p>
        </p:txBody>
      </p:sp>
      <p:cxnSp>
        <p:nvCxnSpPr>
          <p:cNvPr id="12" name="Straight Connector 11"/>
          <p:cNvCxnSpPr/>
          <p:nvPr userDrawn="1"/>
        </p:nvCxnSpPr>
        <p:spPr>
          <a:xfrm>
            <a:off x="381000" y="990600"/>
            <a:ext cx="6400800" cy="0"/>
          </a:xfrm>
          <a:prstGeom prst="line">
            <a:avLst/>
          </a:prstGeom>
          <a:ln w="25400">
            <a:solidFill>
              <a:srgbClr val="002060"/>
            </a:solidFill>
          </a:ln>
        </p:spPr>
        <p:style>
          <a:lnRef idx="1">
            <a:schemeClr val="accent1"/>
          </a:lnRef>
          <a:fillRef idx="0">
            <a:schemeClr val="accent1"/>
          </a:fillRef>
          <a:effectRef idx="0">
            <a:schemeClr val="accent1"/>
          </a:effectRef>
          <a:fontRef idx="minor">
            <a:schemeClr val="tx1"/>
          </a:fontRef>
        </p:style>
      </p:cxnSp>
      <p:pic>
        <p:nvPicPr>
          <p:cNvPr id="13" name="Picture 12"/>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620000" y="5766385"/>
            <a:ext cx="837829" cy="837829"/>
          </a:xfrm>
          <a:prstGeom prst="rect">
            <a:avLst/>
          </a:prstGeom>
        </p:spPr>
      </p:pic>
    </p:spTree>
    <p:extLst>
      <p:ext uri="{BB962C8B-B14F-4D97-AF65-F5344CB8AC3E}">
        <p14:creationId xmlns:p14="http://schemas.microsoft.com/office/powerpoint/2010/main" val="506367938"/>
      </p:ext>
    </p:extLst>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userDrawn="1">
  <p:cSld name="1_Content with Caption">
    <p:bg>
      <p:bgRef idx="1001">
        <a:schemeClr val="bg2"/>
      </p:bgRef>
    </p:bg>
    <p:spTree>
      <p:nvGrpSpPr>
        <p:cNvPr id="1" name=""/>
        <p:cNvGrpSpPr/>
        <p:nvPr/>
      </p:nvGrpSpPr>
      <p:grpSpPr>
        <a:xfrm>
          <a:off x="0" y="0"/>
          <a:ext cx="0" cy="0"/>
          <a:chOff x="0" y="0"/>
          <a:chExt cx="0" cy="0"/>
        </a:xfrm>
      </p:grpSpPr>
      <p:sp>
        <p:nvSpPr>
          <p:cNvPr id="10" name="Rectangle 9"/>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Text Placeholder 3"/>
          <p:cNvSpPr>
            <a:spLocks noGrp="1"/>
          </p:cNvSpPr>
          <p:nvPr>
            <p:ph type="body" sz="half" idx="2"/>
          </p:nvPr>
        </p:nvSpPr>
        <p:spPr>
          <a:xfrm>
            <a:off x="7159752" y="2130552"/>
            <a:ext cx="1673352" cy="2816352"/>
          </a:xfrm>
        </p:spPr>
        <p:txBody>
          <a:bodyPr tIns="0"/>
          <a:lstStyle>
            <a:lvl1pPr marL="0" indent="0">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endParaRPr lang="en-US" dirty="0"/>
          </a:p>
        </p:txBody>
      </p:sp>
      <p:sp>
        <p:nvSpPr>
          <p:cNvPr id="11" name="Title 10"/>
          <p:cNvSpPr>
            <a:spLocks noGrp="1"/>
          </p:cNvSpPr>
          <p:nvPr>
            <p:ph type="title"/>
          </p:nvPr>
        </p:nvSpPr>
        <p:spPr>
          <a:xfrm>
            <a:off x="7159752" y="457200"/>
            <a:ext cx="1675660" cy="1673352"/>
          </a:xfrm>
        </p:spPr>
        <p:txBody>
          <a:bodyPr anchor="b"/>
          <a:lstStyle>
            <a:lvl1pPr algn="l">
              <a:defRPr sz="2000" spc="150" baseline="0"/>
            </a:lvl1pPr>
          </a:lstStyle>
          <a:p>
            <a:endParaRPr lang="en-US" dirty="0"/>
          </a:p>
        </p:txBody>
      </p:sp>
    </p:spTree>
    <p:extLst>
      <p:ext uri="{BB962C8B-B14F-4D97-AF65-F5344CB8AC3E}">
        <p14:creationId xmlns:p14="http://schemas.microsoft.com/office/powerpoint/2010/main" val="284933250"/>
      </p:ext>
    </p:extLst>
  </p:cSld>
  <p:clrMapOvr>
    <a:overrideClrMapping bg1="lt1" tx1="dk1" bg2="lt2" tx2="dk2" accent1="accent1" accent2="accent2" accent3="accent3" accent4="accent4" accent5="accent5" accent6="accent6" hlink="hlink" folHlink="folHlink"/>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1">
        <a:schemeClr val="bg2"/>
      </p:bgRef>
    </p:bg>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useBgFill="1">
        <p:nvSpPr>
          <p:cNvPr id="9" name="Rectangle 8"/>
          <p:cNvSpPr/>
          <p:nvPr/>
        </p:nvSpPr>
        <p:spPr>
          <a:xfrm>
            <a:off x="7010400" y="150876"/>
            <a:ext cx="1981200" cy="655624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Picture Placeholder 2"/>
          <p:cNvSpPr>
            <a:spLocks noGrp="1"/>
          </p:cNvSpPr>
          <p:nvPr>
            <p:ph type="pic" idx="1"/>
          </p:nvPr>
        </p:nvSpPr>
        <p:spPr>
          <a:xfrm>
            <a:off x="152400" y="152400"/>
            <a:ext cx="6705600" cy="6553200"/>
          </a:xfrm>
        </p:spPr>
        <p:txBody>
          <a:bodyPr anchor="ctr"/>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7162800" y="2133600"/>
            <a:ext cx="1676400" cy="2971800"/>
          </a:xfrm>
        </p:spPr>
        <p:txBody>
          <a:bodyPr tIns="0"/>
          <a:lstStyle>
            <a:lvl1pPr marL="0" indent="0">
              <a:buNone/>
              <a:defRPr sz="14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32FB18A-AD88-4313-899B-D1091DD68F60}" type="datetimeFigureOut">
              <a:rPr lang="en-US" smtClean="0"/>
              <a:pPr/>
              <a:t>11/7/2019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09F98FA-5DBF-4623-B728-96C7D126D3A5}" type="slidenum">
              <a:rPr lang="en-US" smtClean="0"/>
              <a:pPr/>
              <a:t>‹#›</a:t>
            </a:fld>
            <a:endParaRPr lang="en-US" dirty="0"/>
          </a:p>
        </p:txBody>
      </p:sp>
      <p:sp>
        <p:nvSpPr>
          <p:cNvPr id="10" name="Title 9"/>
          <p:cNvSpPr>
            <a:spLocks noGrp="1"/>
          </p:cNvSpPr>
          <p:nvPr>
            <p:ph type="title"/>
          </p:nvPr>
        </p:nvSpPr>
        <p:spPr>
          <a:xfrm>
            <a:off x="7162800" y="460248"/>
            <a:ext cx="1676400" cy="1673352"/>
          </a:xfrm>
        </p:spPr>
        <p:txBody>
          <a:bodyPr anchor="b"/>
          <a:lstStyle>
            <a:lvl1pPr algn="l">
              <a:defRPr sz="2000" spc="150" baseline="0">
                <a:solidFill>
                  <a:schemeClr val="tx2"/>
                </a:solidFill>
              </a:defRPr>
            </a:lvl1pPr>
          </a:lstStyle>
          <a:p>
            <a:r>
              <a:rPr lang="en-US"/>
              <a:t>Click to edit Master title style</a:t>
            </a:r>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32FB18A-AD88-4313-899B-D1091DD68F60}" type="datetimeFigureOut">
              <a:rPr lang="en-US" smtClean="0"/>
              <a:pPr/>
              <a:t>11/7/2019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09F98FA-5DBF-4623-B728-96C7D126D3A5}" type="slidenum">
              <a:rPr lang="en-US" smtClean="0"/>
              <a:pPr/>
              <a:t>‹#›</a:t>
            </a:fld>
            <a:endParaRPr lang="en-US" dirty="0"/>
          </a:p>
        </p:txBody>
      </p:sp>
      <p:sp>
        <p:nvSpPr>
          <p:cNvPr id="7" name="Title 6"/>
          <p:cNvSpPr>
            <a:spLocks noGrp="1"/>
          </p:cNvSpPr>
          <p:nvPr>
            <p:ph type="title"/>
          </p:nvPr>
        </p:nvSpPr>
        <p:spPr/>
        <p:txBody>
          <a:bodyPr/>
          <a:lstStyle/>
          <a:p>
            <a:r>
              <a:rPr lang="en-US"/>
              <a:t>Click to edit Master title style</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7010400" y="152399"/>
            <a:ext cx="1981200" cy="655624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p:cNvSpPr/>
          <p:nvPr/>
        </p:nvSpPr>
        <p:spPr>
          <a:xfrm>
            <a:off x="152400" y="153923"/>
            <a:ext cx="6705600" cy="6553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Text Placeholder 2"/>
          <p:cNvSpPr>
            <a:spLocks noGrp="1"/>
          </p:cNvSpPr>
          <p:nvPr>
            <p:ph type="body" idx="1"/>
          </p:nvPr>
        </p:nvSpPr>
        <p:spPr>
          <a:xfrm>
            <a:off x="7162799" y="2892277"/>
            <a:ext cx="1600201" cy="1645920"/>
          </a:xfrm>
        </p:spPr>
        <p:txBody>
          <a:bodyPr anchor="ctr"/>
          <a:lstStyle>
            <a:lvl1pPr marL="0" indent="0">
              <a:buNone/>
              <a:defRPr sz="2000">
                <a:solidFill>
                  <a:schemeClr val="bg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9" name="Date Placeholder 8"/>
          <p:cNvSpPr>
            <a:spLocks noGrp="1"/>
          </p:cNvSpPr>
          <p:nvPr>
            <p:ph type="dt" sz="half" idx="10"/>
          </p:nvPr>
        </p:nvSpPr>
        <p:spPr/>
        <p:txBody>
          <a:bodyPr/>
          <a:lstStyle>
            <a:lvl1pPr>
              <a:defRPr>
                <a:solidFill>
                  <a:srgbClr val="FFFFFF"/>
                </a:solidFill>
              </a:defRPr>
            </a:lvl1pPr>
          </a:lstStyle>
          <a:p>
            <a:fld id="{832FB18A-AD88-4313-899B-D1091DD68F60}" type="datetimeFigureOut">
              <a:rPr lang="en-US" smtClean="0"/>
              <a:pPr/>
              <a:t>11/7/2019</a:t>
            </a:fld>
            <a:endParaRPr lang="en-US" dirty="0"/>
          </a:p>
        </p:txBody>
      </p:sp>
      <p:sp>
        <p:nvSpPr>
          <p:cNvPr id="11" name="Footer Placeholder 10"/>
          <p:cNvSpPr>
            <a:spLocks noGrp="1"/>
          </p:cNvSpPr>
          <p:nvPr>
            <p:ph type="ftr" sz="quarter" idx="12"/>
          </p:nvPr>
        </p:nvSpPr>
        <p:spPr/>
        <p:txBody>
          <a:bodyPr/>
          <a:lstStyle>
            <a:lvl1pPr>
              <a:defRPr>
                <a:solidFill>
                  <a:srgbClr val="FFFFFF"/>
                </a:solidFill>
              </a:defRPr>
            </a:lvl1pPr>
          </a:lstStyle>
          <a:p>
            <a:endParaRPr lang="en-US" dirty="0"/>
          </a:p>
        </p:txBody>
      </p:sp>
      <p:sp>
        <p:nvSpPr>
          <p:cNvPr id="12" name="Title 11"/>
          <p:cNvSpPr>
            <a:spLocks noGrp="1"/>
          </p:cNvSpPr>
          <p:nvPr>
            <p:ph type="title"/>
          </p:nvPr>
        </p:nvSpPr>
        <p:spPr>
          <a:xfrm>
            <a:off x="381000" y="2892277"/>
            <a:ext cx="6324600" cy="1645920"/>
          </a:xfrm>
        </p:spPr>
        <p:txBody>
          <a:bodyPr/>
          <a:lstStyle>
            <a:lvl1pPr algn="r">
              <a:defRPr sz="4200" spc="150" baseline="0"/>
            </a:lvl1pPr>
          </a:lstStyle>
          <a:p>
            <a:r>
              <a:rPr lang="en-US"/>
              <a:t>Click to edit Master title style</a:t>
            </a:r>
            <a:endParaRPr lang="en-US" dirty="0"/>
          </a:p>
        </p:txBody>
      </p:sp>
      <p:pic>
        <p:nvPicPr>
          <p:cNvPr id="4" name="Picture 3">
            <a:extLst>
              <a:ext uri="{FF2B5EF4-FFF2-40B4-BE49-F238E27FC236}">
                <a16:creationId xmlns:a16="http://schemas.microsoft.com/office/drawing/2014/main" id="{C5CE657E-176F-0747-8899-9E3C6BA0630E}"/>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401512" y="5496980"/>
            <a:ext cx="1128075" cy="1128075"/>
          </a:xfrm>
          <a:prstGeom prst="rect">
            <a:avLst/>
          </a:prstGeom>
        </p:spPr>
      </p:pic>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719072"/>
            <a:ext cx="4038600" cy="440740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48200" y="1719072"/>
            <a:ext cx="4038600" cy="440740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832FB18A-AD88-4313-899B-D1091DD68F60}" type="datetimeFigureOut">
              <a:rPr lang="en-US" smtClean="0"/>
              <a:pPr/>
              <a:t>11/7/2019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09F98FA-5DBF-4623-B728-96C7D126D3A5}" type="slidenum">
              <a:rPr lang="en-US" smtClean="0"/>
              <a:pPr/>
              <a:t>‹#›</a:t>
            </a:fld>
            <a:endParaRPr lang="en-US" dirty="0"/>
          </a:p>
        </p:txBody>
      </p:sp>
      <p:sp>
        <p:nvSpPr>
          <p:cNvPr id="8" name="Title 7"/>
          <p:cNvSpPr>
            <a:spLocks noGrp="1"/>
          </p:cNvSpPr>
          <p:nvPr>
            <p:ph type="title"/>
          </p:nvPr>
        </p:nvSpPr>
        <p:spPr/>
        <p:txBody>
          <a:bodyPr/>
          <a:lstStyle/>
          <a:p>
            <a:r>
              <a:rPr lang="en-US"/>
              <a:t>Click to edit Master title style</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722438"/>
            <a:ext cx="4040188" cy="639762"/>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438399"/>
            <a:ext cx="4040188" cy="368776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45025" y="1722438"/>
            <a:ext cx="4041775" cy="639762"/>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438399"/>
            <a:ext cx="4041775" cy="368776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32FB18A-AD88-4313-899B-D1091DD68F60}" type="datetimeFigureOut">
              <a:rPr lang="en-US" smtClean="0"/>
              <a:pPr/>
              <a:t>11/7/2019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09F98FA-5DBF-4623-B728-96C7D126D3A5}" type="slidenum">
              <a:rPr lang="en-US" smtClean="0"/>
              <a:pPr/>
              <a:t>‹#›</a:t>
            </a:fld>
            <a:endParaRPr lang="en-US" dirty="0"/>
          </a:p>
        </p:txBody>
      </p:sp>
      <p:sp>
        <p:nvSpPr>
          <p:cNvPr id="10" name="Title 9"/>
          <p:cNvSpPr>
            <a:spLocks noGrp="1"/>
          </p:cNvSpPr>
          <p:nvPr>
            <p:ph type="title"/>
          </p:nvPr>
        </p:nvSpPr>
        <p:spPr/>
        <p:txBody>
          <a:bodyPr/>
          <a:lstStyle/>
          <a:p>
            <a:r>
              <a:rPr lang="en-US"/>
              <a:t>Click to edit Master title style</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832FB18A-AD88-4313-899B-D1091DD68F60}" type="datetimeFigureOut">
              <a:rPr lang="en-US" smtClean="0"/>
              <a:pPr/>
              <a:t>11/7/2019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B09F98FA-5DBF-4623-B728-96C7D126D3A5}" type="slidenum">
              <a:rPr lang="en-US" smtClean="0"/>
              <a:pPr/>
              <a:t>‹#›</a:t>
            </a:fld>
            <a:endParaRPr lang="en-US" dirty="0"/>
          </a:p>
        </p:txBody>
      </p:sp>
      <p:sp>
        <p:nvSpPr>
          <p:cNvPr id="6" name="Title 5"/>
          <p:cNvSpPr>
            <a:spLocks noGrp="1"/>
          </p:cNvSpPr>
          <p:nvPr>
            <p:ph type="title"/>
          </p:nvPr>
        </p:nvSpPr>
        <p:spPr/>
        <p:txBody>
          <a:bodyPr/>
          <a:lstStyle/>
          <a:p>
            <a:r>
              <a:rPr lang="en-US"/>
              <a:t>Click to edit Master title style</a:t>
            </a: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152400" y="150919"/>
            <a:ext cx="8831802" cy="6556248"/>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Date Placeholder 1"/>
          <p:cNvSpPr>
            <a:spLocks noGrp="1"/>
          </p:cNvSpPr>
          <p:nvPr>
            <p:ph type="dt" sz="half" idx="10"/>
          </p:nvPr>
        </p:nvSpPr>
        <p:spPr/>
        <p:txBody>
          <a:bodyPr/>
          <a:lstStyle/>
          <a:p>
            <a:fld id="{832FB18A-AD88-4313-899B-D1091DD68F60}" type="datetimeFigureOut">
              <a:rPr lang="en-US" smtClean="0"/>
              <a:pPr/>
              <a:t>11/7/2019</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B09F98FA-5DBF-4623-B728-96C7D126D3A5}"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preserve="1" userDrawn="1">
  <p:cSld name="Content with Caption">
    <p:bg>
      <p:bgRef idx="1001">
        <a:schemeClr val="bg2"/>
      </p:bgRef>
    </p:bg>
    <p:spTree>
      <p:nvGrpSpPr>
        <p:cNvPr id="1" name=""/>
        <p:cNvGrpSpPr/>
        <p:nvPr/>
      </p:nvGrpSpPr>
      <p:grpSpPr>
        <a:xfrm>
          <a:off x="0" y="0"/>
          <a:ext cx="0" cy="0"/>
          <a:chOff x="0" y="0"/>
          <a:chExt cx="0" cy="0"/>
        </a:xfrm>
      </p:grpSpPr>
      <p:sp>
        <p:nvSpPr>
          <p:cNvPr id="10" name="Rectangle 9"/>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p:cNvSpPr/>
          <p:nvPr/>
        </p:nvSpPr>
        <p:spPr>
          <a:xfrm>
            <a:off x="304800" y="6019800"/>
            <a:ext cx="8686800" cy="6873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Content Placeholder 2"/>
          <p:cNvSpPr>
            <a:spLocks noGrp="1"/>
          </p:cNvSpPr>
          <p:nvPr>
            <p:ph idx="1"/>
          </p:nvPr>
        </p:nvSpPr>
        <p:spPr>
          <a:xfrm>
            <a:off x="304800" y="228600"/>
            <a:ext cx="8686800" cy="5486400"/>
          </a:xfrm>
        </p:spPr>
        <p:txBody>
          <a:bodyPr/>
          <a:lstStyle>
            <a:lvl1pPr marL="45720" indent="0">
              <a:buNone/>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endParaRPr lang="en-US" dirty="0"/>
          </a:p>
        </p:txBody>
      </p:sp>
      <p:cxnSp>
        <p:nvCxnSpPr>
          <p:cNvPr id="12" name="Straight Connector 11"/>
          <p:cNvCxnSpPr/>
          <p:nvPr userDrawn="1"/>
        </p:nvCxnSpPr>
        <p:spPr>
          <a:xfrm>
            <a:off x="381000" y="762000"/>
            <a:ext cx="8454412" cy="0"/>
          </a:xfrm>
          <a:prstGeom prst="line">
            <a:avLst/>
          </a:prstGeom>
          <a:ln w="25400">
            <a:solidFill>
              <a:srgbClr val="002060"/>
            </a:solidFill>
          </a:ln>
        </p:spPr>
        <p:style>
          <a:lnRef idx="1">
            <a:schemeClr val="accent1"/>
          </a:lnRef>
          <a:fillRef idx="0">
            <a:schemeClr val="accent1"/>
          </a:fillRef>
          <a:effectRef idx="0">
            <a:schemeClr val="accent1"/>
          </a:effectRef>
          <a:fontRef idx="minor">
            <a:schemeClr val="tx1"/>
          </a:fontRef>
        </p:style>
      </p:cxnSp>
      <p:pic>
        <p:nvPicPr>
          <p:cNvPr id="13" name="Picture 12"/>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270395" y="6180299"/>
            <a:ext cx="1347303" cy="449101"/>
          </a:xfrm>
          <a:prstGeom prst="rect">
            <a:avLst/>
          </a:prstGeom>
        </p:spPr>
      </p:pic>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preserve="1" userDrawn="1">
  <p:cSld name="3_Content with Caption">
    <p:bg>
      <p:bgRef idx="1001">
        <a:schemeClr val="bg2"/>
      </p:bgRef>
    </p:bg>
    <p:spTree>
      <p:nvGrpSpPr>
        <p:cNvPr id="1" name=""/>
        <p:cNvGrpSpPr/>
        <p:nvPr/>
      </p:nvGrpSpPr>
      <p:grpSpPr>
        <a:xfrm>
          <a:off x="0" y="0"/>
          <a:ext cx="0" cy="0"/>
          <a:chOff x="0" y="0"/>
          <a:chExt cx="0" cy="0"/>
        </a:xfrm>
      </p:grpSpPr>
      <p:sp>
        <p:nvSpPr>
          <p:cNvPr id="10" name="Rectangle 9"/>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p:cNvSpPr/>
          <p:nvPr/>
        </p:nvSpPr>
        <p:spPr>
          <a:xfrm>
            <a:off x="304800" y="6019800"/>
            <a:ext cx="8686800" cy="6873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Content Placeholder 2"/>
          <p:cNvSpPr>
            <a:spLocks noGrp="1"/>
          </p:cNvSpPr>
          <p:nvPr>
            <p:ph idx="1"/>
          </p:nvPr>
        </p:nvSpPr>
        <p:spPr>
          <a:xfrm>
            <a:off x="304800" y="228600"/>
            <a:ext cx="8686800" cy="5714321"/>
          </a:xfrm>
        </p:spPr>
        <p:txBody>
          <a:bodyPr/>
          <a:lstStyle>
            <a:lvl1pPr marL="45720" indent="0">
              <a:buNone/>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endParaRPr lang="en-US" dirty="0"/>
          </a:p>
        </p:txBody>
      </p:sp>
      <p:cxnSp>
        <p:nvCxnSpPr>
          <p:cNvPr id="12" name="Straight Connector 11"/>
          <p:cNvCxnSpPr/>
          <p:nvPr userDrawn="1"/>
        </p:nvCxnSpPr>
        <p:spPr>
          <a:xfrm>
            <a:off x="304800" y="1066800"/>
            <a:ext cx="8530612" cy="0"/>
          </a:xfrm>
          <a:prstGeom prst="line">
            <a:avLst/>
          </a:prstGeom>
          <a:ln w="25400">
            <a:solidFill>
              <a:srgbClr val="002060"/>
            </a:solidFill>
          </a:ln>
        </p:spPr>
        <p:style>
          <a:lnRef idx="1">
            <a:schemeClr val="accent1"/>
          </a:lnRef>
          <a:fillRef idx="0">
            <a:schemeClr val="accent1"/>
          </a:fillRef>
          <a:effectRef idx="0">
            <a:schemeClr val="accent1"/>
          </a:effectRef>
          <a:fontRef idx="minor">
            <a:schemeClr val="tx1"/>
          </a:fontRef>
        </p:style>
      </p:cxnSp>
      <p:pic>
        <p:nvPicPr>
          <p:cNvPr id="13" name="Picture 12"/>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330797" y="6158006"/>
            <a:ext cx="1414182" cy="471394"/>
          </a:xfrm>
          <a:prstGeom prst="rect">
            <a:avLst/>
          </a:prstGeom>
        </p:spPr>
      </p:pic>
    </p:spTree>
    <p:extLst>
      <p:ext uri="{BB962C8B-B14F-4D97-AF65-F5344CB8AC3E}">
        <p14:creationId xmlns:p14="http://schemas.microsoft.com/office/powerpoint/2010/main" val="1717334015"/>
      </p:ext>
    </p:extLst>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152400" y="1634971"/>
            <a:ext cx="8831802" cy="5045476"/>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p:cNvSpPr/>
          <p:nvPr/>
        </p:nvSpPr>
        <p:spPr>
          <a:xfrm>
            <a:off x="152399" y="152400"/>
            <a:ext cx="8814047" cy="1346447"/>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Placeholder 1"/>
          <p:cNvSpPr>
            <a:spLocks noGrp="1"/>
          </p:cNvSpPr>
          <p:nvPr>
            <p:ph type="title"/>
          </p:nvPr>
        </p:nvSpPr>
        <p:spPr>
          <a:xfrm>
            <a:off x="381000" y="355847"/>
            <a:ext cx="8381260" cy="1054394"/>
          </a:xfrm>
          <a:prstGeom prst="rect">
            <a:avLst/>
          </a:prstGeom>
        </p:spPr>
        <p:txBody>
          <a:bodyPr vert="horz" lIns="91440" tIns="45720" rIns="91440" bIns="45720" rtlCol="0" anchor="ctr">
            <a:noAutofit/>
          </a:bodyPr>
          <a:lstStyle/>
          <a:p>
            <a:r>
              <a:rPr lang="en-US"/>
              <a:t>Click to edit Master title style</a:t>
            </a:r>
            <a:endParaRPr lang="en-US" dirty="0"/>
          </a:p>
        </p:txBody>
      </p:sp>
      <p:sp>
        <p:nvSpPr>
          <p:cNvPr id="3" name="Text Placeholder 2"/>
          <p:cNvSpPr>
            <a:spLocks noGrp="1"/>
          </p:cNvSpPr>
          <p:nvPr>
            <p:ph type="body" idx="1"/>
          </p:nvPr>
        </p:nvSpPr>
        <p:spPr>
          <a:xfrm>
            <a:off x="380999" y="1719071"/>
            <a:ext cx="8407893" cy="440740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370888" y="6356350"/>
            <a:ext cx="2133600" cy="274320"/>
          </a:xfrm>
          <a:prstGeom prst="rect">
            <a:avLst/>
          </a:prstGeom>
        </p:spPr>
        <p:txBody>
          <a:bodyPr vert="horz" lIns="91440" tIns="45720" rIns="91440" bIns="45720" rtlCol="0" anchor="ctr"/>
          <a:lstStyle>
            <a:lvl1pPr algn="l">
              <a:defRPr sz="1100">
                <a:solidFill>
                  <a:schemeClr val="tx2"/>
                </a:solidFill>
              </a:defRPr>
            </a:lvl1pPr>
          </a:lstStyle>
          <a:p>
            <a:fld id="{832FB18A-AD88-4313-899B-D1091DD68F60}" type="datetimeFigureOut">
              <a:rPr lang="en-US" smtClean="0"/>
              <a:pPr/>
              <a:t>11/7/2019</a:t>
            </a:fld>
            <a:endParaRPr lang="en-US" dirty="0"/>
          </a:p>
        </p:txBody>
      </p:sp>
      <p:sp>
        <p:nvSpPr>
          <p:cNvPr id="5" name="Footer Placeholder 4"/>
          <p:cNvSpPr>
            <a:spLocks noGrp="1"/>
          </p:cNvSpPr>
          <p:nvPr>
            <p:ph type="ftr" sz="quarter" idx="3"/>
          </p:nvPr>
        </p:nvSpPr>
        <p:spPr>
          <a:xfrm>
            <a:off x="3048000" y="6356350"/>
            <a:ext cx="3352800" cy="274320"/>
          </a:xfrm>
          <a:prstGeom prst="rect">
            <a:avLst/>
          </a:prstGeom>
        </p:spPr>
        <p:txBody>
          <a:bodyPr vert="horz" lIns="91440" tIns="45720" rIns="91440" bIns="45720" rtlCol="0" anchor="ctr"/>
          <a:lstStyle>
            <a:lvl1pPr algn="ctr">
              <a:defRPr sz="1100">
                <a:solidFill>
                  <a:schemeClr val="tx2"/>
                </a:solidFill>
              </a:defRPr>
            </a:lvl1pPr>
          </a:lstStyle>
          <a:p>
            <a:endParaRPr lang="en-US" dirty="0"/>
          </a:p>
        </p:txBody>
      </p:sp>
      <p:sp>
        <p:nvSpPr>
          <p:cNvPr id="6" name="Slide Number Placeholder 5"/>
          <p:cNvSpPr>
            <a:spLocks noGrp="1"/>
          </p:cNvSpPr>
          <p:nvPr>
            <p:ph type="sldNum" sz="quarter" idx="4"/>
          </p:nvPr>
        </p:nvSpPr>
        <p:spPr>
          <a:xfrm>
            <a:off x="8234680" y="6355080"/>
            <a:ext cx="582966" cy="274320"/>
          </a:xfrm>
          <a:prstGeom prst="rect">
            <a:avLst/>
          </a:prstGeom>
          <a:ln w="19050">
            <a:noFill/>
          </a:ln>
        </p:spPr>
        <p:txBody>
          <a:bodyPr vert="horz" lIns="91440" tIns="45720" rIns="91440" bIns="45720" rtlCol="0" anchor="ctr"/>
          <a:lstStyle>
            <a:lvl1pPr algn="ctr">
              <a:defRPr sz="1100">
                <a:solidFill>
                  <a:schemeClr val="tx2"/>
                </a:solidFill>
              </a:defRPr>
            </a:lvl1pPr>
          </a:lstStyle>
          <a:p>
            <a:fld id="{B09F98FA-5DBF-4623-B728-96C7D126D3A5}"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34" r:id="rId9"/>
    <p:sldLayoutId id="2147483733" r:id="rId10"/>
    <p:sldLayoutId id="2147483732" r:id="rId11"/>
    <p:sldLayoutId id="2147483729" r:id="rId12"/>
  </p:sldLayoutIdLst>
  <p:txStyles>
    <p:titleStyle>
      <a:lvl1pPr algn="ctr" defTabSz="914400" rtl="0" eaLnBrk="1" latinLnBrk="0" hangingPunct="1">
        <a:spcBef>
          <a:spcPct val="0"/>
        </a:spcBef>
        <a:buNone/>
        <a:defRPr sz="3200" kern="1200" cap="all" spc="200" baseline="0">
          <a:ln>
            <a:noFill/>
          </a:ln>
          <a:solidFill>
            <a:schemeClr val="bg1"/>
          </a:solidFill>
          <a:effectLst/>
          <a:latin typeface="+mj-lt"/>
          <a:ea typeface="+mj-ea"/>
          <a:cs typeface="+mj-cs"/>
        </a:defRPr>
      </a:lvl1pPr>
    </p:titleStyle>
    <p:bodyStyle>
      <a:lvl1pPr marL="274320" indent="-228600" algn="l" defTabSz="914400" rtl="0" eaLnBrk="1" latinLnBrk="0" hangingPunct="1">
        <a:spcBef>
          <a:spcPct val="20000"/>
        </a:spcBef>
        <a:buClr>
          <a:schemeClr val="accent1"/>
        </a:buClr>
        <a:buFont typeface="Wingdings 2" pitchFamily="18" charset="2"/>
        <a:buChar char=""/>
        <a:defRPr sz="2000" kern="1200" spc="150" baseline="0">
          <a:solidFill>
            <a:schemeClr val="tx2"/>
          </a:solidFill>
          <a:latin typeface="+mn-lt"/>
          <a:ea typeface="+mn-ea"/>
          <a:cs typeface="+mn-cs"/>
        </a:defRPr>
      </a:lvl1pPr>
      <a:lvl2pPr marL="548640" indent="-182880" algn="l" defTabSz="914400" rtl="0" eaLnBrk="1" latinLnBrk="0" hangingPunct="1">
        <a:spcBef>
          <a:spcPct val="20000"/>
        </a:spcBef>
        <a:buClr>
          <a:schemeClr val="accent2"/>
        </a:buClr>
        <a:buFont typeface="Wingdings" pitchFamily="2" charset="2"/>
        <a:buChar char="§"/>
        <a:defRPr sz="1800" kern="1200" spc="100" baseline="0">
          <a:solidFill>
            <a:schemeClr val="tx2"/>
          </a:solidFill>
          <a:latin typeface="+mn-lt"/>
          <a:ea typeface="+mn-ea"/>
          <a:cs typeface="+mn-cs"/>
        </a:defRPr>
      </a:lvl2pPr>
      <a:lvl3pPr marL="822960" indent="-182880" algn="l" defTabSz="914400" rtl="0" eaLnBrk="1" latinLnBrk="0" hangingPunct="1">
        <a:spcBef>
          <a:spcPct val="20000"/>
        </a:spcBef>
        <a:buClr>
          <a:schemeClr val="accent3"/>
        </a:buClr>
        <a:buFont typeface="Wingdings" pitchFamily="2" charset="2"/>
        <a:buChar char="§"/>
        <a:defRPr sz="1600" kern="1200" spc="100" baseline="0">
          <a:solidFill>
            <a:schemeClr val="tx2"/>
          </a:solidFill>
          <a:latin typeface="+mn-lt"/>
          <a:ea typeface="+mn-ea"/>
          <a:cs typeface="+mn-cs"/>
        </a:defRPr>
      </a:lvl3pPr>
      <a:lvl4pPr marL="1097280" indent="-182880" algn="l" defTabSz="914400" rtl="0" eaLnBrk="1" latinLnBrk="0" hangingPunct="1">
        <a:spcBef>
          <a:spcPct val="20000"/>
        </a:spcBef>
        <a:buClr>
          <a:schemeClr val="accent4"/>
        </a:buClr>
        <a:buFont typeface="Wingdings" pitchFamily="2" charset="2"/>
        <a:buChar char="§"/>
        <a:defRPr sz="1400" kern="1200">
          <a:solidFill>
            <a:schemeClr val="tx2"/>
          </a:solidFill>
          <a:latin typeface="+mn-lt"/>
          <a:ea typeface="+mn-ea"/>
          <a:cs typeface="+mn-cs"/>
        </a:defRPr>
      </a:lvl4pPr>
      <a:lvl5pPr marL="1280160" indent="-182880" algn="l" defTabSz="914400" rtl="0" eaLnBrk="1" latinLnBrk="0" hangingPunct="1">
        <a:spcBef>
          <a:spcPct val="20000"/>
        </a:spcBef>
        <a:buClr>
          <a:schemeClr val="accent6"/>
        </a:buClr>
        <a:buFont typeface="Wingdings" pitchFamily="2" charset="2"/>
        <a:buChar char="§"/>
        <a:defRPr sz="1300" kern="1200" spc="100" baseline="0">
          <a:solidFill>
            <a:schemeClr val="tx2"/>
          </a:solidFill>
          <a:latin typeface="+mn-lt"/>
          <a:ea typeface="+mn-ea"/>
          <a:cs typeface="+mn-cs"/>
        </a:defRPr>
      </a:lvl5pPr>
      <a:lvl6pPr marL="1554480" indent="-182880" algn="l" defTabSz="914400" rtl="0" eaLnBrk="1" latinLnBrk="0" hangingPunct="1">
        <a:spcBef>
          <a:spcPct val="20000"/>
        </a:spcBef>
        <a:buClr>
          <a:schemeClr val="accent1"/>
        </a:buClr>
        <a:buFont typeface="Wingdings" pitchFamily="2" charset="2"/>
        <a:buChar char="§"/>
        <a:defRPr sz="1200" kern="1200">
          <a:solidFill>
            <a:schemeClr val="tx2"/>
          </a:solidFill>
          <a:latin typeface="+mn-lt"/>
          <a:ea typeface="+mn-ea"/>
          <a:cs typeface="+mn-cs"/>
        </a:defRPr>
      </a:lvl6pPr>
      <a:lvl7pPr marL="1828800" indent="-182880" algn="l" defTabSz="914400" rtl="0" eaLnBrk="1" latinLnBrk="0" hangingPunct="1">
        <a:spcBef>
          <a:spcPct val="20000"/>
        </a:spcBef>
        <a:buClr>
          <a:schemeClr val="accent2"/>
        </a:buClr>
        <a:buFont typeface="Wingdings" pitchFamily="2" charset="2"/>
        <a:buChar char="§"/>
        <a:defRPr sz="1200" kern="1200">
          <a:solidFill>
            <a:schemeClr val="tx2"/>
          </a:solidFill>
          <a:latin typeface="+mn-lt"/>
          <a:ea typeface="+mn-ea"/>
          <a:cs typeface="+mn-cs"/>
        </a:defRPr>
      </a:lvl7pPr>
      <a:lvl8pPr marL="2103120" indent="-182880" algn="l" defTabSz="914400" rtl="0" eaLnBrk="1" latinLnBrk="0" hangingPunct="1">
        <a:spcBef>
          <a:spcPct val="20000"/>
        </a:spcBef>
        <a:buClr>
          <a:schemeClr val="accent3"/>
        </a:buClr>
        <a:buFont typeface="Wingdings" pitchFamily="2" charset="2"/>
        <a:buChar char="§"/>
        <a:defRPr sz="1200" kern="1200">
          <a:solidFill>
            <a:schemeClr val="tx2"/>
          </a:solidFill>
          <a:latin typeface="+mn-lt"/>
          <a:ea typeface="+mn-ea"/>
          <a:cs typeface="+mn-cs"/>
        </a:defRPr>
      </a:lvl8pPr>
      <a:lvl9pPr marL="2377440" indent="-182880" algn="l" defTabSz="914400" rtl="0" eaLnBrk="1" latinLnBrk="0" hangingPunct="1">
        <a:spcBef>
          <a:spcPct val="20000"/>
        </a:spcBef>
        <a:buClr>
          <a:schemeClr val="accent5"/>
        </a:buClr>
        <a:buFont typeface="Wingdings" pitchFamily="2" charset="2"/>
        <a:buChar char="§"/>
        <a:defRPr sz="12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2.xml"/><Relationship Id="rId1" Type="http://schemas.openxmlformats.org/officeDocument/2006/relationships/slideLayout" Target="../slideLayouts/slideLayout5.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6.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8" Type="http://schemas.openxmlformats.org/officeDocument/2006/relationships/diagramData" Target="../diagrams/data4.xml"/><Relationship Id="rId3" Type="http://schemas.openxmlformats.org/officeDocument/2006/relationships/diagramData" Target="../diagrams/data3.xml"/><Relationship Id="rId7" Type="http://schemas.microsoft.com/office/2007/relationships/diagramDrawing" Target="../diagrams/drawing3.xml"/><Relationship Id="rId12" Type="http://schemas.microsoft.com/office/2007/relationships/diagramDrawing" Target="../diagrams/drawing4.xml"/><Relationship Id="rId2" Type="http://schemas.openxmlformats.org/officeDocument/2006/relationships/notesSlide" Target="../notesSlides/notesSlide4.xml"/><Relationship Id="rId1" Type="http://schemas.openxmlformats.org/officeDocument/2006/relationships/slideLayout" Target="../slideLayouts/slideLayout6.xml"/><Relationship Id="rId6" Type="http://schemas.openxmlformats.org/officeDocument/2006/relationships/diagramColors" Target="../diagrams/colors3.xml"/><Relationship Id="rId11" Type="http://schemas.openxmlformats.org/officeDocument/2006/relationships/diagramColors" Target="../diagrams/colors4.xml"/><Relationship Id="rId5" Type="http://schemas.openxmlformats.org/officeDocument/2006/relationships/diagramQuickStyle" Target="../diagrams/quickStyle3.xml"/><Relationship Id="rId10" Type="http://schemas.openxmlformats.org/officeDocument/2006/relationships/diagramQuickStyle" Target="../diagrams/quickStyle4.xml"/><Relationship Id="rId4" Type="http://schemas.openxmlformats.org/officeDocument/2006/relationships/diagramLayout" Target="../diagrams/layout3.xml"/><Relationship Id="rId9" Type="http://schemas.openxmlformats.org/officeDocument/2006/relationships/diagramLayout" Target="../diagrams/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body" idx="1"/>
          </p:nvPr>
        </p:nvSpPr>
        <p:spPr>
          <a:xfrm>
            <a:off x="7010400" y="3886200"/>
            <a:ext cx="1904999" cy="1645920"/>
          </a:xfrm>
        </p:spPr>
        <p:txBody>
          <a:bodyPr>
            <a:normAutofit/>
          </a:bodyPr>
          <a:lstStyle/>
          <a:p>
            <a:pPr algn="r"/>
            <a:r>
              <a:rPr lang="en-US" sz="1200" dirty="0" smtClean="0">
                <a:solidFill>
                  <a:schemeClr val="bg1"/>
                </a:solidFill>
                <a:latin typeface="Times New Roman" charset="0"/>
                <a:ea typeface="Times New Roman" charset="0"/>
                <a:cs typeface="Times New Roman" charset="0"/>
              </a:rPr>
              <a:t>Kelli Shomaker, CPA</a:t>
            </a:r>
          </a:p>
          <a:p>
            <a:pPr algn="r"/>
            <a:r>
              <a:rPr lang="en-US" sz="1200" dirty="0" smtClean="0">
                <a:solidFill>
                  <a:schemeClr val="bg1"/>
                </a:solidFill>
                <a:latin typeface="Times New Roman" charset="0"/>
                <a:ea typeface="Times New Roman" charset="0"/>
                <a:cs typeface="Times New Roman" charset="0"/>
              </a:rPr>
              <a:t>Vice President for Business &amp; Finance, Chief Financial Officer</a:t>
            </a:r>
            <a:endParaRPr lang="en-US" sz="1200" dirty="0">
              <a:solidFill>
                <a:schemeClr val="bg1"/>
              </a:solidFill>
              <a:latin typeface="Times New Roman" charset="0"/>
              <a:ea typeface="Times New Roman" charset="0"/>
              <a:cs typeface="Times New Roman" charset="0"/>
            </a:endParaRPr>
          </a:p>
        </p:txBody>
      </p:sp>
      <p:sp>
        <p:nvSpPr>
          <p:cNvPr id="4" name="Title 3"/>
          <p:cNvSpPr>
            <a:spLocks noGrp="1"/>
          </p:cNvSpPr>
          <p:nvPr>
            <p:ph type="title"/>
          </p:nvPr>
        </p:nvSpPr>
        <p:spPr/>
        <p:txBody>
          <a:bodyPr/>
          <a:lstStyle/>
          <a:p>
            <a:r>
              <a:rPr lang="en-US" sz="2800" dirty="0" smtClean="0"/>
              <a:t>Strategic budgeting initiative </a:t>
            </a:r>
            <a:br>
              <a:rPr lang="en-US" sz="2800" dirty="0" smtClean="0"/>
            </a:br>
            <a:r>
              <a:rPr lang="en-US" sz="2000" i="1" dirty="0" smtClean="0"/>
              <a:t>November 12, 2019</a:t>
            </a:r>
            <a:endParaRPr lang="en-US" sz="2000" i="1" dirty="0"/>
          </a:p>
        </p:txBody>
      </p:sp>
    </p:spTree>
    <p:extLst>
      <p:ext uri="{BB962C8B-B14F-4D97-AF65-F5344CB8AC3E}">
        <p14:creationId xmlns:p14="http://schemas.microsoft.com/office/powerpoint/2010/main" val="277684702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Content Placeholder 7"/>
          <p:cNvGraphicFramePr>
            <a:graphicFrameLocks noGrp="1"/>
          </p:cNvGraphicFramePr>
          <p:nvPr>
            <p:ph sz="half" idx="2"/>
            <p:extLst>
              <p:ext uri="{D42A27DB-BD31-4B8C-83A1-F6EECF244321}">
                <p14:modId xmlns:p14="http://schemas.microsoft.com/office/powerpoint/2010/main" val="1588454107"/>
              </p:ext>
            </p:extLst>
          </p:nvPr>
        </p:nvGraphicFramePr>
        <p:xfrm>
          <a:off x="362527" y="906382"/>
          <a:ext cx="2514600" cy="627355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5" name="Text Placeholder 4"/>
          <p:cNvSpPr>
            <a:spLocks noGrp="1"/>
          </p:cNvSpPr>
          <p:nvPr>
            <p:ph type="body" sz="quarter" idx="3"/>
          </p:nvPr>
        </p:nvSpPr>
        <p:spPr>
          <a:xfrm>
            <a:off x="3998913" y="1722438"/>
            <a:ext cx="4041775" cy="868362"/>
          </a:xfrm>
        </p:spPr>
        <p:txBody>
          <a:bodyPr>
            <a:normAutofit fontScale="77500" lnSpcReduction="20000"/>
          </a:bodyPr>
          <a:lstStyle/>
          <a:p>
            <a:r>
              <a:rPr lang="en-US" sz="2800" dirty="0" smtClean="0"/>
              <a:t>Strategic Budgeting Initiative Guiding Principles</a:t>
            </a:r>
            <a:endParaRPr lang="en-US" sz="2800" dirty="0"/>
          </a:p>
        </p:txBody>
      </p:sp>
      <p:sp>
        <p:nvSpPr>
          <p:cNvPr id="6" name="Content Placeholder 5"/>
          <p:cNvSpPr>
            <a:spLocks noGrp="1"/>
          </p:cNvSpPr>
          <p:nvPr>
            <p:ph sz="quarter" idx="4"/>
          </p:nvPr>
        </p:nvSpPr>
        <p:spPr>
          <a:xfrm>
            <a:off x="3352801" y="2713037"/>
            <a:ext cx="5334000" cy="3687763"/>
          </a:xfrm>
        </p:spPr>
        <p:txBody>
          <a:bodyPr>
            <a:noAutofit/>
          </a:bodyPr>
          <a:lstStyle/>
          <a:p>
            <a:pPr>
              <a:defRPr/>
            </a:pPr>
            <a:r>
              <a:rPr lang="en-US" sz="1400" dirty="0"/>
              <a:t>Prioritize funding of strategic initiatives aligned with Auburn’s mission</a:t>
            </a:r>
          </a:p>
          <a:p>
            <a:pPr marL="0" indent="0">
              <a:buFont typeface="Wingdings" pitchFamily="2" charset="2"/>
              <a:buNone/>
              <a:defRPr/>
            </a:pPr>
            <a:endParaRPr lang="en-US" sz="1400" dirty="0"/>
          </a:p>
          <a:p>
            <a:pPr>
              <a:defRPr/>
            </a:pPr>
            <a:r>
              <a:rPr lang="en-US" sz="1400" dirty="0"/>
              <a:t>Deliver consistent, accurate, and realistic financial projections, while allowing flexibility to respond to future opportunities and unknowns</a:t>
            </a:r>
          </a:p>
          <a:p>
            <a:pPr marL="0" indent="0">
              <a:buFont typeface="Wingdings" pitchFamily="2" charset="2"/>
              <a:buNone/>
              <a:defRPr/>
            </a:pPr>
            <a:endParaRPr lang="en-US" sz="1400" dirty="0"/>
          </a:p>
          <a:p>
            <a:pPr>
              <a:defRPr/>
            </a:pPr>
            <a:r>
              <a:rPr lang="en-US" sz="1400" dirty="0"/>
              <a:t>Promote authority, responsibility, and accountability, both locally and university-wide </a:t>
            </a:r>
          </a:p>
          <a:p>
            <a:pPr marL="0" indent="0">
              <a:buFont typeface="Wingdings" pitchFamily="2" charset="2"/>
              <a:buNone/>
              <a:defRPr/>
            </a:pPr>
            <a:endParaRPr lang="en-US" sz="1400" dirty="0"/>
          </a:p>
          <a:p>
            <a:pPr>
              <a:defRPr/>
            </a:pPr>
            <a:r>
              <a:rPr lang="en-US" sz="1400" dirty="0"/>
              <a:t>Provide incentives for effective management of both revenues and expenses and reward creativity and innovation</a:t>
            </a:r>
          </a:p>
          <a:p>
            <a:pPr marL="0" indent="0">
              <a:buFont typeface="Wingdings" pitchFamily="2" charset="2"/>
              <a:buNone/>
              <a:defRPr/>
            </a:pPr>
            <a:endParaRPr lang="en-US" sz="1400" dirty="0"/>
          </a:p>
          <a:p>
            <a:pPr>
              <a:defRPr/>
            </a:pPr>
            <a:r>
              <a:rPr lang="en-US" sz="1400" dirty="0"/>
              <a:t>Be simple, transparent, and logical</a:t>
            </a:r>
          </a:p>
        </p:txBody>
      </p:sp>
      <p:sp>
        <p:nvSpPr>
          <p:cNvPr id="3" name="Title 2"/>
          <p:cNvSpPr>
            <a:spLocks noGrp="1"/>
          </p:cNvSpPr>
          <p:nvPr>
            <p:ph type="title"/>
          </p:nvPr>
        </p:nvSpPr>
        <p:spPr/>
        <p:txBody>
          <a:bodyPr/>
          <a:lstStyle/>
          <a:p>
            <a:r>
              <a:rPr lang="en-US" sz="3600" dirty="0" smtClean="0"/>
              <a:t>2013-2018 strategic plan</a:t>
            </a:r>
            <a:endParaRPr lang="en-US" sz="3600" dirty="0"/>
          </a:p>
        </p:txBody>
      </p:sp>
    </p:spTree>
    <p:extLst>
      <p:ext uri="{BB962C8B-B14F-4D97-AF65-F5344CB8AC3E}">
        <p14:creationId xmlns:p14="http://schemas.microsoft.com/office/powerpoint/2010/main" val="251402001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9218" name="Straight Connector 8"/>
          <p:cNvCxnSpPr>
            <a:cxnSpLocks noChangeShapeType="1"/>
            <a:endCxn id="10" idx="3"/>
          </p:cNvCxnSpPr>
          <p:nvPr/>
        </p:nvCxnSpPr>
        <p:spPr bwMode="auto">
          <a:xfrm>
            <a:off x="381000" y="3276600"/>
            <a:ext cx="8382000" cy="0"/>
          </a:xfrm>
          <a:prstGeom prst="line">
            <a:avLst/>
          </a:prstGeom>
          <a:noFill/>
          <a:ln w="9525" algn="ctr">
            <a:solidFill>
              <a:schemeClr val="tx1"/>
            </a:solidFill>
            <a:round/>
            <a:headEnd/>
            <a:tailEnd/>
          </a:ln>
          <a:extLst>
            <a:ext uri="{909E8E84-426E-40DD-AFC4-6F175D3DCCD1}">
              <a14:hiddenFill xmlns:a14="http://schemas.microsoft.com/office/drawing/2010/main">
                <a:noFill/>
              </a14:hiddenFill>
            </a:ext>
          </a:extLst>
        </p:spPr>
      </p:cxnSp>
      <p:cxnSp>
        <p:nvCxnSpPr>
          <p:cNvPr id="9219" name="Straight Connector 10"/>
          <p:cNvCxnSpPr>
            <a:cxnSpLocks noChangeShapeType="1"/>
          </p:cNvCxnSpPr>
          <p:nvPr/>
        </p:nvCxnSpPr>
        <p:spPr bwMode="auto">
          <a:xfrm>
            <a:off x="838200" y="3073400"/>
            <a:ext cx="0" cy="457200"/>
          </a:xfrm>
          <a:prstGeom prst="line">
            <a:avLst/>
          </a:prstGeom>
          <a:noFill/>
          <a:ln w="9525" algn="ctr">
            <a:solidFill>
              <a:schemeClr val="tx1"/>
            </a:solidFill>
            <a:round/>
            <a:headEnd/>
            <a:tailEnd/>
          </a:ln>
          <a:extLst>
            <a:ext uri="{909E8E84-426E-40DD-AFC4-6F175D3DCCD1}">
              <a14:hiddenFill xmlns:a14="http://schemas.microsoft.com/office/drawing/2010/main">
                <a:noFill/>
              </a14:hiddenFill>
            </a:ext>
          </a:extLst>
        </p:spPr>
      </p:cxnSp>
      <p:sp>
        <p:nvSpPr>
          <p:cNvPr id="9221" name="TextBox 12"/>
          <p:cNvSpPr txBox="1">
            <a:spLocks noChangeArrowheads="1"/>
          </p:cNvSpPr>
          <p:nvPr/>
        </p:nvSpPr>
        <p:spPr bwMode="auto">
          <a:xfrm>
            <a:off x="279400" y="2033081"/>
            <a:ext cx="1092200" cy="9387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gn="ctr">
              <a:spcBef>
                <a:spcPct val="20000"/>
              </a:spcBef>
              <a:buClr>
                <a:schemeClr val="bg2"/>
              </a:buClr>
              <a:buSzPct val="75000"/>
              <a:buFont typeface="Wingdings" panose="05000000000000000000" pitchFamily="2" charset="2"/>
              <a:buChar char="•"/>
              <a:defRPr sz="3200" b="1">
                <a:solidFill>
                  <a:schemeClr val="tx1"/>
                </a:solidFill>
                <a:latin typeface="Times" panose="02020603050405020304" pitchFamily="18" charset="0"/>
              </a:defRPr>
            </a:lvl1pPr>
            <a:lvl2pPr marL="742950" indent="-285750">
              <a:spcBef>
                <a:spcPct val="20000"/>
              </a:spcBef>
              <a:buClr>
                <a:schemeClr val="accent2"/>
              </a:buClr>
              <a:buSzPct val="80000"/>
              <a:buFont typeface="Times" panose="02020603050405020304" pitchFamily="18" charset="0"/>
              <a:buChar char="•"/>
              <a:defRPr sz="2800" b="1">
                <a:solidFill>
                  <a:schemeClr val="tx1"/>
                </a:solidFill>
                <a:latin typeface="Times" panose="02020603050405020304" pitchFamily="18" charset="0"/>
              </a:defRPr>
            </a:lvl2pPr>
            <a:lvl3pPr marL="1143000" indent="-228600">
              <a:spcBef>
                <a:spcPct val="20000"/>
              </a:spcBef>
              <a:buClr>
                <a:schemeClr val="accent2"/>
              </a:buClr>
              <a:buSzPct val="80000"/>
              <a:buChar char="•"/>
              <a:defRPr sz="2400" b="1">
                <a:solidFill>
                  <a:schemeClr val="tx1"/>
                </a:solidFill>
                <a:latin typeface="Times" panose="02020603050405020304" pitchFamily="18" charset="0"/>
              </a:defRPr>
            </a:lvl3pPr>
            <a:lvl4pPr marL="1600200" indent="-228600">
              <a:spcBef>
                <a:spcPct val="20000"/>
              </a:spcBef>
              <a:buClr>
                <a:schemeClr val="accent2"/>
              </a:buClr>
              <a:buSzPct val="80000"/>
              <a:buFont typeface="Times" panose="02020603050405020304" pitchFamily="18" charset="0"/>
              <a:buChar char="•"/>
              <a:defRPr sz="2000" b="1">
                <a:solidFill>
                  <a:schemeClr val="tx1"/>
                </a:solidFill>
                <a:latin typeface="Times" panose="02020603050405020304" pitchFamily="18" charset="0"/>
              </a:defRPr>
            </a:lvl4pPr>
            <a:lvl5pPr marL="2057400" indent="-228600">
              <a:spcBef>
                <a:spcPct val="20000"/>
              </a:spcBef>
              <a:buClr>
                <a:schemeClr val="accent2"/>
              </a:buClr>
              <a:buSzPct val="80000"/>
              <a:buFont typeface="Times" panose="02020603050405020304" pitchFamily="18" charset="0"/>
              <a:buChar char="•"/>
              <a:defRPr sz="2000" b="1">
                <a:solidFill>
                  <a:schemeClr val="tx1"/>
                </a:solidFill>
                <a:latin typeface="Times" panose="02020603050405020304" pitchFamily="18" charset="0"/>
              </a:defRPr>
            </a:lvl5pPr>
            <a:lvl6pPr marL="2514600" indent="-228600" eaLnBrk="0" fontAlgn="base" hangingPunct="0">
              <a:spcBef>
                <a:spcPct val="20000"/>
              </a:spcBef>
              <a:spcAft>
                <a:spcPct val="0"/>
              </a:spcAft>
              <a:buClr>
                <a:schemeClr val="accent2"/>
              </a:buClr>
              <a:buSzPct val="80000"/>
              <a:buFont typeface="Times" panose="02020603050405020304" pitchFamily="18" charset="0"/>
              <a:buChar char="•"/>
              <a:defRPr sz="2000" b="1">
                <a:solidFill>
                  <a:schemeClr val="tx1"/>
                </a:solidFill>
                <a:latin typeface="Times" panose="02020603050405020304" pitchFamily="18" charset="0"/>
              </a:defRPr>
            </a:lvl6pPr>
            <a:lvl7pPr marL="2971800" indent="-228600" eaLnBrk="0" fontAlgn="base" hangingPunct="0">
              <a:spcBef>
                <a:spcPct val="20000"/>
              </a:spcBef>
              <a:spcAft>
                <a:spcPct val="0"/>
              </a:spcAft>
              <a:buClr>
                <a:schemeClr val="accent2"/>
              </a:buClr>
              <a:buSzPct val="80000"/>
              <a:buFont typeface="Times" panose="02020603050405020304" pitchFamily="18" charset="0"/>
              <a:buChar char="•"/>
              <a:defRPr sz="2000" b="1">
                <a:solidFill>
                  <a:schemeClr val="tx1"/>
                </a:solidFill>
                <a:latin typeface="Times" panose="02020603050405020304" pitchFamily="18" charset="0"/>
              </a:defRPr>
            </a:lvl7pPr>
            <a:lvl8pPr marL="3429000" indent="-228600" eaLnBrk="0" fontAlgn="base" hangingPunct="0">
              <a:spcBef>
                <a:spcPct val="20000"/>
              </a:spcBef>
              <a:spcAft>
                <a:spcPct val="0"/>
              </a:spcAft>
              <a:buClr>
                <a:schemeClr val="accent2"/>
              </a:buClr>
              <a:buSzPct val="80000"/>
              <a:buFont typeface="Times" panose="02020603050405020304" pitchFamily="18" charset="0"/>
              <a:buChar char="•"/>
              <a:defRPr sz="2000" b="1">
                <a:solidFill>
                  <a:schemeClr val="tx1"/>
                </a:solidFill>
                <a:latin typeface="Times" panose="02020603050405020304" pitchFamily="18" charset="0"/>
              </a:defRPr>
            </a:lvl8pPr>
            <a:lvl9pPr marL="3886200" indent="-228600" eaLnBrk="0" fontAlgn="base" hangingPunct="0">
              <a:spcBef>
                <a:spcPct val="20000"/>
              </a:spcBef>
              <a:spcAft>
                <a:spcPct val="0"/>
              </a:spcAft>
              <a:buClr>
                <a:schemeClr val="accent2"/>
              </a:buClr>
              <a:buSzPct val="80000"/>
              <a:buFont typeface="Times" panose="02020603050405020304" pitchFamily="18" charset="0"/>
              <a:buChar char="•"/>
              <a:defRPr sz="2000" b="1">
                <a:solidFill>
                  <a:schemeClr val="tx1"/>
                </a:solidFill>
                <a:latin typeface="Times" panose="02020603050405020304" pitchFamily="18" charset="0"/>
              </a:defRPr>
            </a:lvl9pPr>
          </a:lstStyle>
          <a:p>
            <a:pPr>
              <a:spcBef>
                <a:spcPct val="0"/>
              </a:spcBef>
              <a:buClrTx/>
              <a:buSzTx/>
              <a:buFontTx/>
              <a:buNone/>
            </a:pPr>
            <a:r>
              <a:rPr lang="en-US" altLang="en-US" sz="1100" dirty="0"/>
              <a:t>January 2013</a:t>
            </a:r>
          </a:p>
          <a:p>
            <a:pPr>
              <a:spcBef>
                <a:spcPct val="0"/>
              </a:spcBef>
              <a:buClrTx/>
              <a:buSzTx/>
              <a:buFontTx/>
              <a:buNone/>
            </a:pPr>
            <a:r>
              <a:rPr lang="en-US" altLang="en-US" sz="1100" b="0" dirty="0"/>
              <a:t>Strategic Budget Steering Committee formed</a:t>
            </a:r>
          </a:p>
        </p:txBody>
      </p:sp>
      <p:sp>
        <p:nvSpPr>
          <p:cNvPr id="9225" name="TextBox 16"/>
          <p:cNvSpPr txBox="1">
            <a:spLocks noChangeArrowheads="1"/>
          </p:cNvSpPr>
          <p:nvPr/>
        </p:nvSpPr>
        <p:spPr bwMode="auto">
          <a:xfrm>
            <a:off x="558800" y="3584575"/>
            <a:ext cx="1270000" cy="1108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gn="ctr">
              <a:spcBef>
                <a:spcPct val="20000"/>
              </a:spcBef>
              <a:buClr>
                <a:schemeClr val="bg2"/>
              </a:buClr>
              <a:buSzPct val="75000"/>
              <a:buFont typeface="Wingdings" panose="05000000000000000000" pitchFamily="2" charset="2"/>
              <a:buChar char="•"/>
              <a:defRPr sz="3200" b="1">
                <a:solidFill>
                  <a:schemeClr val="tx1"/>
                </a:solidFill>
                <a:latin typeface="Times" panose="02020603050405020304" pitchFamily="18" charset="0"/>
              </a:defRPr>
            </a:lvl1pPr>
            <a:lvl2pPr marL="742950" indent="-285750">
              <a:spcBef>
                <a:spcPct val="20000"/>
              </a:spcBef>
              <a:buClr>
                <a:schemeClr val="accent2"/>
              </a:buClr>
              <a:buSzPct val="80000"/>
              <a:buFont typeface="Times" panose="02020603050405020304" pitchFamily="18" charset="0"/>
              <a:buChar char="•"/>
              <a:defRPr sz="2800" b="1">
                <a:solidFill>
                  <a:schemeClr val="tx1"/>
                </a:solidFill>
                <a:latin typeface="Times" panose="02020603050405020304" pitchFamily="18" charset="0"/>
              </a:defRPr>
            </a:lvl2pPr>
            <a:lvl3pPr marL="1143000" indent="-228600">
              <a:spcBef>
                <a:spcPct val="20000"/>
              </a:spcBef>
              <a:buClr>
                <a:schemeClr val="accent2"/>
              </a:buClr>
              <a:buSzPct val="80000"/>
              <a:buChar char="•"/>
              <a:defRPr sz="2400" b="1">
                <a:solidFill>
                  <a:schemeClr val="tx1"/>
                </a:solidFill>
                <a:latin typeface="Times" panose="02020603050405020304" pitchFamily="18" charset="0"/>
              </a:defRPr>
            </a:lvl3pPr>
            <a:lvl4pPr marL="1600200" indent="-228600">
              <a:spcBef>
                <a:spcPct val="20000"/>
              </a:spcBef>
              <a:buClr>
                <a:schemeClr val="accent2"/>
              </a:buClr>
              <a:buSzPct val="80000"/>
              <a:buFont typeface="Times" panose="02020603050405020304" pitchFamily="18" charset="0"/>
              <a:buChar char="•"/>
              <a:defRPr sz="2000" b="1">
                <a:solidFill>
                  <a:schemeClr val="tx1"/>
                </a:solidFill>
                <a:latin typeface="Times" panose="02020603050405020304" pitchFamily="18" charset="0"/>
              </a:defRPr>
            </a:lvl4pPr>
            <a:lvl5pPr marL="2057400" indent="-228600">
              <a:spcBef>
                <a:spcPct val="20000"/>
              </a:spcBef>
              <a:buClr>
                <a:schemeClr val="accent2"/>
              </a:buClr>
              <a:buSzPct val="80000"/>
              <a:buFont typeface="Times" panose="02020603050405020304" pitchFamily="18" charset="0"/>
              <a:buChar char="•"/>
              <a:defRPr sz="2000" b="1">
                <a:solidFill>
                  <a:schemeClr val="tx1"/>
                </a:solidFill>
                <a:latin typeface="Times" panose="02020603050405020304" pitchFamily="18" charset="0"/>
              </a:defRPr>
            </a:lvl5pPr>
            <a:lvl6pPr marL="2514600" indent="-228600" eaLnBrk="0" fontAlgn="base" hangingPunct="0">
              <a:spcBef>
                <a:spcPct val="20000"/>
              </a:spcBef>
              <a:spcAft>
                <a:spcPct val="0"/>
              </a:spcAft>
              <a:buClr>
                <a:schemeClr val="accent2"/>
              </a:buClr>
              <a:buSzPct val="80000"/>
              <a:buFont typeface="Times" panose="02020603050405020304" pitchFamily="18" charset="0"/>
              <a:buChar char="•"/>
              <a:defRPr sz="2000" b="1">
                <a:solidFill>
                  <a:schemeClr val="tx1"/>
                </a:solidFill>
                <a:latin typeface="Times" panose="02020603050405020304" pitchFamily="18" charset="0"/>
              </a:defRPr>
            </a:lvl6pPr>
            <a:lvl7pPr marL="2971800" indent="-228600" eaLnBrk="0" fontAlgn="base" hangingPunct="0">
              <a:spcBef>
                <a:spcPct val="20000"/>
              </a:spcBef>
              <a:spcAft>
                <a:spcPct val="0"/>
              </a:spcAft>
              <a:buClr>
                <a:schemeClr val="accent2"/>
              </a:buClr>
              <a:buSzPct val="80000"/>
              <a:buFont typeface="Times" panose="02020603050405020304" pitchFamily="18" charset="0"/>
              <a:buChar char="•"/>
              <a:defRPr sz="2000" b="1">
                <a:solidFill>
                  <a:schemeClr val="tx1"/>
                </a:solidFill>
                <a:latin typeface="Times" panose="02020603050405020304" pitchFamily="18" charset="0"/>
              </a:defRPr>
            </a:lvl7pPr>
            <a:lvl8pPr marL="3429000" indent="-228600" eaLnBrk="0" fontAlgn="base" hangingPunct="0">
              <a:spcBef>
                <a:spcPct val="20000"/>
              </a:spcBef>
              <a:spcAft>
                <a:spcPct val="0"/>
              </a:spcAft>
              <a:buClr>
                <a:schemeClr val="accent2"/>
              </a:buClr>
              <a:buSzPct val="80000"/>
              <a:buFont typeface="Times" panose="02020603050405020304" pitchFamily="18" charset="0"/>
              <a:buChar char="•"/>
              <a:defRPr sz="2000" b="1">
                <a:solidFill>
                  <a:schemeClr val="tx1"/>
                </a:solidFill>
                <a:latin typeface="Times" panose="02020603050405020304" pitchFamily="18" charset="0"/>
              </a:defRPr>
            </a:lvl8pPr>
            <a:lvl9pPr marL="3886200" indent="-228600" eaLnBrk="0" fontAlgn="base" hangingPunct="0">
              <a:spcBef>
                <a:spcPct val="20000"/>
              </a:spcBef>
              <a:spcAft>
                <a:spcPct val="0"/>
              </a:spcAft>
              <a:buClr>
                <a:schemeClr val="accent2"/>
              </a:buClr>
              <a:buSzPct val="80000"/>
              <a:buFont typeface="Times" panose="02020603050405020304" pitchFamily="18" charset="0"/>
              <a:buChar char="•"/>
              <a:defRPr sz="2000" b="1">
                <a:solidFill>
                  <a:schemeClr val="tx1"/>
                </a:solidFill>
                <a:latin typeface="Times" panose="02020603050405020304" pitchFamily="18" charset="0"/>
              </a:defRPr>
            </a:lvl9pPr>
          </a:lstStyle>
          <a:p>
            <a:pPr>
              <a:spcBef>
                <a:spcPct val="0"/>
              </a:spcBef>
              <a:buClrTx/>
              <a:buSzTx/>
              <a:buFontTx/>
              <a:buNone/>
            </a:pPr>
            <a:r>
              <a:rPr lang="en-US" altLang="en-US" sz="1100" dirty="0"/>
              <a:t>May 2013</a:t>
            </a:r>
          </a:p>
          <a:p>
            <a:pPr>
              <a:spcBef>
                <a:spcPct val="0"/>
              </a:spcBef>
              <a:buClrTx/>
              <a:buSzTx/>
              <a:buFontTx/>
              <a:buNone/>
            </a:pPr>
            <a:r>
              <a:rPr lang="en-US" altLang="en-US" sz="1100" b="0" dirty="0"/>
              <a:t>Steering Committee accepts recommendation to develop an “Auburn Model”</a:t>
            </a:r>
          </a:p>
        </p:txBody>
      </p:sp>
      <p:cxnSp>
        <p:nvCxnSpPr>
          <p:cNvPr id="9232" name="Straight Connector 23"/>
          <p:cNvCxnSpPr>
            <a:cxnSpLocks noChangeShapeType="1"/>
          </p:cNvCxnSpPr>
          <p:nvPr/>
        </p:nvCxnSpPr>
        <p:spPr bwMode="auto">
          <a:xfrm>
            <a:off x="4953000" y="3048000"/>
            <a:ext cx="0" cy="457200"/>
          </a:xfrm>
          <a:prstGeom prst="line">
            <a:avLst/>
          </a:prstGeom>
          <a:noFill/>
          <a:ln w="9525" algn="ctr">
            <a:solidFill>
              <a:schemeClr val="tx1"/>
            </a:solidFill>
            <a:round/>
            <a:headEnd/>
            <a:tailEnd/>
          </a:ln>
          <a:extLst>
            <a:ext uri="{909E8E84-426E-40DD-AFC4-6F175D3DCCD1}">
              <a14:hiddenFill xmlns:a14="http://schemas.microsoft.com/office/drawing/2010/main">
                <a:noFill/>
              </a14:hiddenFill>
            </a:ext>
          </a:extLst>
        </p:spPr>
      </p:cxnSp>
      <p:cxnSp>
        <p:nvCxnSpPr>
          <p:cNvPr id="9237" name="Straight Connector 28"/>
          <p:cNvCxnSpPr>
            <a:cxnSpLocks noChangeShapeType="1"/>
          </p:cNvCxnSpPr>
          <p:nvPr/>
        </p:nvCxnSpPr>
        <p:spPr bwMode="auto">
          <a:xfrm>
            <a:off x="4038600" y="3067916"/>
            <a:ext cx="0" cy="457200"/>
          </a:xfrm>
          <a:prstGeom prst="line">
            <a:avLst/>
          </a:prstGeom>
          <a:noFill/>
          <a:ln w="9525" algn="ctr">
            <a:solidFill>
              <a:schemeClr val="tx1"/>
            </a:solidFill>
            <a:round/>
            <a:headEnd/>
            <a:tailEnd/>
          </a:ln>
          <a:extLst>
            <a:ext uri="{909E8E84-426E-40DD-AFC4-6F175D3DCCD1}">
              <a14:hiddenFill xmlns:a14="http://schemas.microsoft.com/office/drawing/2010/main">
                <a:noFill/>
              </a14:hiddenFill>
            </a:ext>
          </a:extLst>
        </p:spPr>
      </p:cxnSp>
      <p:sp>
        <p:nvSpPr>
          <p:cNvPr id="9240" name="TextBox 31"/>
          <p:cNvSpPr txBox="1">
            <a:spLocks noChangeArrowheads="1"/>
          </p:cNvSpPr>
          <p:nvPr/>
        </p:nvSpPr>
        <p:spPr bwMode="auto">
          <a:xfrm>
            <a:off x="2025650" y="2045347"/>
            <a:ext cx="1479550" cy="9387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gn="ctr">
              <a:spcBef>
                <a:spcPct val="20000"/>
              </a:spcBef>
              <a:buClr>
                <a:schemeClr val="bg2"/>
              </a:buClr>
              <a:buSzPct val="75000"/>
              <a:buFont typeface="Wingdings" panose="05000000000000000000" pitchFamily="2" charset="2"/>
              <a:buChar char="•"/>
              <a:defRPr sz="3200" b="1">
                <a:solidFill>
                  <a:schemeClr val="tx1"/>
                </a:solidFill>
                <a:latin typeface="Times" panose="02020603050405020304" pitchFamily="18" charset="0"/>
              </a:defRPr>
            </a:lvl1pPr>
            <a:lvl2pPr marL="742950" indent="-285750">
              <a:spcBef>
                <a:spcPct val="20000"/>
              </a:spcBef>
              <a:buClr>
                <a:schemeClr val="accent2"/>
              </a:buClr>
              <a:buSzPct val="80000"/>
              <a:buFont typeface="Times" panose="02020603050405020304" pitchFamily="18" charset="0"/>
              <a:buChar char="•"/>
              <a:defRPr sz="2800" b="1">
                <a:solidFill>
                  <a:schemeClr val="tx1"/>
                </a:solidFill>
                <a:latin typeface="Times" panose="02020603050405020304" pitchFamily="18" charset="0"/>
              </a:defRPr>
            </a:lvl2pPr>
            <a:lvl3pPr marL="1143000" indent="-228600">
              <a:spcBef>
                <a:spcPct val="20000"/>
              </a:spcBef>
              <a:buClr>
                <a:schemeClr val="accent2"/>
              </a:buClr>
              <a:buSzPct val="80000"/>
              <a:buChar char="•"/>
              <a:defRPr sz="2400" b="1">
                <a:solidFill>
                  <a:schemeClr val="tx1"/>
                </a:solidFill>
                <a:latin typeface="Times" panose="02020603050405020304" pitchFamily="18" charset="0"/>
              </a:defRPr>
            </a:lvl3pPr>
            <a:lvl4pPr marL="1600200" indent="-228600">
              <a:spcBef>
                <a:spcPct val="20000"/>
              </a:spcBef>
              <a:buClr>
                <a:schemeClr val="accent2"/>
              </a:buClr>
              <a:buSzPct val="80000"/>
              <a:buFont typeface="Times" panose="02020603050405020304" pitchFamily="18" charset="0"/>
              <a:buChar char="•"/>
              <a:defRPr sz="2000" b="1">
                <a:solidFill>
                  <a:schemeClr val="tx1"/>
                </a:solidFill>
                <a:latin typeface="Times" panose="02020603050405020304" pitchFamily="18" charset="0"/>
              </a:defRPr>
            </a:lvl4pPr>
            <a:lvl5pPr marL="2057400" indent="-228600">
              <a:spcBef>
                <a:spcPct val="20000"/>
              </a:spcBef>
              <a:buClr>
                <a:schemeClr val="accent2"/>
              </a:buClr>
              <a:buSzPct val="80000"/>
              <a:buFont typeface="Times" panose="02020603050405020304" pitchFamily="18" charset="0"/>
              <a:buChar char="•"/>
              <a:defRPr sz="2000" b="1">
                <a:solidFill>
                  <a:schemeClr val="tx1"/>
                </a:solidFill>
                <a:latin typeface="Times" panose="02020603050405020304" pitchFamily="18" charset="0"/>
              </a:defRPr>
            </a:lvl5pPr>
            <a:lvl6pPr marL="2514600" indent="-228600" eaLnBrk="0" fontAlgn="base" hangingPunct="0">
              <a:spcBef>
                <a:spcPct val="20000"/>
              </a:spcBef>
              <a:spcAft>
                <a:spcPct val="0"/>
              </a:spcAft>
              <a:buClr>
                <a:schemeClr val="accent2"/>
              </a:buClr>
              <a:buSzPct val="80000"/>
              <a:buFont typeface="Times" panose="02020603050405020304" pitchFamily="18" charset="0"/>
              <a:buChar char="•"/>
              <a:defRPr sz="2000" b="1">
                <a:solidFill>
                  <a:schemeClr val="tx1"/>
                </a:solidFill>
                <a:latin typeface="Times" panose="02020603050405020304" pitchFamily="18" charset="0"/>
              </a:defRPr>
            </a:lvl6pPr>
            <a:lvl7pPr marL="2971800" indent="-228600" eaLnBrk="0" fontAlgn="base" hangingPunct="0">
              <a:spcBef>
                <a:spcPct val="20000"/>
              </a:spcBef>
              <a:spcAft>
                <a:spcPct val="0"/>
              </a:spcAft>
              <a:buClr>
                <a:schemeClr val="accent2"/>
              </a:buClr>
              <a:buSzPct val="80000"/>
              <a:buFont typeface="Times" panose="02020603050405020304" pitchFamily="18" charset="0"/>
              <a:buChar char="•"/>
              <a:defRPr sz="2000" b="1">
                <a:solidFill>
                  <a:schemeClr val="tx1"/>
                </a:solidFill>
                <a:latin typeface="Times" panose="02020603050405020304" pitchFamily="18" charset="0"/>
              </a:defRPr>
            </a:lvl7pPr>
            <a:lvl8pPr marL="3429000" indent="-228600" eaLnBrk="0" fontAlgn="base" hangingPunct="0">
              <a:spcBef>
                <a:spcPct val="20000"/>
              </a:spcBef>
              <a:spcAft>
                <a:spcPct val="0"/>
              </a:spcAft>
              <a:buClr>
                <a:schemeClr val="accent2"/>
              </a:buClr>
              <a:buSzPct val="80000"/>
              <a:buFont typeface="Times" panose="02020603050405020304" pitchFamily="18" charset="0"/>
              <a:buChar char="•"/>
              <a:defRPr sz="2000" b="1">
                <a:solidFill>
                  <a:schemeClr val="tx1"/>
                </a:solidFill>
                <a:latin typeface="Times" panose="02020603050405020304" pitchFamily="18" charset="0"/>
              </a:defRPr>
            </a:lvl8pPr>
            <a:lvl9pPr marL="3886200" indent="-228600" eaLnBrk="0" fontAlgn="base" hangingPunct="0">
              <a:spcBef>
                <a:spcPct val="20000"/>
              </a:spcBef>
              <a:spcAft>
                <a:spcPct val="0"/>
              </a:spcAft>
              <a:buClr>
                <a:schemeClr val="accent2"/>
              </a:buClr>
              <a:buSzPct val="80000"/>
              <a:buFont typeface="Times" panose="02020603050405020304" pitchFamily="18" charset="0"/>
              <a:buChar char="•"/>
              <a:defRPr sz="2000" b="1">
                <a:solidFill>
                  <a:schemeClr val="tx1"/>
                </a:solidFill>
                <a:latin typeface="Times" panose="02020603050405020304" pitchFamily="18" charset="0"/>
              </a:defRPr>
            </a:lvl9pPr>
          </a:lstStyle>
          <a:p>
            <a:pPr>
              <a:spcBef>
                <a:spcPct val="0"/>
              </a:spcBef>
              <a:buClrTx/>
              <a:buSzTx/>
              <a:buFontTx/>
              <a:buNone/>
            </a:pPr>
            <a:r>
              <a:rPr lang="en-US" altLang="en-US" sz="1100" b="0" dirty="0"/>
              <a:t>J</a:t>
            </a:r>
            <a:r>
              <a:rPr lang="en-US" altLang="en-US" sz="1100" dirty="0"/>
              <a:t>uly 2015</a:t>
            </a:r>
          </a:p>
          <a:p>
            <a:pPr>
              <a:spcBef>
                <a:spcPct val="0"/>
              </a:spcBef>
              <a:buClrTx/>
              <a:buSzTx/>
              <a:buFontTx/>
              <a:buNone/>
            </a:pPr>
            <a:r>
              <a:rPr lang="en-US" altLang="en-US" sz="1100" b="0" dirty="0"/>
              <a:t>Strategic Budget Steering Committee </a:t>
            </a:r>
            <a:r>
              <a:rPr lang="en-US" altLang="en-US" sz="1100" b="0" dirty="0" smtClean="0"/>
              <a:t>proposes </a:t>
            </a:r>
            <a:r>
              <a:rPr lang="en-US" altLang="en-US" sz="1100" b="0" dirty="0"/>
              <a:t>a parallel year in FY2016</a:t>
            </a:r>
          </a:p>
        </p:txBody>
      </p:sp>
      <p:sp>
        <p:nvSpPr>
          <p:cNvPr id="5" name="Content Placeholder 4"/>
          <p:cNvSpPr>
            <a:spLocks noGrp="1"/>
          </p:cNvSpPr>
          <p:nvPr>
            <p:ph idx="1"/>
          </p:nvPr>
        </p:nvSpPr>
        <p:spPr>
          <a:xfrm>
            <a:off x="304800" y="228600"/>
            <a:ext cx="8686800" cy="609600"/>
          </a:xfrm>
        </p:spPr>
        <p:txBody>
          <a:bodyPr/>
          <a:lstStyle/>
          <a:p>
            <a:r>
              <a:rPr lang="en-US" dirty="0" smtClean="0"/>
              <a:t>SBI Timeline</a:t>
            </a:r>
            <a:endParaRPr lang="en-US" dirty="0"/>
          </a:p>
        </p:txBody>
      </p:sp>
      <p:sp>
        <p:nvSpPr>
          <p:cNvPr id="29" name="TextBox 7"/>
          <p:cNvSpPr txBox="1">
            <a:spLocks noChangeArrowheads="1"/>
          </p:cNvSpPr>
          <p:nvPr/>
        </p:nvSpPr>
        <p:spPr bwMode="auto">
          <a:xfrm>
            <a:off x="2555875" y="3530600"/>
            <a:ext cx="1254125" cy="9387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gn="ctr">
              <a:spcBef>
                <a:spcPct val="20000"/>
              </a:spcBef>
              <a:buClr>
                <a:schemeClr val="bg2"/>
              </a:buClr>
              <a:buSzPct val="75000"/>
              <a:buFont typeface="Wingdings" panose="05000000000000000000" pitchFamily="2" charset="2"/>
              <a:buChar char="•"/>
              <a:defRPr sz="3200" b="1">
                <a:solidFill>
                  <a:schemeClr val="tx1"/>
                </a:solidFill>
                <a:latin typeface="Times" panose="02020603050405020304" pitchFamily="18" charset="0"/>
              </a:defRPr>
            </a:lvl1pPr>
            <a:lvl2pPr marL="742950" indent="-285750">
              <a:spcBef>
                <a:spcPct val="20000"/>
              </a:spcBef>
              <a:buClr>
                <a:schemeClr val="accent2"/>
              </a:buClr>
              <a:buSzPct val="80000"/>
              <a:buFont typeface="Times" panose="02020603050405020304" pitchFamily="18" charset="0"/>
              <a:buChar char="•"/>
              <a:defRPr sz="2800" b="1">
                <a:solidFill>
                  <a:schemeClr val="tx1"/>
                </a:solidFill>
                <a:latin typeface="Times" panose="02020603050405020304" pitchFamily="18" charset="0"/>
              </a:defRPr>
            </a:lvl2pPr>
            <a:lvl3pPr marL="1143000" indent="-228600">
              <a:spcBef>
                <a:spcPct val="20000"/>
              </a:spcBef>
              <a:buClr>
                <a:schemeClr val="accent2"/>
              </a:buClr>
              <a:buSzPct val="80000"/>
              <a:buChar char="•"/>
              <a:defRPr sz="2400" b="1">
                <a:solidFill>
                  <a:schemeClr val="tx1"/>
                </a:solidFill>
                <a:latin typeface="Times" panose="02020603050405020304" pitchFamily="18" charset="0"/>
              </a:defRPr>
            </a:lvl3pPr>
            <a:lvl4pPr marL="1600200" indent="-228600">
              <a:spcBef>
                <a:spcPct val="20000"/>
              </a:spcBef>
              <a:buClr>
                <a:schemeClr val="accent2"/>
              </a:buClr>
              <a:buSzPct val="80000"/>
              <a:buFont typeface="Times" panose="02020603050405020304" pitchFamily="18" charset="0"/>
              <a:buChar char="•"/>
              <a:defRPr sz="2000" b="1">
                <a:solidFill>
                  <a:schemeClr val="tx1"/>
                </a:solidFill>
                <a:latin typeface="Times" panose="02020603050405020304" pitchFamily="18" charset="0"/>
              </a:defRPr>
            </a:lvl4pPr>
            <a:lvl5pPr marL="2057400" indent="-228600">
              <a:spcBef>
                <a:spcPct val="20000"/>
              </a:spcBef>
              <a:buClr>
                <a:schemeClr val="accent2"/>
              </a:buClr>
              <a:buSzPct val="80000"/>
              <a:buFont typeface="Times" panose="02020603050405020304" pitchFamily="18" charset="0"/>
              <a:buChar char="•"/>
              <a:defRPr sz="2000" b="1">
                <a:solidFill>
                  <a:schemeClr val="tx1"/>
                </a:solidFill>
                <a:latin typeface="Times" panose="02020603050405020304" pitchFamily="18" charset="0"/>
              </a:defRPr>
            </a:lvl5pPr>
            <a:lvl6pPr marL="2514600" indent="-228600" eaLnBrk="0" fontAlgn="base" hangingPunct="0">
              <a:spcBef>
                <a:spcPct val="20000"/>
              </a:spcBef>
              <a:spcAft>
                <a:spcPct val="0"/>
              </a:spcAft>
              <a:buClr>
                <a:schemeClr val="accent2"/>
              </a:buClr>
              <a:buSzPct val="80000"/>
              <a:buFont typeface="Times" panose="02020603050405020304" pitchFamily="18" charset="0"/>
              <a:buChar char="•"/>
              <a:defRPr sz="2000" b="1">
                <a:solidFill>
                  <a:schemeClr val="tx1"/>
                </a:solidFill>
                <a:latin typeface="Times" panose="02020603050405020304" pitchFamily="18" charset="0"/>
              </a:defRPr>
            </a:lvl6pPr>
            <a:lvl7pPr marL="2971800" indent="-228600" eaLnBrk="0" fontAlgn="base" hangingPunct="0">
              <a:spcBef>
                <a:spcPct val="20000"/>
              </a:spcBef>
              <a:spcAft>
                <a:spcPct val="0"/>
              </a:spcAft>
              <a:buClr>
                <a:schemeClr val="accent2"/>
              </a:buClr>
              <a:buSzPct val="80000"/>
              <a:buFont typeface="Times" panose="02020603050405020304" pitchFamily="18" charset="0"/>
              <a:buChar char="•"/>
              <a:defRPr sz="2000" b="1">
                <a:solidFill>
                  <a:schemeClr val="tx1"/>
                </a:solidFill>
                <a:latin typeface="Times" panose="02020603050405020304" pitchFamily="18" charset="0"/>
              </a:defRPr>
            </a:lvl7pPr>
            <a:lvl8pPr marL="3429000" indent="-228600" eaLnBrk="0" fontAlgn="base" hangingPunct="0">
              <a:spcBef>
                <a:spcPct val="20000"/>
              </a:spcBef>
              <a:spcAft>
                <a:spcPct val="0"/>
              </a:spcAft>
              <a:buClr>
                <a:schemeClr val="accent2"/>
              </a:buClr>
              <a:buSzPct val="80000"/>
              <a:buFont typeface="Times" panose="02020603050405020304" pitchFamily="18" charset="0"/>
              <a:buChar char="•"/>
              <a:defRPr sz="2000" b="1">
                <a:solidFill>
                  <a:schemeClr val="tx1"/>
                </a:solidFill>
                <a:latin typeface="Times" panose="02020603050405020304" pitchFamily="18" charset="0"/>
              </a:defRPr>
            </a:lvl8pPr>
            <a:lvl9pPr marL="3886200" indent="-228600" eaLnBrk="0" fontAlgn="base" hangingPunct="0">
              <a:spcBef>
                <a:spcPct val="20000"/>
              </a:spcBef>
              <a:spcAft>
                <a:spcPct val="0"/>
              </a:spcAft>
              <a:buClr>
                <a:schemeClr val="accent2"/>
              </a:buClr>
              <a:buSzPct val="80000"/>
              <a:buFont typeface="Times" panose="02020603050405020304" pitchFamily="18" charset="0"/>
              <a:buChar char="•"/>
              <a:defRPr sz="2000" b="1">
                <a:solidFill>
                  <a:schemeClr val="tx1"/>
                </a:solidFill>
                <a:latin typeface="Times" panose="02020603050405020304" pitchFamily="18" charset="0"/>
              </a:defRPr>
            </a:lvl9pPr>
          </a:lstStyle>
          <a:p>
            <a:pPr>
              <a:spcBef>
                <a:spcPct val="0"/>
              </a:spcBef>
              <a:buClrTx/>
              <a:buSzTx/>
              <a:buFontTx/>
              <a:buNone/>
            </a:pPr>
            <a:r>
              <a:rPr lang="en-US" altLang="en-US" sz="1100" dirty="0"/>
              <a:t>November 2015</a:t>
            </a:r>
          </a:p>
          <a:p>
            <a:pPr>
              <a:spcBef>
                <a:spcPct val="0"/>
              </a:spcBef>
              <a:buClrTx/>
              <a:buSzTx/>
              <a:buFontTx/>
              <a:buNone/>
            </a:pPr>
            <a:r>
              <a:rPr lang="en-US" altLang="en-US" sz="1100" b="0" dirty="0"/>
              <a:t>Workgroup established to begin testing implementation</a:t>
            </a:r>
          </a:p>
        </p:txBody>
      </p:sp>
      <p:sp>
        <p:nvSpPr>
          <p:cNvPr id="30" name="TextBox 16"/>
          <p:cNvSpPr txBox="1">
            <a:spLocks noChangeArrowheads="1"/>
          </p:cNvSpPr>
          <p:nvPr/>
        </p:nvSpPr>
        <p:spPr bwMode="auto">
          <a:xfrm>
            <a:off x="3370262" y="2337735"/>
            <a:ext cx="1277938" cy="6001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panose="02020603050405020304" pitchFamily="18" charset="0"/>
                <a:cs typeface="Arial" panose="020B0604020202020204" pitchFamily="34" charset="0"/>
              </a:defRPr>
            </a:lvl1pPr>
            <a:lvl2pPr marL="742950" indent="-285750">
              <a:defRPr sz="2400">
                <a:solidFill>
                  <a:schemeClr val="tx1"/>
                </a:solidFill>
                <a:latin typeface="Times" panose="02020603050405020304" pitchFamily="18" charset="0"/>
                <a:cs typeface="Arial" panose="020B0604020202020204" pitchFamily="34" charset="0"/>
              </a:defRPr>
            </a:lvl2pPr>
            <a:lvl3pPr marL="1143000" indent="-228600">
              <a:defRPr sz="2400">
                <a:solidFill>
                  <a:schemeClr val="tx1"/>
                </a:solidFill>
                <a:latin typeface="Times" panose="02020603050405020304" pitchFamily="18" charset="0"/>
                <a:cs typeface="Arial" panose="020B0604020202020204" pitchFamily="34" charset="0"/>
              </a:defRPr>
            </a:lvl3pPr>
            <a:lvl4pPr marL="1600200" indent="-228600">
              <a:defRPr sz="2400">
                <a:solidFill>
                  <a:schemeClr val="tx1"/>
                </a:solidFill>
                <a:latin typeface="Times" panose="02020603050405020304" pitchFamily="18" charset="0"/>
                <a:cs typeface="Arial" panose="020B0604020202020204" pitchFamily="34" charset="0"/>
              </a:defRPr>
            </a:lvl4pPr>
            <a:lvl5pPr marL="2057400" indent="-228600">
              <a:defRPr sz="2400">
                <a:solidFill>
                  <a:schemeClr val="tx1"/>
                </a:solidFill>
                <a:latin typeface="Times" panose="02020603050405020304" pitchFamily="18"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cs typeface="Arial" panose="020B0604020202020204" pitchFamily="34" charset="0"/>
              </a:defRPr>
            </a:lvl9pPr>
          </a:lstStyle>
          <a:p>
            <a:pPr algn="ctr">
              <a:defRPr/>
            </a:pPr>
            <a:r>
              <a:rPr lang="en-US" altLang="en-US" sz="1100" b="1" dirty="0" smtClean="0"/>
              <a:t>FY2015-2016</a:t>
            </a:r>
            <a:endParaRPr lang="en-US" altLang="en-US" sz="1100" b="1" dirty="0"/>
          </a:p>
          <a:p>
            <a:pPr algn="ctr">
              <a:defRPr/>
            </a:pPr>
            <a:r>
              <a:rPr lang="en-US" altLang="en-US" sz="1100" dirty="0" smtClean="0"/>
              <a:t>Shadow </a:t>
            </a:r>
          </a:p>
          <a:p>
            <a:pPr algn="ctr">
              <a:defRPr/>
            </a:pPr>
            <a:r>
              <a:rPr lang="en-US" altLang="en-US" sz="1100" dirty="0" smtClean="0"/>
              <a:t>Strategic Budget</a:t>
            </a:r>
            <a:endParaRPr lang="en-US" altLang="en-US" sz="1100" dirty="0"/>
          </a:p>
        </p:txBody>
      </p:sp>
      <p:cxnSp>
        <p:nvCxnSpPr>
          <p:cNvPr id="35" name="Straight Connector 10"/>
          <p:cNvCxnSpPr>
            <a:cxnSpLocks noChangeShapeType="1"/>
          </p:cNvCxnSpPr>
          <p:nvPr/>
        </p:nvCxnSpPr>
        <p:spPr bwMode="auto">
          <a:xfrm>
            <a:off x="1219200" y="3089275"/>
            <a:ext cx="0" cy="457200"/>
          </a:xfrm>
          <a:prstGeom prst="line">
            <a:avLst/>
          </a:prstGeom>
          <a:noFill/>
          <a:ln w="9525" algn="ctr">
            <a:solidFill>
              <a:schemeClr val="tx1"/>
            </a:solidFill>
            <a:round/>
            <a:headEnd/>
            <a:tailEnd/>
          </a:ln>
          <a:extLst>
            <a:ext uri="{909E8E84-426E-40DD-AFC4-6F175D3DCCD1}">
              <a14:hiddenFill xmlns:a14="http://schemas.microsoft.com/office/drawing/2010/main">
                <a:noFill/>
              </a14:hiddenFill>
            </a:ext>
          </a:extLst>
        </p:spPr>
      </p:cxnSp>
      <p:cxnSp>
        <p:nvCxnSpPr>
          <p:cNvPr id="36" name="Straight Connector 10"/>
          <p:cNvCxnSpPr>
            <a:cxnSpLocks noChangeShapeType="1"/>
          </p:cNvCxnSpPr>
          <p:nvPr/>
        </p:nvCxnSpPr>
        <p:spPr bwMode="auto">
          <a:xfrm>
            <a:off x="2743200" y="3037176"/>
            <a:ext cx="0" cy="457200"/>
          </a:xfrm>
          <a:prstGeom prst="line">
            <a:avLst/>
          </a:prstGeom>
          <a:noFill/>
          <a:ln w="9525" algn="ctr">
            <a:solidFill>
              <a:schemeClr val="tx1"/>
            </a:solidFill>
            <a:round/>
            <a:headEnd/>
            <a:tailEnd/>
          </a:ln>
          <a:extLst>
            <a:ext uri="{909E8E84-426E-40DD-AFC4-6F175D3DCCD1}">
              <a14:hiddenFill xmlns:a14="http://schemas.microsoft.com/office/drawing/2010/main">
                <a:noFill/>
              </a14:hiddenFill>
            </a:ext>
          </a:extLst>
        </p:spPr>
      </p:cxnSp>
      <p:cxnSp>
        <p:nvCxnSpPr>
          <p:cNvPr id="37" name="Straight Connector 10"/>
          <p:cNvCxnSpPr>
            <a:cxnSpLocks noChangeShapeType="1"/>
          </p:cNvCxnSpPr>
          <p:nvPr/>
        </p:nvCxnSpPr>
        <p:spPr bwMode="auto">
          <a:xfrm>
            <a:off x="3124200" y="3048000"/>
            <a:ext cx="0" cy="457200"/>
          </a:xfrm>
          <a:prstGeom prst="line">
            <a:avLst/>
          </a:prstGeom>
          <a:noFill/>
          <a:ln w="9525" algn="ctr">
            <a:solidFill>
              <a:schemeClr val="tx1"/>
            </a:solidFill>
            <a:round/>
            <a:headEnd/>
            <a:tailEnd/>
          </a:ln>
          <a:extLst>
            <a:ext uri="{909E8E84-426E-40DD-AFC4-6F175D3DCCD1}">
              <a14:hiddenFill xmlns:a14="http://schemas.microsoft.com/office/drawing/2010/main">
                <a:noFill/>
              </a14:hiddenFill>
            </a:ext>
          </a:extLst>
        </p:spPr>
      </p:cxnSp>
      <p:cxnSp>
        <p:nvCxnSpPr>
          <p:cNvPr id="38" name="Straight Connector 23"/>
          <p:cNvCxnSpPr>
            <a:cxnSpLocks noChangeShapeType="1"/>
          </p:cNvCxnSpPr>
          <p:nvPr/>
        </p:nvCxnSpPr>
        <p:spPr bwMode="auto">
          <a:xfrm>
            <a:off x="5715000" y="3037176"/>
            <a:ext cx="0" cy="457200"/>
          </a:xfrm>
          <a:prstGeom prst="line">
            <a:avLst/>
          </a:prstGeom>
          <a:noFill/>
          <a:ln w="9525" algn="ctr">
            <a:solidFill>
              <a:schemeClr val="tx1"/>
            </a:solidFill>
            <a:round/>
            <a:headEnd/>
            <a:tailEnd/>
          </a:ln>
          <a:extLst>
            <a:ext uri="{909E8E84-426E-40DD-AFC4-6F175D3DCCD1}">
              <a14:hiddenFill xmlns:a14="http://schemas.microsoft.com/office/drawing/2010/main">
                <a:noFill/>
              </a14:hiddenFill>
            </a:ext>
          </a:extLst>
        </p:spPr>
      </p:cxnSp>
      <p:cxnSp>
        <p:nvCxnSpPr>
          <p:cNvPr id="39" name="Straight Connector 23"/>
          <p:cNvCxnSpPr>
            <a:cxnSpLocks noChangeShapeType="1"/>
          </p:cNvCxnSpPr>
          <p:nvPr/>
        </p:nvCxnSpPr>
        <p:spPr bwMode="auto">
          <a:xfrm>
            <a:off x="6477000" y="3037176"/>
            <a:ext cx="0" cy="457200"/>
          </a:xfrm>
          <a:prstGeom prst="line">
            <a:avLst/>
          </a:prstGeom>
          <a:noFill/>
          <a:ln w="9525" algn="ctr">
            <a:solidFill>
              <a:schemeClr val="tx1"/>
            </a:solidFill>
            <a:round/>
            <a:headEnd/>
            <a:tailEnd/>
          </a:ln>
          <a:extLst>
            <a:ext uri="{909E8E84-426E-40DD-AFC4-6F175D3DCCD1}">
              <a14:hiddenFill xmlns:a14="http://schemas.microsoft.com/office/drawing/2010/main">
                <a:noFill/>
              </a14:hiddenFill>
            </a:ext>
          </a:extLst>
        </p:spPr>
      </p:cxnSp>
      <p:cxnSp>
        <p:nvCxnSpPr>
          <p:cNvPr id="41" name="Straight Connector 23"/>
          <p:cNvCxnSpPr>
            <a:cxnSpLocks noChangeShapeType="1"/>
          </p:cNvCxnSpPr>
          <p:nvPr/>
        </p:nvCxnSpPr>
        <p:spPr bwMode="auto">
          <a:xfrm>
            <a:off x="8001000" y="3037176"/>
            <a:ext cx="0" cy="457200"/>
          </a:xfrm>
          <a:prstGeom prst="line">
            <a:avLst/>
          </a:prstGeom>
          <a:noFill/>
          <a:ln w="9525" algn="ctr">
            <a:solidFill>
              <a:schemeClr val="tx1"/>
            </a:solidFill>
            <a:round/>
            <a:headEnd/>
            <a:tailEnd/>
          </a:ln>
          <a:extLst>
            <a:ext uri="{909E8E84-426E-40DD-AFC4-6F175D3DCCD1}">
              <a14:hiddenFill xmlns:a14="http://schemas.microsoft.com/office/drawing/2010/main">
                <a:noFill/>
              </a14:hiddenFill>
            </a:ext>
          </a:extLst>
        </p:spPr>
      </p:cxnSp>
      <p:sp>
        <p:nvSpPr>
          <p:cNvPr id="42" name="TextBox 16"/>
          <p:cNvSpPr txBox="1">
            <a:spLocks noChangeArrowheads="1"/>
          </p:cNvSpPr>
          <p:nvPr/>
        </p:nvSpPr>
        <p:spPr bwMode="auto">
          <a:xfrm>
            <a:off x="4360862" y="3545390"/>
            <a:ext cx="1277938" cy="7694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panose="02020603050405020304" pitchFamily="18" charset="0"/>
                <a:cs typeface="Arial" panose="020B0604020202020204" pitchFamily="34" charset="0"/>
              </a:defRPr>
            </a:lvl1pPr>
            <a:lvl2pPr marL="742950" indent="-285750">
              <a:defRPr sz="2400">
                <a:solidFill>
                  <a:schemeClr val="tx1"/>
                </a:solidFill>
                <a:latin typeface="Times" panose="02020603050405020304" pitchFamily="18" charset="0"/>
                <a:cs typeface="Arial" panose="020B0604020202020204" pitchFamily="34" charset="0"/>
              </a:defRPr>
            </a:lvl2pPr>
            <a:lvl3pPr marL="1143000" indent="-228600">
              <a:defRPr sz="2400">
                <a:solidFill>
                  <a:schemeClr val="tx1"/>
                </a:solidFill>
                <a:latin typeface="Times" panose="02020603050405020304" pitchFamily="18" charset="0"/>
                <a:cs typeface="Arial" panose="020B0604020202020204" pitchFamily="34" charset="0"/>
              </a:defRPr>
            </a:lvl3pPr>
            <a:lvl4pPr marL="1600200" indent="-228600">
              <a:defRPr sz="2400">
                <a:solidFill>
                  <a:schemeClr val="tx1"/>
                </a:solidFill>
                <a:latin typeface="Times" panose="02020603050405020304" pitchFamily="18" charset="0"/>
                <a:cs typeface="Arial" panose="020B0604020202020204" pitchFamily="34" charset="0"/>
              </a:defRPr>
            </a:lvl4pPr>
            <a:lvl5pPr marL="2057400" indent="-228600">
              <a:defRPr sz="2400">
                <a:solidFill>
                  <a:schemeClr val="tx1"/>
                </a:solidFill>
                <a:latin typeface="Times" panose="02020603050405020304" pitchFamily="18"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cs typeface="Arial" panose="020B0604020202020204" pitchFamily="34" charset="0"/>
              </a:defRPr>
            </a:lvl9pPr>
          </a:lstStyle>
          <a:p>
            <a:pPr algn="ctr">
              <a:defRPr/>
            </a:pPr>
            <a:r>
              <a:rPr lang="en-US" altLang="en-US" sz="1100" b="1" dirty="0" smtClean="0"/>
              <a:t>FY2016-17</a:t>
            </a:r>
            <a:endParaRPr lang="en-US" altLang="en-US" sz="1100" b="1" dirty="0"/>
          </a:p>
          <a:p>
            <a:pPr algn="ctr">
              <a:defRPr/>
            </a:pPr>
            <a:r>
              <a:rPr lang="en-US" altLang="en-US" sz="1100" dirty="0" smtClean="0"/>
              <a:t>Full Implementation</a:t>
            </a:r>
          </a:p>
          <a:p>
            <a:pPr algn="ctr">
              <a:defRPr/>
            </a:pPr>
            <a:r>
              <a:rPr lang="en-US" altLang="en-US" sz="1100" dirty="0" smtClean="0"/>
              <a:t>Strategic Budget</a:t>
            </a:r>
            <a:endParaRPr lang="en-US" altLang="en-US" sz="1100" dirty="0"/>
          </a:p>
        </p:txBody>
      </p:sp>
      <p:sp>
        <p:nvSpPr>
          <p:cNvPr id="10" name="Right Arrow 9"/>
          <p:cNvSpPr/>
          <p:nvPr/>
        </p:nvSpPr>
        <p:spPr>
          <a:xfrm>
            <a:off x="4953000" y="3124200"/>
            <a:ext cx="3810000" cy="304800"/>
          </a:xfrm>
          <a:prstGeom prst="rightArrow">
            <a:avLst/>
          </a:prstGeom>
          <a:ln>
            <a:solidFill>
              <a:schemeClr val="accent3"/>
            </a:solid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US"/>
          </a:p>
        </p:txBody>
      </p:sp>
      <p:sp>
        <p:nvSpPr>
          <p:cNvPr id="11" name="5-Point Star 10"/>
          <p:cNvSpPr/>
          <p:nvPr/>
        </p:nvSpPr>
        <p:spPr>
          <a:xfrm>
            <a:off x="6981536" y="3060772"/>
            <a:ext cx="486064" cy="444428"/>
          </a:xfrm>
          <a:prstGeom prst="star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TextBox 11"/>
          <p:cNvSpPr txBox="1"/>
          <p:nvPr/>
        </p:nvSpPr>
        <p:spPr>
          <a:xfrm>
            <a:off x="6696618" y="2719925"/>
            <a:ext cx="1075782" cy="261610"/>
          </a:xfrm>
          <a:prstGeom prst="rect">
            <a:avLst/>
          </a:prstGeom>
          <a:noFill/>
        </p:spPr>
        <p:txBody>
          <a:bodyPr wrap="square" rtlCol="0">
            <a:spAutoFit/>
          </a:bodyPr>
          <a:lstStyle/>
          <a:p>
            <a:r>
              <a:rPr lang="en-US" sz="1100" b="1" dirty="0" smtClean="0">
                <a:latin typeface="Times" panose="02020603050405020304" pitchFamily="18" charset="0"/>
                <a:cs typeface="Times" panose="02020603050405020304" pitchFamily="18" charset="0"/>
              </a:rPr>
              <a:t>FY2019-2020</a:t>
            </a:r>
            <a:endParaRPr lang="en-US" sz="1100" b="1" dirty="0">
              <a:latin typeface="Times" panose="02020603050405020304" pitchFamily="18" charset="0"/>
              <a:cs typeface="Times" panose="02020603050405020304" pitchFamily="18" charset="0"/>
            </a:endParaRPr>
          </a:p>
        </p:txBody>
      </p:sp>
    </p:spTree>
    <p:extLst>
      <p:ext uri="{BB962C8B-B14F-4D97-AF65-F5344CB8AC3E}">
        <p14:creationId xmlns:p14="http://schemas.microsoft.com/office/powerpoint/2010/main" val="42108694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wipe(left)">
                                      <p:cBhvr>
                                        <p:cTn id="7" dur="500"/>
                                        <p:tgtEl>
                                          <p:spTgt spid="10"/>
                                        </p:tgtEl>
                                      </p:cBhvr>
                                    </p:animEffect>
                                  </p:childTnLst>
                                </p:cTn>
                              </p:par>
                            </p:childTnLst>
                          </p:cTn>
                        </p:par>
                      </p:childTnLst>
                    </p:cTn>
                  </p:par>
                  <p:par>
                    <p:cTn id="8" fill="hold">
                      <p:stCondLst>
                        <p:cond delay="indefinite"/>
                      </p:stCondLst>
                      <p:childTnLst>
                        <p:par>
                          <p:cTn id="9" fill="hold">
                            <p:stCondLst>
                              <p:cond delay="0"/>
                            </p:stCondLst>
                            <p:childTnLst>
                              <p:par>
                                <p:cTn id="10" presetID="31" presetClass="entr" presetSubtype="0" fill="hold" grpId="0" nodeType="clickEffect">
                                  <p:stCondLst>
                                    <p:cond delay="0"/>
                                  </p:stCondLst>
                                  <p:childTnLst>
                                    <p:set>
                                      <p:cBhvr>
                                        <p:cTn id="11" dur="1" fill="hold">
                                          <p:stCondLst>
                                            <p:cond delay="0"/>
                                          </p:stCondLst>
                                        </p:cTn>
                                        <p:tgtEl>
                                          <p:spTgt spid="11"/>
                                        </p:tgtEl>
                                        <p:attrNameLst>
                                          <p:attrName>style.visibility</p:attrName>
                                        </p:attrNameLst>
                                      </p:cBhvr>
                                      <p:to>
                                        <p:strVal val="visible"/>
                                      </p:to>
                                    </p:set>
                                    <p:anim calcmode="lin" valueType="num">
                                      <p:cBhvr>
                                        <p:cTn id="12" dur="1000" fill="hold"/>
                                        <p:tgtEl>
                                          <p:spTgt spid="11"/>
                                        </p:tgtEl>
                                        <p:attrNameLst>
                                          <p:attrName>ppt_w</p:attrName>
                                        </p:attrNameLst>
                                      </p:cBhvr>
                                      <p:tavLst>
                                        <p:tav tm="0">
                                          <p:val>
                                            <p:fltVal val="0"/>
                                          </p:val>
                                        </p:tav>
                                        <p:tav tm="100000">
                                          <p:val>
                                            <p:strVal val="#ppt_w"/>
                                          </p:val>
                                        </p:tav>
                                      </p:tavLst>
                                    </p:anim>
                                    <p:anim calcmode="lin" valueType="num">
                                      <p:cBhvr>
                                        <p:cTn id="13" dur="1000" fill="hold"/>
                                        <p:tgtEl>
                                          <p:spTgt spid="11"/>
                                        </p:tgtEl>
                                        <p:attrNameLst>
                                          <p:attrName>ppt_h</p:attrName>
                                        </p:attrNameLst>
                                      </p:cBhvr>
                                      <p:tavLst>
                                        <p:tav tm="0">
                                          <p:val>
                                            <p:fltVal val="0"/>
                                          </p:val>
                                        </p:tav>
                                        <p:tav tm="100000">
                                          <p:val>
                                            <p:strVal val="#ppt_h"/>
                                          </p:val>
                                        </p:tav>
                                      </p:tavLst>
                                    </p:anim>
                                    <p:anim calcmode="lin" valueType="num">
                                      <p:cBhvr>
                                        <p:cTn id="14" dur="1000" fill="hold"/>
                                        <p:tgtEl>
                                          <p:spTgt spid="11"/>
                                        </p:tgtEl>
                                        <p:attrNameLst>
                                          <p:attrName>style.rotation</p:attrName>
                                        </p:attrNameLst>
                                      </p:cBhvr>
                                      <p:tavLst>
                                        <p:tav tm="0">
                                          <p:val>
                                            <p:fltVal val="90"/>
                                          </p:val>
                                        </p:tav>
                                        <p:tav tm="100000">
                                          <p:val>
                                            <p:fltVal val="0"/>
                                          </p:val>
                                        </p:tav>
                                      </p:tavLst>
                                    </p:anim>
                                    <p:animEffect transition="in" filter="fade">
                                      <p:cBhvr>
                                        <p:cTn id="15" dur="10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11"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 name="Wave 42"/>
          <p:cNvSpPr/>
          <p:nvPr/>
        </p:nvSpPr>
        <p:spPr>
          <a:xfrm>
            <a:off x="381000" y="314119"/>
            <a:ext cx="8382000" cy="2732355"/>
          </a:xfrm>
          <a:prstGeom prst="wave">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extBox 1"/>
          <p:cNvSpPr txBox="1"/>
          <p:nvPr/>
        </p:nvSpPr>
        <p:spPr>
          <a:xfrm>
            <a:off x="1520819" y="471100"/>
            <a:ext cx="2300822" cy="584775"/>
          </a:xfrm>
          <a:prstGeom prst="rect">
            <a:avLst/>
          </a:prstGeom>
          <a:noFill/>
        </p:spPr>
        <p:txBody>
          <a:bodyPr wrap="none" rtlCol="0">
            <a:spAutoFit/>
          </a:bodyPr>
          <a:lstStyle/>
          <a:p>
            <a:pPr algn="ctr"/>
            <a:r>
              <a:rPr lang="en-US" dirty="0" smtClean="0"/>
              <a:t>Institutional Revenues</a:t>
            </a:r>
          </a:p>
          <a:p>
            <a:pPr algn="ctr"/>
            <a:r>
              <a:rPr lang="en-US" sz="1400" i="1" dirty="0" smtClean="0"/>
              <a:t>(Tuition, State Appropriation)</a:t>
            </a:r>
            <a:endParaRPr lang="en-US" sz="1400" i="1" dirty="0"/>
          </a:p>
        </p:txBody>
      </p:sp>
      <p:cxnSp>
        <p:nvCxnSpPr>
          <p:cNvPr id="4" name="Straight Arrow Connector 3"/>
          <p:cNvCxnSpPr/>
          <p:nvPr/>
        </p:nvCxnSpPr>
        <p:spPr>
          <a:xfrm flipH="1">
            <a:off x="2650398" y="1066800"/>
            <a:ext cx="3293" cy="433310"/>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sp>
        <p:nvSpPr>
          <p:cNvPr id="6" name="TextBox 5"/>
          <p:cNvSpPr txBox="1"/>
          <p:nvPr/>
        </p:nvSpPr>
        <p:spPr>
          <a:xfrm>
            <a:off x="4419600" y="1524000"/>
            <a:ext cx="2667000" cy="800219"/>
          </a:xfrm>
          <a:prstGeom prst="rect">
            <a:avLst/>
          </a:prstGeom>
          <a:noFill/>
        </p:spPr>
        <p:txBody>
          <a:bodyPr wrap="square" rtlCol="0">
            <a:spAutoFit/>
          </a:bodyPr>
          <a:lstStyle/>
          <a:p>
            <a:pPr algn="ctr"/>
            <a:r>
              <a:rPr lang="en-US" dirty="0" smtClean="0"/>
              <a:t>Unit-Generated Revenues</a:t>
            </a:r>
          </a:p>
          <a:p>
            <a:pPr algn="ctr"/>
            <a:r>
              <a:rPr lang="en-US" sz="1400" i="1" dirty="0" smtClean="0"/>
              <a:t>(Professional Fees, Contracts &amp; Grants, Gifts, Sales &amp; Service)</a:t>
            </a:r>
            <a:endParaRPr lang="en-US" sz="1400" i="1" dirty="0"/>
          </a:p>
        </p:txBody>
      </p:sp>
      <p:cxnSp>
        <p:nvCxnSpPr>
          <p:cNvPr id="8" name="Straight Arrow Connector 7"/>
          <p:cNvCxnSpPr/>
          <p:nvPr/>
        </p:nvCxnSpPr>
        <p:spPr>
          <a:xfrm flipH="1">
            <a:off x="4038600" y="1981200"/>
            <a:ext cx="330991" cy="0"/>
          </a:xfrm>
          <a:prstGeom prst="straightConnector1">
            <a:avLst/>
          </a:prstGeom>
          <a:ln>
            <a:solidFill>
              <a:schemeClr val="accent1"/>
            </a:solidFill>
            <a:tailEnd type="triangle"/>
          </a:ln>
        </p:spPr>
        <p:style>
          <a:lnRef idx="2">
            <a:schemeClr val="accent1"/>
          </a:lnRef>
          <a:fillRef idx="0">
            <a:schemeClr val="accent1"/>
          </a:fillRef>
          <a:effectRef idx="1">
            <a:schemeClr val="accent1"/>
          </a:effectRef>
          <a:fontRef idx="minor">
            <a:schemeClr val="tx1"/>
          </a:fontRef>
        </p:style>
      </p:cxnSp>
      <p:cxnSp>
        <p:nvCxnSpPr>
          <p:cNvPr id="10" name="Straight Arrow Connector 9"/>
          <p:cNvCxnSpPr/>
          <p:nvPr/>
        </p:nvCxnSpPr>
        <p:spPr>
          <a:xfrm flipH="1">
            <a:off x="1647035" y="2362200"/>
            <a:ext cx="612323" cy="673428"/>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cxnSp>
        <p:nvCxnSpPr>
          <p:cNvPr id="12" name="Straight Arrow Connector 11"/>
          <p:cNvCxnSpPr/>
          <p:nvPr/>
        </p:nvCxnSpPr>
        <p:spPr>
          <a:xfrm>
            <a:off x="3048000" y="2362200"/>
            <a:ext cx="773641" cy="673428"/>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cxnSp>
        <p:nvCxnSpPr>
          <p:cNvPr id="14" name="Straight Arrow Connector 13"/>
          <p:cNvCxnSpPr/>
          <p:nvPr/>
        </p:nvCxnSpPr>
        <p:spPr>
          <a:xfrm>
            <a:off x="4369591" y="3810000"/>
            <a:ext cx="0" cy="559241"/>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sp>
        <p:nvSpPr>
          <p:cNvPr id="16" name="TextBox 15"/>
          <p:cNvSpPr txBox="1"/>
          <p:nvPr/>
        </p:nvSpPr>
        <p:spPr>
          <a:xfrm>
            <a:off x="253393" y="3113355"/>
            <a:ext cx="2534852" cy="584775"/>
          </a:xfrm>
          <a:prstGeom prst="rect">
            <a:avLst/>
          </a:prstGeom>
          <a:noFill/>
        </p:spPr>
        <p:txBody>
          <a:bodyPr wrap="square" rtlCol="0">
            <a:spAutoFit/>
          </a:bodyPr>
          <a:lstStyle/>
          <a:p>
            <a:pPr algn="ctr"/>
            <a:r>
              <a:rPr lang="en-US" dirty="0" smtClean="0"/>
              <a:t>Unit-Level Expenses</a:t>
            </a:r>
          </a:p>
          <a:p>
            <a:pPr algn="ctr"/>
            <a:r>
              <a:rPr lang="en-US" sz="1400" i="1" dirty="0" smtClean="0"/>
              <a:t>(Compensation, Travel, Equipment)</a:t>
            </a:r>
            <a:endParaRPr lang="en-US" sz="1400" i="1" dirty="0"/>
          </a:p>
        </p:txBody>
      </p:sp>
      <p:sp>
        <p:nvSpPr>
          <p:cNvPr id="17" name="TextBox 16"/>
          <p:cNvSpPr txBox="1"/>
          <p:nvPr/>
        </p:nvSpPr>
        <p:spPr>
          <a:xfrm>
            <a:off x="3110294" y="3113355"/>
            <a:ext cx="2394856" cy="584775"/>
          </a:xfrm>
          <a:prstGeom prst="rect">
            <a:avLst/>
          </a:prstGeom>
          <a:noFill/>
        </p:spPr>
        <p:txBody>
          <a:bodyPr wrap="square" rtlCol="0">
            <a:spAutoFit/>
          </a:bodyPr>
          <a:lstStyle/>
          <a:p>
            <a:pPr algn="ctr"/>
            <a:r>
              <a:rPr lang="en-US" dirty="0" smtClean="0"/>
              <a:t>Institutional Expenses</a:t>
            </a:r>
          </a:p>
          <a:p>
            <a:pPr algn="ctr"/>
            <a:r>
              <a:rPr lang="en-US" sz="1400" i="1" dirty="0" smtClean="0"/>
              <a:t>(Central Unit Allocations)</a:t>
            </a:r>
            <a:endParaRPr lang="en-US" sz="1400" i="1" dirty="0"/>
          </a:p>
        </p:txBody>
      </p:sp>
      <p:sp>
        <p:nvSpPr>
          <p:cNvPr id="18" name="TextBox 17"/>
          <p:cNvSpPr txBox="1"/>
          <p:nvPr/>
        </p:nvSpPr>
        <p:spPr>
          <a:xfrm>
            <a:off x="6077146" y="4584412"/>
            <a:ext cx="2590800" cy="584775"/>
          </a:xfrm>
          <a:prstGeom prst="rect">
            <a:avLst/>
          </a:prstGeom>
          <a:noFill/>
        </p:spPr>
        <p:txBody>
          <a:bodyPr wrap="square" rtlCol="0">
            <a:spAutoFit/>
          </a:bodyPr>
          <a:lstStyle/>
          <a:p>
            <a:pPr algn="ctr"/>
            <a:r>
              <a:rPr lang="en-US" dirty="0" smtClean="0"/>
              <a:t>Unit-Generated Revenues</a:t>
            </a:r>
          </a:p>
          <a:p>
            <a:pPr algn="ctr"/>
            <a:r>
              <a:rPr lang="en-US" sz="1400" i="1" dirty="0" smtClean="0"/>
              <a:t>(Sales &amp; Service)</a:t>
            </a:r>
            <a:endParaRPr lang="en-US" sz="1400" i="1" dirty="0"/>
          </a:p>
        </p:txBody>
      </p:sp>
      <p:sp>
        <p:nvSpPr>
          <p:cNvPr id="19" name="Right Brace 18"/>
          <p:cNvSpPr/>
          <p:nvPr/>
        </p:nvSpPr>
        <p:spPr>
          <a:xfrm>
            <a:off x="7136609" y="1066800"/>
            <a:ext cx="204503" cy="1839725"/>
          </a:xfrm>
          <a:prstGeom prst="rightBrace">
            <a:avLst/>
          </a:prstGeom>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20" name="TextBox 19"/>
          <p:cNvSpPr txBox="1"/>
          <p:nvPr/>
        </p:nvSpPr>
        <p:spPr>
          <a:xfrm>
            <a:off x="7369209" y="1556069"/>
            <a:ext cx="1824659" cy="923330"/>
          </a:xfrm>
          <a:prstGeom prst="rect">
            <a:avLst/>
          </a:prstGeom>
          <a:noFill/>
        </p:spPr>
        <p:txBody>
          <a:bodyPr wrap="square" rtlCol="0">
            <a:spAutoFit/>
          </a:bodyPr>
          <a:lstStyle/>
          <a:p>
            <a:r>
              <a:rPr lang="en-US" dirty="0" smtClean="0"/>
              <a:t>Mission Enhancement Fund</a:t>
            </a:r>
            <a:endParaRPr lang="en-US" dirty="0"/>
          </a:p>
        </p:txBody>
      </p:sp>
      <p:cxnSp>
        <p:nvCxnSpPr>
          <p:cNvPr id="23" name="Straight Arrow Connector 22"/>
          <p:cNvCxnSpPr/>
          <p:nvPr/>
        </p:nvCxnSpPr>
        <p:spPr>
          <a:xfrm flipH="1">
            <a:off x="5516036" y="4876800"/>
            <a:ext cx="503764" cy="0"/>
          </a:xfrm>
          <a:prstGeom prst="straightConnector1">
            <a:avLst/>
          </a:prstGeom>
          <a:ln>
            <a:solidFill>
              <a:schemeClr val="accent1"/>
            </a:solidFill>
            <a:tailEnd type="triangle"/>
          </a:ln>
        </p:spPr>
        <p:style>
          <a:lnRef idx="2">
            <a:schemeClr val="accent1"/>
          </a:lnRef>
          <a:fillRef idx="0">
            <a:schemeClr val="accent1"/>
          </a:fillRef>
          <a:effectRef idx="1">
            <a:schemeClr val="accent1"/>
          </a:effectRef>
          <a:fontRef idx="minor">
            <a:schemeClr val="tx1"/>
          </a:fontRef>
        </p:style>
      </p:cxnSp>
      <p:sp>
        <p:nvSpPr>
          <p:cNvPr id="27" name="Oval 26"/>
          <p:cNvSpPr/>
          <p:nvPr/>
        </p:nvSpPr>
        <p:spPr>
          <a:xfrm>
            <a:off x="1416091" y="1600200"/>
            <a:ext cx="2468615" cy="684273"/>
          </a:xfrm>
          <a:prstGeom prst="ellipse">
            <a:avLst/>
          </a:prstGeom>
          <a:ln>
            <a:solidFill>
              <a:schemeClr val="accent3"/>
            </a:solid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en-US" dirty="0" smtClean="0">
                <a:solidFill>
                  <a:schemeClr val="tx1"/>
                </a:solidFill>
              </a:rPr>
              <a:t>Colleges and Schools</a:t>
            </a:r>
            <a:endParaRPr lang="en-US" dirty="0">
              <a:solidFill>
                <a:schemeClr val="tx1"/>
              </a:solidFill>
            </a:endParaRPr>
          </a:p>
        </p:txBody>
      </p:sp>
      <p:sp>
        <p:nvSpPr>
          <p:cNvPr id="33" name="Oval 32"/>
          <p:cNvSpPr/>
          <p:nvPr/>
        </p:nvSpPr>
        <p:spPr>
          <a:xfrm>
            <a:off x="3247396" y="4495800"/>
            <a:ext cx="2211294" cy="742269"/>
          </a:xfrm>
          <a:prstGeom prst="ellipse">
            <a:avLst/>
          </a:prstGeom>
          <a:ln>
            <a:solidFill>
              <a:schemeClr val="accent3"/>
            </a:solid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en-US" dirty="0" smtClean="0">
                <a:solidFill>
                  <a:schemeClr val="tx1"/>
                </a:solidFill>
              </a:rPr>
              <a:t>Administrative Offices</a:t>
            </a:r>
            <a:endParaRPr lang="en-US" dirty="0">
              <a:solidFill>
                <a:schemeClr val="tx1"/>
              </a:solidFill>
            </a:endParaRPr>
          </a:p>
        </p:txBody>
      </p:sp>
      <p:sp>
        <p:nvSpPr>
          <p:cNvPr id="35" name="TextBox 34"/>
          <p:cNvSpPr txBox="1"/>
          <p:nvPr/>
        </p:nvSpPr>
        <p:spPr>
          <a:xfrm>
            <a:off x="3037114" y="5791200"/>
            <a:ext cx="2633855" cy="584775"/>
          </a:xfrm>
          <a:prstGeom prst="rect">
            <a:avLst/>
          </a:prstGeom>
          <a:noFill/>
        </p:spPr>
        <p:txBody>
          <a:bodyPr wrap="square" rtlCol="0">
            <a:spAutoFit/>
          </a:bodyPr>
          <a:lstStyle/>
          <a:p>
            <a:pPr algn="ctr"/>
            <a:r>
              <a:rPr lang="en-US" dirty="0" smtClean="0"/>
              <a:t>Unit-Level Expenses</a:t>
            </a:r>
          </a:p>
          <a:p>
            <a:pPr algn="ctr"/>
            <a:r>
              <a:rPr lang="en-US" sz="1400" i="1" dirty="0" smtClean="0"/>
              <a:t>(Compensation, Travel, Equipment)</a:t>
            </a:r>
            <a:endParaRPr lang="en-US" sz="1400" i="1" dirty="0"/>
          </a:p>
        </p:txBody>
      </p:sp>
      <p:cxnSp>
        <p:nvCxnSpPr>
          <p:cNvPr id="39" name="Straight Arrow Connector 38"/>
          <p:cNvCxnSpPr/>
          <p:nvPr/>
        </p:nvCxnSpPr>
        <p:spPr>
          <a:xfrm>
            <a:off x="4369591" y="5410200"/>
            <a:ext cx="0" cy="366958"/>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66864740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27"/>
                                        </p:tgtEl>
                                        <p:attrNameLst>
                                          <p:attrName>style.visibility</p:attrName>
                                        </p:attrNameLst>
                                      </p:cBhvr>
                                      <p:to>
                                        <p:strVal val="visible"/>
                                      </p:to>
                                    </p:set>
                                    <p:animEffect transition="in" filter="fade">
                                      <p:cBhvr>
                                        <p:cTn id="7" dur="500"/>
                                        <p:tgtEl>
                                          <p:spTgt spid="27"/>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fade">
                                      <p:cBhvr>
                                        <p:cTn id="10" dur="500"/>
                                        <p:tgtEl>
                                          <p:spTgt spid="2"/>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6"/>
                                        </p:tgtEl>
                                        <p:attrNameLst>
                                          <p:attrName>style.visibility</p:attrName>
                                        </p:attrNameLst>
                                      </p:cBhvr>
                                      <p:to>
                                        <p:strVal val="visible"/>
                                      </p:to>
                                    </p:set>
                                    <p:animEffect transition="in" filter="fade">
                                      <p:cBhvr>
                                        <p:cTn id="13" dur="500"/>
                                        <p:tgtEl>
                                          <p:spTgt spid="6"/>
                                        </p:tgtEl>
                                      </p:cBhvr>
                                    </p:animEffect>
                                  </p:childTnLst>
                                </p:cTn>
                              </p:par>
                              <p:par>
                                <p:cTn id="14" presetID="10" presetClass="entr" presetSubtype="0" fill="hold" nodeType="withEffect">
                                  <p:stCondLst>
                                    <p:cond delay="0"/>
                                  </p:stCondLst>
                                  <p:childTnLst>
                                    <p:set>
                                      <p:cBhvr>
                                        <p:cTn id="15" dur="1" fill="hold">
                                          <p:stCondLst>
                                            <p:cond delay="0"/>
                                          </p:stCondLst>
                                        </p:cTn>
                                        <p:tgtEl>
                                          <p:spTgt spid="4"/>
                                        </p:tgtEl>
                                        <p:attrNameLst>
                                          <p:attrName>style.visibility</p:attrName>
                                        </p:attrNameLst>
                                      </p:cBhvr>
                                      <p:to>
                                        <p:strVal val="visible"/>
                                      </p:to>
                                    </p:set>
                                    <p:animEffect transition="in" filter="fade">
                                      <p:cBhvr>
                                        <p:cTn id="16" dur="500"/>
                                        <p:tgtEl>
                                          <p:spTgt spid="4"/>
                                        </p:tgtEl>
                                      </p:cBhvr>
                                    </p:animEffect>
                                  </p:childTnLst>
                                </p:cTn>
                              </p:par>
                              <p:par>
                                <p:cTn id="17" presetID="10" presetClass="entr" presetSubtype="0" fill="hold" nodeType="withEffect">
                                  <p:stCondLst>
                                    <p:cond delay="0"/>
                                  </p:stCondLst>
                                  <p:childTnLst>
                                    <p:set>
                                      <p:cBhvr>
                                        <p:cTn id="18" dur="1" fill="hold">
                                          <p:stCondLst>
                                            <p:cond delay="0"/>
                                          </p:stCondLst>
                                        </p:cTn>
                                        <p:tgtEl>
                                          <p:spTgt spid="8"/>
                                        </p:tgtEl>
                                        <p:attrNameLst>
                                          <p:attrName>style.visibility</p:attrName>
                                        </p:attrNameLst>
                                      </p:cBhvr>
                                      <p:to>
                                        <p:strVal val="visible"/>
                                      </p:to>
                                    </p:set>
                                    <p:animEffect transition="in" filter="fade">
                                      <p:cBhvr>
                                        <p:cTn id="19" dur="500"/>
                                        <p:tgtEl>
                                          <p:spTgt spid="8"/>
                                        </p:tgtEl>
                                      </p:cBhvr>
                                    </p:animEffect>
                                  </p:childTnLst>
                                </p:cTn>
                              </p:par>
                            </p:childTnLst>
                          </p:cTn>
                        </p:par>
                      </p:childTnLst>
                    </p:cTn>
                  </p:par>
                  <p:par>
                    <p:cTn id="20" fill="hold">
                      <p:stCondLst>
                        <p:cond delay="indefinite"/>
                      </p:stCondLst>
                      <p:childTnLst>
                        <p:par>
                          <p:cTn id="21" fill="hold">
                            <p:stCondLst>
                              <p:cond delay="0"/>
                            </p:stCondLst>
                            <p:childTnLst>
                              <p:par>
                                <p:cTn id="22" presetID="10" presetClass="entr" presetSubtype="0" fill="hold" nodeType="clickEffect">
                                  <p:stCondLst>
                                    <p:cond delay="0"/>
                                  </p:stCondLst>
                                  <p:childTnLst>
                                    <p:set>
                                      <p:cBhvr>
                                        <p:cTn id="23" dur="1" fill="hold">
                                          <p:stCondLst>
                                            <p:cond delay="0"/>
                                          </p:stCondLst>
                                        </p:cTn>
                                        <p:tgtEl>
                                          <p:spTgt spid="10"/>
                                        </p:tgtEl>
                                        <p:attrNameLst>
                                          <p:attrName>style.visibility</p:attrName>
                                        </p:attrNameLst>
                                      </p:cBhvr>
                                      <p:to>
                                        <p:strVal val="visible"/>
                                      </p:to>
                                    </p:set>
                                    <p:animEffect transition="in" filter="fade">
                                      <p:cBhvr>
                                        <p:cTn id="24" dur="500"/>
                                        <p:tgtEl>
                                          <p:spTgt spid="10"/>
                                        </p:tgtEl>
                                      </p:cBhvr>
                                    </p:animEffect>
                                  </p:childTnLst>
                                </p:cTn>
                              </p:par>
                              <p:par>
                                <p:cTn id="25" presetID="10" presetClass="entr" presetSubtype="0" fill="hold" grpId="0" nodeType="withEffect">
                                  <p:stCondLst>
                                    <p:cond delay="0"/>
                                  </p:stCondLst>
                                  <p:childTnLst>
                                    <p:set>
                                      <p:cBhvr>
                                        <p:cTn id="26" dur="1" fill="hold">
                                          <p:stCondLst>
                                            <p:cond delay="0"/>
                                          </p:stCondLst>
                                        </p:cTn>
                                        <p:tgtEl>
                                          <p:spTgt spid="16"/>
                                        </p:tgtEl>
                                        <p:attrNameLst>
                                          <p:attrName>style.visibility</p:attrName>
                                        </p:attrNameLst>
                                      </p:cBhvr>
                                      <p:to>
                                        <p:strVal val="visible"/>
                                      </p:to>
                                    </p:set>
                                    <p:animEffect transition="in" filter="fade">
                                      <p:cBhvr>
                                        <p:cTn id="27" dur="500"/>
                                        <p:tgtEl>
                                          <p:spTgt spid="16"/>
                                        </p:tgtEl>
                                      </p:cBhvr>
                                    </p:animEffect>
                                  </p:childTnLst>
                                </p:cTn>
                              </p:par>
                              <p:par>
                                <p:cTn id="28" presetID="10" presetClass="entr" presetSubtype="0" fill="hold" nodeType="withEffect">
                                  <p:stCondLst>
                                    <p:cond delay="0"/>
                                  </p:stCondLst>
                                  <p:childTnLst>
                                    <p:set>
                                      <p:cBhvr>
                                        <p:cTn id="29" dur="1" fill="hold">
                                          <p:stCondLst>
                                            <p:cond delay="0"/>
                                          </p:stCondLst>
                                        </p:cTn>
                                        <p:tgtEl>
                                          <p:spTgt spid="12"/>
                                        </p:tgtEl>
                                        <p:attrNameLst>
                                          <p:attrName>style.visibility</p:attrName>
                                        </p:attrNameLst>
                                      </p:cBhvr>
                                      <p:to>
                                        <p:strVal val="visible"/>
                                      </p:to>
                                    </p:set>
                                    <p:animEffect transition="in" filter="fade">
                                      <p:cBhvr>
                                        <p:cTn id="30" dur="500"/>
                                        <p:tgtEl>
                                          <p:spTgt spid="12"/>
                                        </p:tgtEl>
                                      </p:cBhvr>
                                    </p:animEffect>
                                  </p:childTnLst>
                                </p:cTn>
                              </p:par>
                              <p:par>
                                <p:cTn id="31" presetID="10" presetClass="entr" presetSubtype="0" fill="hold" grpId="0" nodeType="withEffect">
                                  <p:stCondLst>
                                    <p:cond delay="0"/>
                                  </p:stCondLst>
                                  <p:childTnLst>
                                    <p:set>
                                      <p:cBhvr>
                                        <p:cTn id="32" dur="1" fill="hold">
                                          <p:stCondLst>
                                            <p:cond delay="0"/>
                                          </p:stCondLst>
                                        </p:cTn>
                                        <p:tgtEl>
                                          <p:spTgt spid="17"/>
                                        </p:tgtEl>
                                        <p:attrNameLst>
                                          <p:attrName>style.visibility</p:attrName>
                                        </p:attrNameLst>
                                      </p:cBhvr>
                                      <p:to>
                                        <p:strVal val="visible"/>
                                      </p:to>
                                    </p:set>
                                    <p:animEffect transition="in" filter="fade">
                                      <p:cBhvr>
                                        <p:cTn id="33" dur="500"/>
                                        <p:tgtEl>
                                          <p:spTgt spid="17"/>
                                        </p:tgtEl>
                                      </p:cBhvr>
                                    </p:animEffect>
                                  </p:childTnLst>
                                </p:cTn>
                              </p:par>
                            </p:childTnLst>
                          </p:cTn>
                        </p:par>
                      </p:childTnLst>
                    </p:cTn>
                  </p:par>
                  <p:par>
                    <p:cTn id="34" fill="hold">
                      <p:stCondLst>
                        <p:cond delay="indefinite"/>
                      </p:stCondLst>
                      <p:childTnLst>
                        <p:par>
                          <p:cTn id="35" fill="hold">
                            <p:stCondLst>
                              <p:cond delay="0"/>
                            </p:stCondLst>
                            <p:childTnLst>
                              <p:par>
                                <p:cTn id="36" presetID="10" presetClass="entr" presetSubtype="0" fill="hold" nodeType="clickEffect">
                                  <p:stCondLst>
                                    <p:cond delay="0"/>
                                  </p:stCondLst>
                                  <p:childTnLst>
                                    <p:set>
                                      <p:cBhvr>
                                        <p:cTn id="37" dur="1" fill="hold">
                                          <p:stCondLst>
                                            <p:cond delay="0"/>
                                          </p:stCondLst>
                                        </p:cTn>
                                        <p:tgtEl>
                                          <p:spTgt spid="14"/>
                                        </p:tgtEl>
                                        <p:attrNameLst>
                                          <p:attrName>style.visibility</p:attrName>
                                        </p:attrNameLst>
                                      </p:cBhvr>
                                      <p:to>
                                        <p:strVal val="visible"/>
                                      </p:to>
                                    </p:set>
                                    <p:animEffect transition="in" filter="fade">
                                      <p:cBhvr>
                                        <p:cTn id="38" dur="500"/>
                                        <p:tgtEl>
                                          <p:spTgt spid="14"/>
                                        </p:tgtEl>
                                      </p:cBhvr>
                                    </p:animEffect>
                                  </p:childTnLst>
                                </p:cTn>
                              </p:par>
                              <p:par>
                                <p:cTn id="39" presetID="10" presetClass="entr" presetSubtype="0" fill="hold" grpId="0" nodeType="withEffect">
                                  <p:stCondLst>
                                    <p:cond delay="0"/>
                                  </p:stCondLst>
                                  <p:childTnLst>
                                    <p:set>
                                      <p:cBhvr>
                                        <p:cTn id="40" dur="1" fill="hold">
                                          <p:stCondLst>
                                            <p:cond delay="0"/>
                                          </p:stCondLst>
                                        </p:cTn>
                                        <p:tgtEl>
                                          <p:spTgt spid="33"/>
                                        </p:tgtEl>
                                        <p:attrNameLst>
                                          <p:attrName>style.visibility</p:attrName>
                                        </p:attrNameLst>
                                      </p:cBhvr>
                                      <p:to>
                                        <p:strVal val="visible"/>
                                      </p:to>
                                    </p:set>
                                    <p:animEffect transition="in" filter="fade">
                                      <p:cBhvr>
                                        <p:cTn id="41" dur="500"/>
                                        <p:tgtEl>
                                          <p:spTgt spid="33"/>
                                        </p:tgtEl>
                                      </p:cBhvr>
                                    </p:animEffect>
                                  </p:childTnLst>
                                </p:cTn>
                              </p:par>
                              <p:par>
                                <p:cTn id="42" presetID="10" presetClass="entr" presetSubtype="0" fill="hold" nodeType="withEffect">
                                  <p:stCondLst>
                                    <p:cond delay="0"/>
                                  </p:stCondLst>
                                  <p:childTnLst>
                                    <p:set>
                                      <p:cBhvr>
                                        <p:cTn id="43" dur="1" fill="hold">
                                          <p:stCondLst>
                                            <p:cond delay="0"/>
                                          </p:stCondLst>
                                        </p:cTn>
                                        <p:tgtEl>
                                          <p:spTgt spid="23"/>
                                        </p:tgtEl>
                                        <p:attrNameLst>
                                          <p:attrName>style.visibility</p:attrName>
                                        </p:attrNameLst>
                                      </p:cBhvr>
                                      <p:to>
                                        <p:strVal val="visible"/>
                                      </p:to>
                                    </p:set>
                                    <p:animEffect transition="in" filter="fade">
                                      <p:cBhvr>
                                        <p:cTn id="44" dur="500"/>
                                        <p:tgtEl>
                                          <p:spTgt spid="23"/>
                                        </p:tgtEl>
                                      </p:cBhvr>
                                    </p:animEffect>
                                  </p:childTnLst>
                                </p:cTn>
                              </p:par>
                              <p:par>
                                <p:cTn id="45" presetID="10" presetClass="entr" presetSubtype="0" fill="hold" grpId="0" nodeType="withEffect">
                                  <p:stCondLst>
                                    <p:cond delay="0"/>
                                  </p:stCondLst>
                                  <p:childTnLst>
                                    <p:set>
                                      <p:cBhvr>
                                        <p:cTn id="46" dur="1" fill="hold">
                                          <p:stCondLst>
                                            <p:cond delay="0"/>
                                          </p:stCondLst>
                                        </p:cTn>
                                        <p:tgtEl>
                                          <p:spTgt spid="18"/>
                                        </p:tgtEl>
                                        <p:attrNameLst>
                                          <p:attrName>style.visibility</p:attrName>
                                        </p:attrNameLst>
                                      </p:cBhvr>
                                      <p:to>
                                        <p:strVal val="visible"/>
                                      </p:to>
                                    </p:set>
                                    <p:animEffect transition="in" filter="fade">
                                      <p:cBhvr>
                                        <p:cTn id="47" dur="500"/>
                                        <p:tgtEl>
                                          <p:spTgt spid="18"/>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nodeType="clickEffect">
                                  <p:stCondLst>
                                    <p:cond delay="0"/>
                                  </p:stCondLst>
                                  <p:childTnLst>
                                    <p:set>
                                      <p:cBhvr>
                                        <p:cTn id="51" dur="1" fill="hold">
                                          <p:stCondLst>
                                            <p:cond delay="0"/>
                                          </p:stCondLst>
                                        </p:cTn>
                                        <p:tgtEl>
                                          <p:spTgt spid="39"/>
                                        </p:tgtEl>
                                        <p:attrNameLst>
                                          <p:attrName>style.visibility</p:attrName>
                                        </p:attrNameLst>
                                      </p:cBhvr>
                                      <p:to>
                                        <p:strVal val="visible"/>
                                      </p:to>
                                    </p:set>
                                    <p:animEffect transition="in" filter="fade">
                                      <p:cBhvr>
                                        <p:cTn id="52" dur="500"/>
                                        <p:tgtEl>
                                          <p:spTgt spid="39"/>
                                        </p:tgtEl>
                                      </p:cBhvr>
                                    </p:animEffect>
                                  </p:childTnLst>
                                </p:cTn>
                              </p:par>
                              <p:par>
                                <p:cTn id="53" presetID="10" presetClass="entr" presetSubtype="0" fill="hold" grpId="0" nodeType="withEffect">
                                  <p:stCondLst>
                                    <p:cond delay="0"/>
                                  </p:stCondLst>
                                  <p:childTnLst>
                                    <p:set>
                                      <p:cBhvr>
                                        <p:cTn id="54" dur="1" fill="hold">
                                          <p:stCondLst>
                                            <p:cond delay="0"/>
                                          </p:stCondLst>
                                        </p:cTn>
                                        <p:tgtEl>
                                          <p:spTgt spid="35"/>
                                        </p:tgtEl>
                                        <p:attrNameLst>
                                          <p:attrName>style.visibility</p:attrName>
                                        </p:attrNameLst>
                                      </p:cBhvr>
                                      <p:to>
                                        <p:strVal val="visible"/>
                                      </p:to>
                                    </p:set>
                                    <p:animEffect transition="in" filter="fade">
                                      <p:cBhvr>
                                        <p:cTn id="55" dur="500"/>
                                        <p:tgtEl>
                                          <p:spTgt spid="35"/>
                                        </p:tgtEl>
                                      </p:cBhvr>
                                    </p:animEffect>
                                  </p:childTnLst>
                                </p:cTn>
                              </p:par>
                            </p:childTnLst>
                          </p:cTn>
                        </p:par>
                      </p:childTnLst>
                    </p:cTn>
                  </p:par>
                  <p:par>
                    <p:cTn id="56" fill="hold">
                      <p:stCondLst>
                        <p:cond delay="indefinite"/>
                      </p:stCondLst>
                      <p:childTnLst>
                        <p:par>
                          <p:cTn id="57" fill="hold">
                            <p:stCondLst>
                              <p:cond delay="0"/>
                            </p:stCondLst>
                            <p:childTnLst>
                              <p:par>
                                <p:cTn id="58" presetID="9" presetClass="entr" presetSubtype="0" fill="hold" grpId="0" nodeType="clickEffect">
                                  <p:stCondLst>
                                    <p:cond delay="0"/>
                                  </p:stCondLst>
                                  <p:childTnLst>
                                    <p:set>
                                      <p:cBhvr>
                                        <p:cTn id="59" dur="1" fill="hold">
                                          <p:stCondLst>
                                            <p:cond delay="0"/>
                                          </p:stCondLst>
                                        </p:cTn>
                                        <p:tgtEl>
                                          <p:spTgt spid="43"/>
                                        </p:tgtEl>
                                        <p:attrNameLst>
                                          <p:attrName>style.visibility</p:attrName>
                                        </p:attrNameLst>
                                      </p:cBhvr>
                                      <p:to>
                                        <p:strVal val="visible"/>
                                      </p:to>
                                    </p:set>
                                    <p:animEffect transition="in" filter="dissolve">
                                      <p:cBhvr>
                                        <p:cTn id="60" dur="500"/>
                                        <p:tgtEl>
                                          <p:spTgt spid="43"/>
                                        </p:tgtEl>
                                      </p:cBhvr>
                                    </p:animEffect>
                                  </p:childTnLst>
                                </p:cTn>
                              </p:par>
                              <p:par>
                                <p:cTn id="61" presetID="9" presetClass="entr" presetSubtype="0" fill="hold" grpId="0" nodeType="withEffect">
                                  <p:stCondLst>
                                    <p:cond delay="0"/>
                                  </p:stCondLst>
                                  <p:childTnLst>
                                    <p:set>
                                      <p:cBhvr>
                                        <p:cTn id="62" dur="1" fill="hold">
                                          <p:stCondLst>
                                            <p:cond delay="0"/>
                                          </p:stCondLst>
                                        </p:cTn>
                                        <p:tgtEl>
                                          <p:spTgt spid="19"/>
                                        </p:tgtEl>
                                        <p:attrNameLst>
                                          <p:attrName>style.visibility</p:attrName>
                                        </p:attrNameLst>
                                      </p:cBhvr>
                                      <p:to>
                                        <p:strVal val="visible"/>
                                      </p:to>
                                    </p:set>
                                    <p:animEffect transition="in" filter="dissolve">
                                      <p:cBhvr>
                                        <p:cTn id="63" dur="500"/>
                                        <p:tgtEl>
                                          <p:spTgt spid="19"/>
                                        </p:tgtEl>
                                      </p:cBhvr>
                                    </p:animEffect>
                                  </p:childTnLst>
                                </p:cTn>
                              </p:par>
                              <p:par>
                                <p:cTn id="64" presetID="9" presetClass="entr" presetSubtype="0" fill="hold" grpId="0" nodeType="withEffect">
                                  <p:stCondLst>
                                    <p:cond delay="0"/>
                                  </p:stCondLst>
                                  <p:childTnLst>
                                    <p:set>
                                      <p:cBhvr>
                                        <p:cTn id="65" dur="1" fill="hold">
                                          <p:stCondLst>
                                            <p:cond delay="0"/>
                                          </p:stCondLst>
                                        </p:cTn>
                                        <p:tgtEl>
                                          <p:spTgt spid="20"/>
                                        </p:tgtEl>
                                        <p:attrNameLst>
                                          <p:attrName>style.visibility</p:attrName>
                                        </p:attrNameLst>
                                      </p:cBhvr>
                                      <p:to>
                                        <p:strVal val="visible"/>
                                      </p:to>
                                    </p:set>
                                    <p:animEffect transition="in" filter="dissolve">
                                      <p:cBhvr>
                                        <p:cTn id="66" dur="500"/>
                                        <p:tgtEl>
                                          <p:spTgt spid="2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3" grpId="0" animBg="1"/>
      <p:bldP spid="2" grpId="0"/>
      <p:bldP spid="6" grpId="0"/>
      <p:bldP spid="16" grpId="0"/>
      <p:bldP spid="17" grpId="0"/>
      <p:bldP spid="18" grpId="0"/>
      <p:bldP spid="19" grpId="0" animBg="1"/>
      <p:bldP spid="20" grpId="0"/>
      <p:bldP spid="27" grpId="0" animBg="1"/>
      <p:bldP spid="33" grpId="0" animBg="1"/>
      <p:bldP spid="35"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University governance</a:t>
            </a:r>
            <a:endParaRPr lang="en-US" dirty="0"/>
          </a:p>
        </p:txBody>
      </p:sp>
      <p:graphicFrame>
        <p:nvGraphicFramePr>
          <p:cNvPr id="3" name="Diagram 2"/>
          <p:cNvGraphicFramePr/>
          <p:nvPr>
            <p:extLst>
              <p:ext uri="{D42A27DB-BD31-4B8C-83A1-F6EECF244321}">
                <p14:modId xmlns:p14="http://schemas.microsoft.com/office/powerpoint/2010/main" val="1689228615"/>
              </p:ext>
            </p:extLst>
          </p:nvPr>
        </p:nvGraphicFramePr>
        <p:xfrm>
          <a:off x="1524000" y="1752600"/>
          <a:ext cx="6781800" cy="47244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3117429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sz="half" idx="2"/>
          </p:nvPr>
        </p:nvSpPr>
        <p:spPr/>
        <p:txBody>
          <a:bodyPr>
            <a:normAutofit/>
          </a:bodyPr>
          <a:lstStyle/>
          <a:p>
            <a:r>
              <a:rPr lang="en-US" sz="1350" dirty="0" smtClean="0"/>
              <a:t>Provost and Senior Vice President for Academic Affairs (co-chair)</a:t>
            </a:r>
          </a:p>
          <a:p>
            <a:endParaRPr lang="en-US" sz="1350" dirty="0" smtClean="0"/>
          </a:p>
          <a:p>
            <a:r>
              <a:rPr lang="en-US" sz="1350" dirty="0" smtClean="0"/>
              <a:t>Vice President for Business &amp; Finance and CFO (co-chair)</a:t>
            </a:r>
            <a:endParaRPr lang="en-US" sz="1350" dirty="0"/>
          </a:p>
        </p:txBody>
      </p:sp>
      <p:sp>
        <p:nvSpPr>
          <p:cNvPr id="4" name="Title 3"/>
          <p:cNvSpPr>
            <a:spLocks noGrp="1"/>
          </p:cNvSpPr>
          <p:nvPr>
            <p:ph type="title"/>
          </p:nvPr>
        </p:nvSpPr>
        <p:spPr/>
        <p:txBody>
          <a:bodyPr/>
          <a:lstStyle/>
          <a:p>
            <a:r>
              <a:rPr lang="en-US" sz="1800" dirty="0" smtClean="0">
                <a:solidFill>
                  <a:srgbClr val="002060"/>
                </a:solidFill>
              </a:rPr>
              <a:t>Budget advisory committee</a:t>
            </a:r>
            <a:endParaRPr lang="en-US" sz="1800" dirty="0">
              <a:solidFill>
                <a:srgbClr val="002060"/>
              </a:solidFill>
            </a:endParaRPr>
          </a:p>
        </p:txBody>
      </p:sp>
      <p:sp>
        <p:nvSpPr>
          <p:cNvPr id="5" name="TextBox 4"/>
          <p:cNvSpPr txBox="1"/>
          <p:nvPr/>
        </p:nvSpPr>
        <p:spPr>
          <a:xfrm>
            <a:off x="304801" y="381000"/>
            <a:ext cx="6324600" cy="3200876"/>
          </a:xfrm>
          <a:prstGeom prst="rect">
            <a:avLst/>
          </a:prstGeom>
          <a:noFill/>
        </p:spPr>
        <p:txBody>
          <a:bodyPr wrap="square" rtlCol="0">
            <a:spAutoFit/>
          </a:bodyPr>
          <a:lstStyle/>
          <a:p>
            <a:endParaRPr lang="en-US" sz="2800" dirty="0" smtClean="0">
              <a:solidFill>
                <a:srgbClr val="002060"/>
              </a:solidFill>
              <a:latin typeface="+mj-lt"/>
            </a:endParaRPr>
          </a:p>
          <a:p>
            <a:endParaRPr lang="en-US" sz="2800" dirty="0" smtClean="0">
              <a:solidFill>
                <a:srgbClr val="002060"/>
              </a:solidFill>
              <a:latin typeface="+mj-lt"/>
            </a:endParaRPr>
          </a:p>
          <a:p>
            <a:r>
              <a:rPr lang="en-US" sz="2800" dirty="0" smtClean="0">
                <a:solidFill>
                  <a:srgbClr val="002060"/>
                </a:solidFill>
                <a:latin typeface="+mj-lt"/>
              </a:rPr>
              <a:t>CHARGE</a:t>
            </a:r>
          </a:p>
          <a:p>
            <a:r>
              <a:rPr lang="en-US" dirty="0">
                <a:solidFill>
                  <a:srgbClr val="002060"/>
                </a:solidFill>
              </a:rPr>
              <a:t>The committee shall review and recommend to senior leadership the comprehensive University budget submitted to the President for final approval by the Board of Trustees. </a:t>
            </a:r>
            <a:r>
              <a:rPr lang="en-US" dirty="0" smtClean="0">
                <a:solidFill>
                  <a:srgbClr val="002060"/>
                </a:solidFill>
              </a:rPr>
              <a:t> </a:t>
            </a:r>
          </a:p>
          <a:p>
            <a:endParaRPr lang="en-US" dirty="0">
              <a:solidFill>
                <a:srgbClr val="002060"/>
              </a:solidFill>
            </a:endParaRPr>
          </a:p>
          <a:p>
            <a:endParaRPr lang="en-US" dirty="0" smtClean="0">
              <a:solidFill>
                <a:srgbClr val="002060"/>
              </a:solidFill>
            </a:endParaRPr>
          </a:p>
          <a:p>
            <a:r>
              <a:rPr lang="en-US" sz="2800" dirty="0" smtClean="0">
                <a:solidFill>
                  <a:srgbClr val="002060"/>
                </a:solidFill>
              </a:rPr>
              <a:t>COMPOSITION</a:t>
            </a:r>
            <a:endParaRPr lang="en-US" sz="2800" dirty="0">
              <a:solidFill>
                <a:srgbClr val="002060"/>
              </a:solidFill>
            </a:endParaRPr>
          </a:p>
        </p:txBody>
      </p:sp>
      <p:graphicFrame>
        <p:nvGraphicFramePr>
          <p:cNvPr id="6" name="Table 5"/>
          <p:cNvGraphicFramePr>
            <a:graphicFrameLocks noGrp="1"/>
          </p:cNvGraphicFramePr>
          <p:nvPr>
            <p:extLst>
              <p:ext uri="{D42A27DB-BD31-4B8C-83A1-F6EECF244321}">
                <p14:modId xmlns:p14="http://schemas.microsoft.com/office/powerpoint/2010/main" val="2260533655"/>
              </p:ext>
            </p:extLst>
          </p:nvPr>
        </p:nvGraphicFramePr>
        <p:xfrm>
          <a:off x="381000" y="3486023"/>
          <a:ext cx="6248401" cy="2152777"/>
        </p:xfrm>
        <a:graphic>
          <a:graphicData uri="http://schemas.openxmlformats.org/drawingml/2006/table">
            <a:tbl>
              <a:tblPr firstRow="1" firstCol="1" bandRow="1">
                <a:tableStyleId>{B301B821-A1FF-4177-AEE7-76D212191A09}</a:tableStyleId>
              </a:tblPr>
              <a:tblGrid>
                <a:gridCol w="2585546">
                  <a:extLst>
                    <a:ext uri="{9D8B030D-6E8A-4147-A177-3AD203B41FA5}">
                      <a16:colId xmlns:a16="http://schemas.microsoft.com/office/drawing/2014/main" val="3767379189"/>
                    </a:ext>
                  </a:extLst>
                </a:gridCol>
                <a:gridCol w="3662855">
                  <a:extLst>
                    <a:ext uri="{9D8B030D-6E8A-4147-A177-3AD203B41FA5}">
                      <a16:colId xmlns:a16="http://schemas.microsoft.com/office/drawing/2014/main" val="208771084"/>
                    </a:ext>
                  </a:extLst>
                </a:gridCol>
              </a:tblGrid>
              <a:tr h="172937">
                <a:tc>
                  <a:txBody>
                    <a:bodyPr/>
                    <a:lstStyle/>
                    <a:p>
                      <a:pPr marL="0" marR="0">
                        <a:lnSpc>
                          <a:spcPct val="107000"/>
                        </a:lnSpc>
                        <a:spcBef>
                          <a:spcPts val="0"/>
                        </a:spcBef>
                        <a:spcAft>
                          <a:spcPts val="0"/>
                        </a:spcAft>
                      </a:pPr>
                      <a:r>
                        <a:rPr lang="en-US" sz="1200" dirty="0" smtClean="0">
                          <a:effectLst/>
                        </a:rPr>
                        <a:t>Academic, </a:t>
                      </a:r>
                      <a:r>
                        <a:rPr lang="en-US" sz="1200" dirty="0">
                          <a:effectLst/>
                        </a:rPr>
                        <a:t>Voting</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200" dirty="0">
                          <a:effectLst/>
                        </a:rPr>
                        <a:t>Ex Officio, Voting</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697967382"/>
                  </a:ext>
                </a:extLst>
              </a:tr>
              <a:tr h="172937">
                <a:tc>
                  <a:txBody>
                    <a:bodyPr/>
                    <a:lstStyle/>
                    <a:p>
                      <a:pPr marL="0" marR="0">
                        <a:lnSpc>
                          <a:spcPct val="107000"/>
                        </a:lnSpc>
                        <a:spcBef>
                          <a:spcPts val="0"/>
                        </a:spcBef>
                        <a:spcAft>
                          <a:spcPts val="0"/>
                        </a:spcAft>
                      </a:pPr>
                      <a:r>
                        <a:rPr lang="en-US" sz="1200" b="0" dirty="0">
                          <a:effectLst/>
                        </a:rPr>
                        <a:t>4 Deans</a:t>
                      </a:r>
                      <a:endParaRPr lang="en-US" sz="1600" b="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200">
                          <a:effectLst/>
                        </a:rPr>
                        <a:t>Provost (co-Chair), Bill Hardgrave</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4914458"/>
                  </a:ext>
                </a:extLst>
              </a:tr>
              <a:tr h="172937">
                <a:tc>
                  <a:txBody>
                    <a:bodyPr/>
                    <a:lstStyle/>
                    <a:p>
                      <a:pPr marL="0" marR="0">
                        <a:lnSpc>
                          <a:spcPct val="107000"/>
                        </a:lnSpc>
                        <a:spcBef>
                          <a:spcPts val="0"/>
                        </a:spcBef>
                        <a:spcAft>
                          <a:spcPts val="0"/>
                        </a:spcAft>
                      </a:pPr>
                      <a:r>
                        <a:rPr lang="en-US" sz="1200" b="0" dirty="0">
                          <a:effectLst/>
                        </a:rPr>
                        <a:t>       Vini Nathan</a:t>
                      </a:r>
                      <a:endParaRPr lang="en-US" sz="1600" b="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200">
                          <a:effectLst/>
                        </a:rPr>
                        <a:t>VP for Business &amp; Finance (co-Chair), Kelli Shomaker</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162694450"/>
                  </a:ext>
                </a:extLst>
              </a:tr>
              <a:tr h="172937">
                <a:tc>
                  <a:txBody>
                    <a:bodyPr/>
                    <a:lstStyle/>
                    <a:p>
                      <a:pPr marL="0" marR="0">
                        <a:lnSpc>
                          <a:spcPct val="107000"/>
                        </a:lnSpc>
                        <a:spcBef>
                          <a:spcPts val="0"/>
                        </a:spcBef>
                        <a:spcAft>
                          <a:spcPts val="0"/>
                        </a:spcAft>
                      </a:pPr>
                      <a:r>
                        <a:rPr lang="en-US" sz="1200" b="0" dirty="0">
                          <a:effectLst/>
                        </a:rPr>
                        <a:t>       Janaki Alavalapati</a:t>
                      </a:r>
                      <a:endParaRPr lang="en-US" sz="1600" b="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200">
                          <a:effectLst/>
                        </a:rPr>
                        <a:t>Immediate Past Chair, University Senate, Michael Baginski</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271233939"/>
                  </a:ext>
                </a:extLst>
              </a:tr>
              <a:tr h="172937">
                <a:tc>
                  <a:txBody>
                    <a:bodyPr/>
                    <a:lstStyle/>
                    <a:p>
                      <a:pPr marL="0" marR="0">
                        <a:lnSpc>
                          <a:spcPct val="107000"/>
                        </a:lnSpc>
                        <a:spcBef>
                          <a:spcPts val="0"/>
                        </a:spcBef>
                        <a:spcAft>
                          <a:spcPts val="0"/>
                        </a:spcAft>
                      </a:pPr>
                      <a:r>
                        <a:rPr lang="en-US" sz="1200" b="0" dirty="0">
                          <a:effectLst/>
                        </a:rPr>
                        <a:t>      Richard Hansen</a:t>
                      </a:r>
                      <a:endParaRPr lang="en-US" sz="1600" b="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200">
                          <a:effectLst/>
                        </a:rPr>
                        <a:t>Immediate Past Chair, A&amp;P Assembly, Robert Kulick</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293816266"/>
                  </a:ext>
                </a:extLst>
              </a:tr>
              <a:tr h="172937">
                <a:tc>
                  <a:txBody>
                    <a:bodyPr/>
                    <a:lstStyle/>
                    <a:p>
                      <a:pPr marL="0" marR="0">
                        <a:lnSpc>
                          <a:spcPct val="107000"/>
                        </a:lnSpc>
                        <a:spcBef>
                          <a:spcPts val="0"/>
                        </a:spcBef>
                        <a:spcAft>
                          <a:spcPts val="0"/>
                        </a:spcAft>
                      </a:pPr>
                      <a:r>
                        <a:rPr lang="en-US" sz="1200" b="0" dirty="0">
                          <a:effectLst/>
                        </a:rPr>
                        <a:t>      Annette Ranft</a:t>
                      </a:r>
                      <a:endParaRPr lang="en-US" sz="1600" b="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200">
                          <a:effectLst/>
                        </a:rPr>
                        <a:t>Immediate Past Chair, Staff Council, Tammy Williams</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126293759"/>
                  </a:ext>
                </a:extLst>
              </a:tr>
              <a:tr h="172937">
                <a:tc>
                  <a:txBody>
                    <a:bodyPr/>
                    <a:lstStyle/>
                    <a:p>
                      <a:pPr marL="0" marR="0">
                        <a:lnSpc>
                          <a:spcPct val="107000"/>
                        </a:lnSpc>
                        <a:spcBef>
                          <a:spcPts val="0"/>
                        </a:spcBef>
                        <a:spcAft>
                          <a:spcPts val="0"/>
                        </a:spcAft>
                      </a:pPr>
                      <a:r>
                        <a:rPr lang="en-US" sz="1200" b="0" dirty="0">
                          <a:effectLst/>
                        </a:rPr>
                        <a:t>4 Faculty, Dept Head/Chair</a:t>
                      </a:r>
                      <a:endParaRPr lang="en-US" sz="1600" b="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200" dirty="0">
                          <a:effectLst/>
                        </a:rPr>
                        <a:t> </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93097744"/>
                  </a:ext>
                </a:extLst>
              </a:tr>
              <a:tr h="172937">
                <a:tc>
                  <a:txBody>
                    <a:bodyPr/>
                    <a:lstStyle/>
                    <a:p>
                      <a:pPr marL="0" marR="0">
                        <a:lnSpc>
                          <a:spcPct val="107000"/>
                        </a:lnSpc>
                        <a:spcBef>
                          <a:spcPts val="0"/>
                        </a:spcBef>
                        <a:spcAft>
                          <a:spcPts val="0"/>
                        </a:spcAft>
                      </a:pPr>
                      <a:r>
                        <a:rPr lang="en-US" sz="1200" b="0" dirty="0">
                          <a:effectLst/>
                        </a:rPr>
                        <a:t>      Andrew </a:t>
                      </a:r>
                      <a:r>
                        <a:rPr lang="en-US" sz="1200" b="0" dirty="0" err="1">
                          <a:effectLst/>
                        </a:rPr>
                        <a:t>Pendola</a:t>
                      </a:r>
                      <a:endParaRPr lang="en-US" sz="1600" b="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200" dirty="0">
                          <a:effectLst/>
                        </a:rPr>
                        <a:t> </a:t>
                      </a:r>
                      <a:r>
                        <a:rPr lang="en-US" sz="1200" b="1" dirty="0" smtClean="0">
                          <a:solidFill>
                            <a:schemeClr val="tx1"/>
                          </a:solidFill>
                          <a:effectLst/>
                        </a:rPr>
                        <a:t>Ex Officio, Non-Voting</a:t>
                      </a:r>
                      <a:endParaRPr lang="en-US" sz="16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accent1"/>
                    </a:solidFill>
                  </a:tcPr>
                </a:tc>
                <a:extLst>
                  <a:ext uri="{0D108BD9-81ED-4DB2-BD59-A6C34878D82A}">
                    <a16:rowId xmlns:a16="http://schemas.microsoft.com/office/drawing/2014/main" val="1626994269"/>
                  </a:ext>
                </a:extLst>
              </a:tr>
              <a:tr h="172937">
                <a:tc>
                  <a:txBody>
                    <a:bodyPr/>
                    <a:lstStyle/>
                    <a:p>
                      <a:pPr marL="0" marR="0">
                        <a:lnSpc>
                          <a:spcPct val="107000"/>
                        </a:lnSpc>
                        <a:spcBef>
                          <a:spcPts val="0"/>
                        </a:spcBef>
                        <a:spcAft>
                          <a:spcPts val="0"/>
                        </a:spcAft>
                      </a:pPr>
                      <a:r>
                        <a:rPr lang="en-US" sz="1200" b="0">
                          <a:effectLst/>
                        </a:rPr>
                        <a:t>      Jeff Suhling</a:t>
                      </a:r>
                      <a:endParaRPr lang="en-US" sz="1600" b="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200" dirty="0">
                          <a:effectLst/>
                        </a:rPr>
                        <a:t> </a:t>
                      </a:r>
                      <a:r>
                        <a:rPr lang="en-US" sz="1200" dirty="0" smtClean="0">
                          <a:effectLst/>
                        </a:rPr>
                        <a:t>Associate Provost, Emmett Winn</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730585316"/>
                  </a:ext>
                </a:extLst>
              </a:tr>
              <a:tr h="172937">
                <a:tc>
                  <a:txBody>
                    <a:bodyPr/>
                    <a:lstStyle/>
                    <a:p>
                      <a:pPr marL="0" marR="0">
                        <a:lnSpc>
                          <a:spcPct val="107000"/>
                        </a:lnSpc>
                        <a:spcBef>
                          <a:spcPts val="0"/>
                        </a:spcBef>
                        <a:spcAft>
                          <a:spcPts val="0"/>
                        </a:spcAft>
                      </a:pPr>
                      <a:r>
                        <a:rPr lang="en-US" sz="1200" b="0">
                          <a:effectLst/>
                        </a:rPr>
                        <a:t>      Pamela Ulrich</a:t>
                      </a:r>
                      <a:endParaRPr lang="en-US" sz="1600" b="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200" dirty="0">
                          <a:effectLst/>
                        </a:rPr>
                        <a:t> </a:t>
                      </a:r>
                      <a:r>
                        <a:rPr lang="en-US" sz="1200" dirty="0" smtClean="0">
                          <a:effectLst/>
                        </a:rPr>
                        <a:t>Budget Services, Bryan Elmore</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973981589"/>
                  </a:ext>
                </a:extLst>
              </a:tr>
              <a:tr h="172937">
                <a:tc>
                  <a:txBody>
                    <a:bodyPr/>
                    <a:lstStyle/>
                    <a:p>
                      <a:pPr marL="0" marR="0">
                        <a:lnSpc>
                          <a:spcPct val="107000"/>
                        </a:lnSpc>
                        <a:spcBef>
                          <a:spcPts val="0"/>
                        </a:spcBef>
                        <a:spcAft>
                          <a:spcPts val="0"/>
                        </a:spcAft>
                      </a:pPr>
                      <a:r>
                        <a:rPr lang="en-US" sz="1200" b="0" dirty="0">
                          <a:effectLst/>
                        </a:rPr>
                        <a:t>      Adelia Grabowsky</a:t>
                      </a:r>
                      <a:endParaRPr lang="en-US" sz="1600" b="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200" dirty="0">
                          <a:effectLst/>
                        </a:rPr>
                        <a:t> </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064981591"/>
                  </a:ext>
                </a:extLst>
              </a:tr>
            </a:tbl>
          </a:graphicData>
        </a:graphic>
      </p:graphicFrame>
    </p:spTree>
    <p:extLst>
      <p:ext uri="{BB962C8B-B14F-4D97-AF65-F5344CB8AC3E}">
        <p14:creationId xmlns:p14="http://schemas.microsoft.com/office/powerpoint/2010/main" val="116619908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sz="half" idx="2"/>
          </p:nvPr>
        </p:nvSpPr>
        <p:spPr>
          <a:xfrm>
            <a:off x="7086600" y="2133600"/>
            <a:ext cx="1676400" cy="2971800"/>
          </a:xfrm>
        </p:spPr>
        <p:txBody>
          <a:bodyPr>
            <a:normAutofit/>
          </a:bodyPr>
          <a:lstStyle/>
          <a:p>
            <a:r>
              <a:rPr lang="en-US" sz="1350" dirty="0" smtClean="0"/>
              <a:t>Vice President for Business &amp; Finance and CFO (co-chair)</a:t>
            </a:r>
            <a:endParaRPr lang="en-US" sz="1350" dirty="0"/>
          </a:p>
        </p:txBody>
      </p:sp>
      <p:sp>
        <p:nvSpPr>
          <p:cNvPr id="4" name="Title 3"/>
          <p:cNvSpPr>
            <a:spLocks noGrp="1"/>
          </p:cNvSpPr>
          <p:nvPr>
            <p:ph type="title"/>
          </p:nvPr>
        </p:nvSpPr>
        <p:spPr>
          <a:xfrm>
            <a:off x="7086600" y="460248"/>
            <a:ext cx="1828800" cy="1673352"/>
          </a:xfrm>
        </p:spPr>
        <p:txBody>
          <a:bodyPr/>
          <a:lstStyle/>
          <a:p>
            <a:r>
              <a:rPr lang="en-US" sz="1800" dirty="0" smtClean="0">
                <a:solidFill>
                  <a:srgbClr val="002060"/>
                </a:solidFill>
              </a:rPr>
              <a:t>Central unit allocation committee</a:t>
            </a:r>
            <a:endParaRPr lang="en-US" sz="1800" dirty="0">
              <a:solidFill>
                <a:srgbClr val="002060"/>
              </a:solidFill>
            </a:endParaRPr>
          </a:p>
        </p:txBody>
      </p:sp>
      <p:sp>
        <p:nvSpPr>
          <p:cNvPr id="5" name="TextBox 4"/>
          <p:cNvSpPr txBox="1"/>
          <p:nvPr/>
        </p:nvSpPr>
        <p:spPr>
          <a:xfrm>
            <a:off x="304801" y="381000"/>
            <a:ext cx="6324600" cy="3477875"/>
          </a:xfrm>
          <a:prstGeom prst="rect">
            <a:avLst/>
          </a:prstGeom>
          <a:noFill/>
        </p:spPr>
        <p:txBody>
          <a:bodyPr wrap="square" rtlCol="0">
            <a:spAutoFit/>
          </a:bodyPr>
          <a:lstStyle/>
          <a:p>
            <a:endParaRPr lang="en-US" sz="2800" dirty="0" smtClean="0">
              <a:solidFill>
                <a:srgbClr val="002060"/>
              </a:solidFill>
              <a:latin typeface="+mj-lt"/>
            </a:endParaRPr>
          </a:p>
          <a:p>
            <a:endParaRPr lang="en-US" sz="2800" dirty="0" smtClean="0">
              <a:solidFill>
                <a:schemeClr val="accent1"/>
              </a:solidFill>
              <a:latin typeface="+mj-lt"/>
            </a:endParaRPr>
          </a:p>
          <a:p>
            <a:r>
              <a:rPr lang="en-US" sz="2800" dirty="0" smtClean="0">
                <a:solidFill>
                  <a:schemeClr val="accent1"/>
                </a:solidFill>
                <a:latin typeface="+mj-lt"/>
              </a:rPr>
              <a:t>CHARGE</a:t>
            </a:r>
          </a:p>
          <a:p>
            <a:r>
              <a:rPr lang="en-US" dirty="0">
                <a:solidFill>
                  <a:schemeClr val="accent1"/>
                </a:solidFill>
              </a:rPr>
              <a:t>The committee will promote collaboration between academic and central support units, clarify expected service levels by the central units, and evaluate the funding levels required to deliver those services at desired and realistic levels.</a:t>
            </a:r>
          </a:p>
          <a:p>
            <a:endParaRPr lang="en-US" dirty="0" smtClean="0">
              <a:solidFill>
                <a:srgbClr val="002060"/>
              </a:solidFill>
            </a:endParaRPr>
          </a:p>
          <a:p>
            <a:endParaRPr lang="en-US" dirty="0" smtClean="0">
              <a:solidFill>
                <a:srgbClr val="002060"/>
              </a:solidFill>
            </a:endParaRPr>
          </a:p>
          <a:p>
            <a:r>
              <a:rPr lang="en-US" sz="2800" dirty="0" smtClean="0">
                <a:solidFill>
                  <a:srgbClr val="002060"/>
                </a:solidFill>
              </a:rPr>
              <a:t>COMPOSITION</a:t>
            </a:r>
            <a:endParaRPr lang="en-US" sz="2800" dirty="0">
              <a:solidFill>
                <a:srgbClr val="002060"/>
              </a:solidFill>
            </a:endParaRPr>
          </a:p>
        </p:txBody>
      </p:sp>
      <p:graphicFrame>
        <p:nvGraphicFramePr>
          <p:cNvPr id="2" name="Table 1"/>
          <p:cNvGraphicFramePr>
            <a:graphicFrameLocks noGrp="1"/>
          </p:cNvGraphicFramePr>
          <p:nvPr>
            <p:extLst>
              <p:ext uri="{D42A27DB-BD31-4B8C-83A1-F6EECF244321}">
                <p14:modId xmlns:p14="http://schemas.microsoft.com/office/powerpoint/2010/main" val="3581128327"/>
              </p:ext>
            </p:extLst>
          </p:nvPr>
        </p:nvGraphicFramePr>
        <p:xfrm>
          <a:off x="381000" y="3842385"/>
          <a:ext cx="6400800" cy="1796415"/>
        </p:xfrm>
        <a:graphic>
          <a:graphicData uri="http://schemas.openxmlformats.org/drawingml/2006/table">
            <a:tbl>
              <a:tblPr firstRow="1" firstCol="1" bandRow="1">
                <a:tableStyleId>{B301B821-A1FF-4177-AEE7-76D212191A09}</a:tableStyleId>
              </a:tblPr>
              <a:tblGrid>
                <a:gridCol w="1524000">
                  <a:extLst>
                    <a:ext uri="{9D8B030D-6E8A-4147-A177-3AD203B41FA5}">
                      <a16:colId xmlns:a16="http://schemas.microsoft.com/office/drawing/2014/main" val="3660954515"/>
                    </a:ext>
                  </a:extLst>
                </a:gridCol>
                <a:gridCol w="2819400">
                  <a:extLst>
                    <a:ext uri="{9D8B030D-6E8A-4147-A177-3AD203B41FA5}">
                      <a16:colId xmlns:a16="http://schemas.microsoft.com/office/drawing/2014/main" val="2566441442"/>
                    </a:ext>
                  </a:extLst>
                </a:gridCol>
                <a:gridCol w="2057400">
                  <a:extLst>
                    <a:ext uri="{9D8B030D-6E8A-4147-A177-3AD203B41FA5}">
                      <a16:colId xmlns:a16="http://schemas.microsoft.com/office/drawing/2014/main" val="2086956783"/>
                    </a:ext>
                  </a:extLst>
                </a:gridCol>
              </a:tblGrid>
              <a:tr h="0">
                <a:tc>
                  <a:txBody>
                    <a:bodyPr/>
                    <a:lstStyle/>
                    <a:p>
                      <a:pPr marL="0" marR="0">
                        <a:lnSpc>
                          <a:spcPct val="107000"/>
                        </a:lnSpc>
                        <a:spcBef>
                          <a:spcPts val="0"/>
                        </a:spcBef>
                        <a:spcAft>
                          <a:spcPts val="0"/>
                        </a:spcAft>
                      </a:pPr>
                      <a:r>
                        <a:rPr lang="en-US" sz="1000" dirty="0" smtClean="0">
                          <a:effectLst/>
                        </a:rPr>
                        <a:t>Academic, </a:t>
                      </a:r>
                      <a:r>
                        <a:rPr lang="en-US" sz="1000" dirty="0">
                          <a:effectLst/>
                        </a:rPr>
                        <a:t>Voting</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000">
                          <a:effectLst/>
                        </a:rPr>
                        <a:t>Ex Officio, Voting</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000">
                          <a:effectLst/>
                        </a:rPr>
                        <a:t>Ex-Officio, Non-Voting</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755117776"/>
                  </a:ext>
                </a:extLst>
              </a:tr>
              <a:tr h="0">
                <a:tc>
                  <a:txBody>
                    <a:bodyPr/>
                    <a:lstStyle/>
                    <a:p>
                      <a:pPr marL="0" marR="0">
                        <a:lnSpc>
                          <a:spcPct val="107000"/>
                        </a:lnSpc>
                        <a:spcBef>
                          <a:spcPts val="0"/>
                        </a:spcBef>
                        <a:spcAft>
                          <a:spcPts val="0"/>
                        </a:spcAft>
                      </a:pPr>
                      <a:r>
                        <a:rPr lang="en-US" sz="1000" b="0" dirty="0">
                          <a:effectLst/>
                        </a:rPr>
                        <a:t>4 Deans</a:t>
                      </a:r>
                      <a:endParaRPr lang="en-US" sz="1100" b="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000" dirty="0">
                          <a:effectLst/>
                        </a:rPr>
                        <a:t>VP for Business &amp; Finance </a:t>
                      </a:r>
                      <a:r>
                        <a:rPr lang="en-US" sz="900" dirty="0">
                          <a:effectLst/>
                        </a:rPr>
                        <a:t>(chair)</a:t>
                      </a:r>
                      <a:r>
                        <a:rPr lang="en-US" sz="1000" dirty="0">
                          <a:effectLst/>
                        </a:rPr>
                        <a:t>, Kelli Shomaker</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000">
                          <a:effectLst/>
                        </a:rPr>
                        <a:t>Institutional Research, Drew Clark</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253926004"/>
                  </a:ext>
                </a:extLst>
              </a:tr>
              <a:tr h="0">
                <a:tc>
                  <a:txBody>
                    <a:bodyPr/>
                    <a:lstStyle/>
                    <a:p>
                      <a:pPr marL="0" marR="0">
                        <a:lnSpc>
                          <a:spcPct val="107000"/>
                        </a:lnSpc>
                        <a:spcBef>
                          <a:spcPts val="0"/>
                        </a:spcBef>
                        <a:spcAft>
                          <a:spcPts val="0"/>
                        </a:spcAft>
                      </a:pPr>
                      <a:r>
                        <a:rPr lang="en-US" sz="1000" b="0" dirty="0">
                          <a:effectLst/>
                        </a:rPr>
                        <a:t>      Calvin Johnson</a:t>
                      </a:r>
                      <a:endParaRPr lang="en-US" sz="1100" b="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000">
                          <a:effectLst/>
                        </a:rPr>
                        <a:t>Senate Chair, Nedret Billor</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000">
                          <a:effectLst/>
                        </a:rPr>
                        <a:t>Budget Services, Bryan Elmore</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377923380"/>
                  </a:ext>
                </a:extLst>
              </a:tr>
              <a:tr h="0">
                <a:tc>
                  <a:txBody>
                    <a:bodyPr/>
                    <a:lstStyle/>
                    <a:p>
                      <a:pPr marL="0" marR="0">
                        <a:lnSpc>
                          <a:spcPct val="107000"/>
                        </a:lnSpc>
                        <a:spcBef>
                          <a:spcPts val="0"/>
                        </a:spcBef>
                        <a:spcAft>
                          <a:spcPts val="0"/>
                        </a:spcAft>
                      </a:pPr>
                      <a:r>
                        <a:rPr lang="en-US" sz="1000" b="0" dirty="0">
                          <a:effectLst/>
                        </a:rPr>
                        <a:t>      Betty Lou Whitford</a:t>
                      </a:r>
                      <a:endParaRPr lang="en-US" sz="1100" b="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000">
                          <a:effectLst/>
                        </a:rPr>
                        <a:t>Administrative Assembly Chair, Mark Bransby</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000">
                          <a:effectLst/>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745616957"/>
                  </a:ext>
                </a:extLst>
              </a:tr>
              <a:tr h="0">
                <a:tc>
                  <a:txBody>
                    <a:bodyPr/>
                    <a:lstStyle/>
                    <a:p>
                      <a:pPr marL="0" marR="0">
                        <a:lnSpc>
                          <a:spcPct val="107000"/>
                        </a:lnSpc>
                        <a:spcBef>
                          <a:spcPts val="0"/>
                        </a:spcBef>
                        <a:spcAft>
                          <a:spcPts val="0"/>
                        </a:spcAft>
                      </a:pPr>
                      <a:r>
                        <a:rPr lang="en-US" sz="1000" b="0" dirty="0">
                          <a:effectLst/>
                        </a:rPr>
                        <a:t>      Chris Roberts       </a:t>
                      </a:r>
                      <a:endParaRPr lang="en-US" sz="1100" b="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000">
                          <a:effectLst/>
                        </a:rPr>
                        <a:t>Staff Council Chair, Kim Brumbeloe</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000">
                          <a:effectLst/>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992610936"/>
                  </a:ext>
                </a:extLst>
              </a:tr>
              <a:tr h="0">
                <a:tc>
                  <a:txBody>
                    <a:bodyPr/>
                    <a:lstStyle/>
                    <a:p>
                      <a:pPr marL="0" marR="0">
                        <a:lnSpc>
                          <a:spcPct val="107000"/>
                        </a:lnSpc>
                        <a:spcBef>
                          <a:spcPts val="0"/>
                        </a:spcBef>
                        <a:spcAft>
                          <a:spcPts val="0"/>
                        </a:spcAft>
                      </a:pPr>
                      <a:r>
                        <a:rPr lang="en-US" sz="1000" b="0" dirty="0">
                          <a:effectLst/>
                        </a:rPr>
                        <a:t>      George Flowers</a:t>
                      </a:r>
                      <a:endParaRPr lang="en-US" sz="1100" b="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000">
                          <a:effectLst/>
                        </a:rPr>
                        <a:t>AAES, Art Appel</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457200" marR="0">
                        <a:lnSpc>
                          <a:spcPct val="107000"/>
                        </a:lnSpc>
                        <a:spcBef>
                          <a:spcPts val="0"/>
                        </a:spcBef>
                        <a:spcAft>
                          <a:spcPts val="0"/>
                        </a:spcAft>
                      </a:pPr>
                      <a:r>
                        <a:rPr lang="en-US" sz="1000">
                          <a:effectLst/>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253777140"/>
                  </a:ext>
                </a:extLst>
              </a:tr>
              <a:tr h="165735">
                <a:tc>
                  <a:txBody>
                    <a:bodyPr/>
                    <a:lstStyle/>
                    <a:p>
                      <a:pPr marL="0" marR="0">
                        <a:lnSpc>
                          <a:spcPct val="107000"/>
                        </a:lnSpc>
                        <a:spcBef>
                          <a:spcPts val="0"/>
                        </a:spcBef>
                        <a:spcAft>
                          <a:spcPts val="0"/>
                        </a:spcAft>
                      </a:pPr>
                      <a:r>
                        <a:rPr lang="en-US" sz="1000" b="0" dirty="0">
                          <a:effectLst/>
                        </a:rPr>
                        <a:t>4 Faculty, Dept </a:t>
                      </a:r>
                      <a:r>
                        <a:rPr lang="en-US" sz="1000" b="0" dirty="0" smtClean="0">
                          <a:effectLst/>
                        </a:rPr>
                        <a:t>Head</a:t>
                      </a:r>
                      <a:endParaRPr lang="en-US" sz="1100" b="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000">
                          <a:effectLst/>
                        </a:rPr>
                        <a:t>ACES, Gary Lemme</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000">
                          <a:effectLst/>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865610675"/>
                  </a:ext>
                </a:extLst>
              </a:tr>
              <a:tr h="0">
                <a:tc>
                  <a:txBody>
                    <a:bodyPr/>
                    <a:lstStyle/>
                    <a:p>
                      <a:pPr marL="0" marR="0">
                        <a:lnSpc>
                          <a:spcPct val="107000"/>
                        </a:lnSpc>
                        <a:spcBef>
                          <a:spcPts val="0"/>
                        </a:spcBef>
                        <a:spcAft>
                          <a:spcPts val="0"/>
                        </a:spcAft>
                      </a:pPr>
                      <a:r>
                        <a:rPr lang="en-US" sz="1000" b="0" dirty="0">
                          <a:effectLst/>
                        </a:rPr>
                        <a:t>      James Hanson</a:t>
                      </a:r>
                      <a:endParaRPr lang="en-US" sz="1100" b="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000">
                          <a:effectLst/>
                        </a:rPr>
                        <a:t>Auxiliary, vacant</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000">
                          <a:effectLst/>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483952586"/>
                  </a:ext>
                </a:extLst>
              </a:tr>
              <a:tr h="0">
                <a:tc>
                  <a:txBody>
                    <a:bodyPr/>
                    <a:lstStyle/>
                    <a:p>
                      <a:pPr marL="0" marR="0">
                        <a:lnSpc>
                          <a:spcPct val="107000"/>
                        </a:lnSpc>
                        <a:spcBef>
                          <a:spcPts val="0"/>
                        </a:spcBef>
                        <a:spcAft>
                          <a:spcPts val="0"/>
                        </a:spcAft>
                      </a:pPr>
                      <a:r>
                        <a:rPr lang="en-US" sz="1000" b="0" dirty="0">
                          <a:effectLst/>
                        </a:rPr>
                        <a:t>      Wayne Greene</a:t>
                      </a:r>
                      <a:endParaRPr lang="en-US" sz="1100" b="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000">
                          <a:effectLst/>
                        </a:rPr>
                        <a:t>Central Unit Leader, Royrickers Cook</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000">
                          <a:effectLst/>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252976434"/>
                  </a:ext>
                </a:extLst>
              </a:tr>
              <a:tr h="0">
                <a:tc>
                  <a:txBody>
                    <a:bodyPr/>
                    <a:lstStyle/>
                    <a:p>
                      <a:pPr marL="0" marR="0">
                        <a:lnSpc>
                          <a:spcPct val="107000"/>
                        </a:lnSpc>
                        <a:spcBef>
                          <a:spcPts val="0"/>
                        </a:spcBef>
                        <a:spcAft>
                          <a:spcPts val="0"/>
                        </a:spcAft>
                      </a:pPr>
                      <a:r>
                        <a:rPr lang="en-US" sz="1000" b="0" dirty="0">
                          <a:effectLst/>
                        </a:rPr>
                        <a:t>      John </a:t>
                      </a:r>
                      <a:r>
                        <a:rPr lang="en-US" sz="1000" b="0" dirty="0" err="1">
                          <a:effectLst/>
                        </a:rPr>
                        <a:t>Carvalho</a:t>
                      </a:r>
                      <a:endParaRPr lang="en-US" sz="1100" b="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000">
                          <a:effectLst/>
                        </a:rPr>
                        <a:t>Central Unit Leader, Taffye Clayton</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000">
                          <a:effectLst/>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182538134"/>
                  </a:ext>
                </a:extLst>
              </a:tr>
              <a:tr h="0">
                <a:tc>
                  <a:txBody>
                    <a:bodyPr/>
                    <a:lstStyle/>
                    <a:p>
                      <a:pPr marL="0" marR="0">
                        <a:lnSpc>
                          <a:spcPct val="107000"/>
                        </a:lnSpc>
                        <a:spcBef>
                          <a:spcPts val="0"/>
                        </a:spcBef>
                        <a:spcAft>
                          <a:spcPts val="0"/>
                        </a:spcAft>
                      </a:pPr>
                      <a:r>
                        <a:rPr lang="en-US" sz="1000" b="0" dirty="0">
                          <a:effectLst/>
                        </a:rPr>
                        <a:t>      Keven Yost</a:t>
                      </a:r>
                      <a:endParaRPr lang="en-US" sz="1100" b="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000" dirty="0">
                          <a:effectLst/>
                        </a:rPr>
                        <a: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000" dirty="0">
                          <a:effectLst/>
                        </a:rPr>
                        <a: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021157164"/>
                  </a:ext>
                </a:extLst>
              </a:tr>
            </a:tbl>
          </a:graphicData>
        </a:graphic>
      </p:graphicFrame>
    </p:spTree>
    <p:extLst>
      <p:ext uri="{BB962C8B-B14F-4D97-AF65-F5344CB8AC3E}">
        <p14:creationId xmlns:p14="http://schemas.microsoft.com/office/powerpoint/2010/main" val="139193693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Revenue distribution</a:t>
            </a:r>
            <a:endParaRPr lang="en-US" dirty="0"/>
          </a:p>
        </p:txBody>
      </p:sp>
      <p:graphicFrame>
        <p:nvGraphicFramePr>
          <p:cNvPr id="9" name="Diagram 8"/>
          <p:cNvGraphicFramePr/>
          <p:nvPr>
            <p:extLst>
              <p:ext uri="{D42A27DB-BD31-4B8C-83A1-F6EECF244321}">
                <p14:modId xmlns:p14="http://schemas.microsoft.com/office/powerpoint/2010/main" val="2346521747"/>
              </p:ext>
            </p:extLst>
          </p:nvPr>
        </p:nvGraphicFramePr>
        <p:xfrm>
          <a:off x="1828800" y="886673"/>
          <a:ext cx="6966117" cy="399012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aphicFrame>
        <p:nvGraphicFramePr>
          <p:cNvPr id="10" name="Diagram 9"/>
          <p:cNvGraphicFramePr/>
          <p:nvPr>
            <p:extLst>
              <p:ext uri="{D42A27DB-BD31-4B8C-83A1-F6EECF244321}">
                <p14:modId xmlns:p14="http://schemas.microsoft.com/office/powerpoint/2010/main" val="3181072088"/>
              </p:ext>
            </p:extLst>
          </p:nvPr>
        </p:nvGraphicFramePr>
        <p:xfrm>
          <a:off x="228600" y="4380959"/>
          <a:ext cx="8566317" cy="2630933"/>
        </p:xfrm>
        <a:graphic>
          <a:graphicData uri="http://schemas.openxmlformats.org/drawingml/2006/diagram">
            <dgm:relIds xmlns:dgm="http://schemas.openxmlformats.org/drawingml/2006/diagram" xmlns:r="http://schemas.openxmlformats.org/officeDocument/2006/relationships" r:dm="rId8" r:lo="rId9" r:qs="rId10" r:cs="rId11"/>
          </a:graphicData>
        </a:graphic>
      </p:graphicFrame>
      <p:sp>
        <p:nvSpPr>
          <p:cNvPr id="11" name="TextBox 10"/>
          <p:cNvSpPr txBox="1"/>
          <p:nvPr/>
        </p:nvSpPr>
        <p:spPr>
          <a:xfrm>
            <a:off x="4724400" y="5210783"/>
            <a:ext cx="4135748" cy="1384995"/>
          </a:xfrm>
          <a:prstGeom prst="rect">
            <a:avLst/>
          </a:prstGeom>
          <a:noFill/>
        </p:spPr>
        <p:txBody>
          <a:bodyPr wrap="none" rtlCol="0">
            <a:spAutoFit/>
          </a:bodyPr>
          <a:lstStyle/>
          <a:p>
            <a:pPr marL="285750" indent="-285750">
              <a:buFont typeface="Arial" panose="020B0604020202020204" pitchFamily="34" charset="0"/>
              <a:buChar char="•"/>
            </a:pPr>
            <a:r>
              <a:rPr lang="en-US" sz="2100" dirty="0" smtClean="0"/>
              <a:t>Gift and Private Support Revenue</a:t>
            </a:r>
          </a:p>
          <a:p>
            <a:pPr marL="285750" indent="-285750">
              <a:buFont typeface="Arial" panose="020B0604020202020204" pitchFamily="34" charset="0"/>
              <a:buChar char="•"/>
            </a:pPr>
            <a:r>
              <a:rPr lang="en-US" sz="2100" dirty="0" smtClean="0"/>
              <a:t>Investment Income</a:t>
            </a:r>
          </a:p>
          <a:p>
            <a:pPr marL="285750" indent="-285750">
              <a:buFont typeface="Arial" panose="020B0604020202020204" pitchFamily="34" charset="0"/>
              <a:buChar char="•"/>
            </a:pPr>
            <a:r>
              <a:rPr lang="en-US" sz="2100" dirty="0" smtClean="0"/>
              <a:t>Sales &amp; Service Revenue</a:t>
            </a:r>
          </a:p>
          <a:p>
            <a:pPr marL="285750" indent="-285750">
              <a:buFont typeface="Arial" panose="020B0604020202020204" pitchFamily="34" charset="0"/>
              <a:buChar char="•"/>
            </a:pPr>
            <a:r>
              <a:rPr lang="en-US" sz="2100" dirty="0" smtClean="0"/>
              <a:t>Other Revenue</a:t>
            </a:r>
            <a:endParaRPr lang="en-US" sz="2100" dirty="0"/>
          </a:p>
        </p:txBody>
      </p:sp>
      <p:sp>
        <p:nvSpPr>
          <p:cNvPr id="12" name="Round Diagonal Corner Rectangle 11"/>
          <p:cNvSpPr/>
          <p:nvPr/>
        </p:nvSpPr>
        <p:spPr>
          <a:xfrm>
            <a:off x="228600" y="1752600"/>
            <a:ext cx="1447800" cy="2286000"/>
          </a:xfrm>
          <a:prstGeom prst="round2DiagRect">
            <a:avLst/>
          </a:prstGeom>
          <a:solidFill>
            <a:srgbClr val="1C314E"/>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bg1"/>
                </a:solidFill>
              </a:rPr>
              <a:t>Institutional Revenues</a:t>
            </a:r>
          </a:p>
          <a:p>
            <a:pPr algn="ctr"/>
            <a:endParaRPr lang="en-US" dirty="0">
              <a:solidFill>
                <a:schemeClr val="bg1"/>
              </a:solidFill>
            </a:endParaRPr>
          </a:p>
          <a:p>
            <a:pPr algn="ctr"/>
            <a:r>
              <a:rPr lang="en-US" dirty="0" smtClean="0">
                <a:solidFill>
                  <a:schemeClr val="bg1"/>
                </a:solidFill>
              </a:rPr>
              <a:t>Allocated by Formula</a:t>
            </a:r>
            <a:endParaRPr lang="en-US" dirty="0">
              <a:solidFill>
                <a:schemeClr val="bg1"/>
              </a:solidFill>
            </a:endParaRPr>
          </a:p>
        </p:txBody>
      </p:sp>
    </p:spTree>
    <p:extLst>
      <p:ext uri="{BB962C8B-B14F-4D97-AF65-F5344CB8AC3E}">
        <p14:creationId xmlns:p14="http://schemas.microsoft.com/office/powerpoint/2010/main" val="370979620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sz="half" idx="2"/>
          </p:nvPr>
        </p:nvSpPr>
        <p:spPr>
          <a:xfrm>
            <a:off x="7086600" y="2133600"/>
            <a:ext cx="1676400" cy="2971800"/>
          </a:xfrm>
        </p:spPr>
        <p:txBody>
          <a:bodyPr>
            <a:normAutofit/>
          </a:bodyPr>
          <a:lstStyle/>
          <a:p>
            <a:r>
              <a:rPr lang="en-US" sz="1350" dirty="0" smtClean="0"/>
              <a:t>Associate Vice President, Facilities Division </a:t>
            </a:r>
          </a:p>
          <a:p>
            <a:r>
              <a:rPr lang="en-US" sz="1350" dirty="0" smtClean="0"/>
              <a:t>(co-chair)</a:t>
            </a:r>
            <a:endParaRPr lang="en-US" sz="1350" dirty="0"/>
          </a:p>
        </p:txBody>
      </p:sp>
      <p:sp>
        <p:nvSpPr>
          <p:cNvPr id="4" name="Title 3"/>
          <p:cNvSpPr>
            <a:spLocks noGrp="1"/>
          </p:cNvSpPr>
          <p:nvPr>
            <p:ph type="title"/>
          </p:nvPr>
        </p:nvSpPr>
        <p:spPr>
          <a:xfrm>
            <a:off x="7086600" y="460248"/>
            <a:ext cx="1828800" cy="1673352"/>
          </a:xfrm>
        </p:spPr>
        <p:txBody>
          <a:bodyPr/>
          <a:lstStyle/>
          <a:p>
            <a:r>
              <a:rPr lang="en-US" sz="1600" dirty="0" smtClean="0">
                <a:solidFill>
                  <a:srgbClr val="002060"/>
                </a:solidFill>
              </a:rPr>
              <a:t>Space management and repair and renovations committee</a:t>
            </a:r>
            <a:endParaRPr lang="en-US" sz="1600" dirty="0">
              <a:solidFill>
                <a:srgbClr val="002060"/>
              </a:solidFill>
            </a:endParaRPr>
          </a:p>
        </p:txBody>
      </p:sp>
      <p:sp>
        <p:nvSpPr>
          <p:cNvPr id="5" name="TextBox 4"/>
          <p:cNvSpPr txBox="1"/>
          <p:nvPr/>
        </p:nvSpPr>
        <p:spPr>
          <a:xfrm>
            <a:off x="304801" y="381000"/>
            <a:ext cx="6324600" cy="3877985"/>
          </a:xfrm>
          <a:prstGeom prst="rect">
            <a:avLst/>
          </a:prstGeom>
          <a:noFill/>
        </p:spPr>
        <p:txBody>
          <a:bodyPr wrap="square" rtlCol="0">
            <a:spAutoFit/>
          </a:bodyPr>
          <a:lstStyle/>
          <a:p>
            <a:endParaRPr lang="en-US" sz="2800" dirty="0" smtClean="0">
              <a:solidFill>
                <a:schemeClr val="accent1"/>
              </a:solidFill>
              <a:latin typeface="+mj-lt"/>
            </a:endParaRPr>
          </a:p>
          <a:p>
            <a:r>
              <a:rPr lang="en-US" sz="2800" dirty="0" smtClean="0">
                <a:solidFill>
                  <a:schemeClr val="accent1"/>
                </a:solidFill>
                <a:latin typeface="+mj-lt"/>
              </a:rPr>
              <a:t>CHARGE</a:t>
            </a:r>
          </a:p>
          <a:p>
            <a:r>
              <a:rPr lang="en-US" dirty="0">
                <a:solidFill>
                  <a:schemeClr val="accent1"/>
                </a:solidFill>
              </a:rPr>
              <a:t>The committee shall advise University leadership on the use of the University’s repair and renovation (R&amp;R) funding to support the maintenance, repair, and improvements to facilities and grounds across the University</a:t>
            </a:r>
            <a:r>
              <a:rPr lang="en-US" dirty="0" smtClean="0">
                <a:solidFill>
                  <a:schemeClr val="accent1"/>
                </a:solidFill>
              </a:rPr>
              <a:t>.  </a:t>
            </a:r>
            <a:r>
              <a:rPr lang="en-US" dirty="0">
                <a:solidFill>
                  <a:schemeClr val="accent1"/>
                </a:solidFill>
              </a:rPr>
              <a:t>Additionally, the committee shall serve as a broker for units wishing to give up or acquire space and shall advise University leadership on the development of policies and procedures for the management and brokerage of space. </a:t>
            </a:r>
            <a:endParaRPr lang="en-US" dirty="0" smtClean="0">
              <a:solidFill>
                <a:schemeClr val="accent1"/>
              </a:solidFill>
            </a:endParaRPr>
          </a:p>
          <a:p>
            <a:endParaRPr lang="en-US" dirty="0" smtClean="0">
              <a:solidFill>
                <a:srgbClr val="002060"/>
              </a:solidFill>
            </a:endParaRPr>
          </a:p>
          <a:p>
            <a:endParaRPr lang="en-US" dirty="0" smtClean="0">
              <a:solidFill>
                <a:srgbClr val="002060"/>
              </a:solidFill>
            </a:endParaRPr>
          </a:p>
          <a:p>
            <a:r>
              <a:rPr lang="en-US" sz="2800" dirty="0" smtClean="0">
                <a:solidFill>
                  <a:srgbClr val="002060"/>
                </a:solidFill>
              </a:rPr>
              <a:t>COMPOSITION</a:t>
            </a:r>
            <a:endParaRPr lang="en-US" sz="2800" dirty="0">
              <a:solidFill>
                <a:srgbClr val="002060"/>
              </a:solidFill>
            </a:endParaRPr>
          </a:p>
        </p:txBody>
      </p:sp>
      <p:graphicFrame>
        <p:nvGraphicFramePr>
          <p:cNvPr id="6" name="Table 5"/>
          <p:cNvGraphicFramePr>
            <a:graphicFrameLocks noGrp="1"/>
          </p:cNvGraphicFramePr>
          <p:nvPr>
            <p:extLst>
              <p:ext uri="{D42A27DB-BD31-4B8C-83A1-F6EECF244321}">
                <p14:modId xmlns:p14="http://schemas.microsoft.com/office/powerpoint/2010/main" val="1034241293"/>
              </p:ext>
            </p:extLst>
          </p:nvPr>
        </p:nvGraphicFramePr>
        <p:xfrm>
          <a:off x="348095" y="4236720"/>
          <a:ext cx="6281306" cy="1630680"/>
        </p:xfrm>
        <a:graphic>
          <a:graphicData uri="http://schemas.openxmlformats.org/drawingml/2006/table">
            <a:tbl>
              <a:tblPr firstRow="1" firstCol="1" bandRow="1">
                <a:tableStyleId>{B301B821-A1FF-4177-AEE7-76D212191A09}</a:tableStyleId>
              </a:tblPr>
              <a:tblGrid>
                <a:gridCol w="1519389">
                  <a:extLst>
                    <a:ext uri="{9D8B030D-6E8A-4147-A177-3AD203B41FA5}">
                      <a16:colId xmlns:a16="http://schemas.microsoft.com/office/drawing/2014/main" val="3373451666"/>
                    </a:ext>
                  </a:extLst>
                </a:gridCol>
                <a:gridCol w="2200495">
                  <a:extLst>
                    <a:ext uri="{9D8B030D-6E8A-4147-A177-3AD203B41FA5}">
                      <a16:colId xmlns:a16="http://schemas.microsoft.com/office/drawing/2014/main" val="2233862276"/>
                    </a:ext>
                  </a:extLst>
                </a:gridCol>
                <a:gridCol w="2561422">
                  <a:extLst>
                    <a:ext uri="{9D8B030D-6E8A-4147-A177-3AD203B41FA5}">
                      <a16:colId xmlns:a16="http://schemas.microsoft.com/office/drawing/2014/main" val="442973836"/>
                    </a:ext>
                  </a:extLst>
                </a:gridCol>
              </a:tblGrid>
              <a:tr h="0">
                <a:tc>
                  <a:txBody>
                    <a:bodyPr/>
                    <a:lstStyle/>
                    <a:p>
                      <a:pPr marL="0" marR="0">
                        <a:lnSpc>
                          <a:spcPct val="107000"/>
                        </a:lnSpc>
                        <a:spcBef>
                          <a:spcPts val="0"/>
                        </a:spcBef>
                        <a:spcAft>
                          <a:spcPts val="0"/>
                        </a:spcAft>
                      </a:pPr>
                      <a:r>
                        <a:rPr lang="en-US" sz="1000" dirty="0" smtClean="0">
                          <a:effectLst/>
                        </a:rPr>
                        <a:t>Academic, </a:t>
                      </a:r>
                      <a:r>
                        <a:rPr lang="en-US" sz="1000" dirty="0">
                          <a:effectLst/>
                        </a:rPr>
                        <a:t>Voting</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000">
                          <a:effectLst/>
                        </a:rPr>
                        <a:t>Ex Officio, Voting</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000">
                          <a:effectLst/>
                        </a:rPr>
                        <a:t>Ex-Officio, Non-Voting</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588128930"/>
                  </a:ext>
                </a:extLst>
              </a:tr>
              <a:tr h="0">
                <a:tc>
                  <a:txBody>
                    <a:bodyPr/>
                    <a:lstStyle/>
                    <a:p>
                      <a:pPr marL="0" marR="0">
                        <a:lnSpc>
                          <a:spcPct val="107000"/>
                        </a:lnSpc>
                        <a:spcBef>
                          <a:spcPts val="0"/>
                        </a:spcBef>
                        <a:spcAft>
                          <a:spcPts val="0"/>
                        </a:spcAft>
                      </a:pPr>
                      <a:r>
                        <a:rPr lang="en-US" sz="1000" b="0">
                          <a:effectLst/>
                        </a:rPr>
                        <a:t>3 Deans</a:t>
                      </a:r>
                      <a:endParaRPr lang="en-US" sz="1100" b="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000">
                          <a:effectLst/>
                        </a:rPr>
                        <a:t>AVP Facilities, Dan King (Chair)</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000">
                          <a:effectLst/>
                        </a:rPr>
                        <a:t>University Engineer, Mark Aderholt</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13799315"/>
                  </a:ext>
                </a:extLst>
              </a:tr>
              <a:tr h="0">
                <a:tc>
                  <a:txBody>
                    <a:bodyPr/>
                    <a:lstStyle/>
                    <a:p>
                      <a:pPr marL="0" marR="0">
                        <a:lnSpc>
                          <a:spcPct val="107000"/>
                        </a:lnSpc>
                        <a:spcBef>
                          <a:spcPts val="0"/>
                        </a:spcBef>
                        <a:spcAft>
                          <a:spcPts val="0"/>
                        </a:spcAft>
                      </a:pPr>
                      <a:r>
                        <a:rPr lang="en-US" sz="1000" b="0" dirty="0">
                          <a:effectLst/>
                        </a:rPr>
                        <a:t>      Susan Hubbard</a:t>
                      </a:r>
                      <a:endParaRPr lang="en-US" sz="1100" b="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000">
                          <a:effectLst/>
                        </a:rPr>
                        <a:t>AVP Auxiliary Services, vacant</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000" dirty="0" smtClean="0">
                          <a:effectLst/>
                        </a:rPr>
                        <a:t>Exec </a:t>
                      </a:r>
                      <a:r>
                        <a:rPr lang="en-US" sz="1000" dirty="0">
                          <a:effectLst/>
                        </a:rPr>
                        <a:t>Dir, Design &amp; Construction, Scott Fuller</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519826329"/>
                  </a:ext>
                </a:extLst>
              </a:tr>
              <a:tr h="0">
                <a:tc>
                  <a:txBody>
                    <a:bodyPr/>
                    <a:lstStyle/>
                    <a:p>
                      <a:pPr marL="0" marR="0">
                        <a:lnSpc>
                          <a:spcPct val="107000"/>
                        </a:lnSpc>
                        <a:spcBef>
                          <a:spcPts val="0"/>
                        </a:spcBef>
                        <a:spcAft>
                          <a:spcPts val="0"/>
                        </a:spcAft>
                      </a:pPr>
                      <a:r>
                        <a:rPr lang="en-US" sz="1000" b="0">
                          <a:effectLst/>
                        </a:rPr>
                        <a:t>      Nicholas Giordano</a:t>
                      </a:r>
                      <a:endParaRPr lang="en-US" sz="1100" b="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000">
                          <a:effectLst/>
                        </a:rPr>
                        <a:t>Associate Provost, Emmett Winn</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000" dirty="0">
                          <a:effectLst/>
                        </a:rPr>
                        <a:t>Campus </a:t>
                      </a:r>
                      <a:r>
                        <a:rPr lang="en-US" sz="1000" dirty="0" smtClean="0">
                          <a:effectLst/>
                        </a:rPr>
                        <a:t>Plan &amp; </a:t>
                      </a:r>
                      <a:r>
                        <a:rPr lang="en-US" sz="1000" dirty="0">
                          <a:effectLst/>
                        </a:rPr>
                        <a:t>Space </a:t>
                      </a:r>
                      <a:r>
                        <a:rPr lang="en-US" sz="1000" dirty="0" err="1">
                          <a:effectLst/>
                        </a:rPr>
                        <a:t>Mngt</a:t>
                      </a:r>
                      <a:r>
                        <a:rPr lang="en-US" sz="1000" dirty="0">
                          <a:effectLst/>
                        </a:rPr>
                        <a:t>, Richard </a:t>
                      </a:r>
                      <a:r>
                        <a:rPr lang="en-US" sz="1000" dirty="0" err="1">
                          <a:effectLst/>
                        </a:rPr>
                        <a:t>Guether</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225309857"/>
                  </a:ext>
                </a:extLst>
              </a:tr>
              <a:tr h="0">
                <a:tc>
                  <a:txBody>
                    <a:bodyPr/>
                    <a:lstStyle/>
                    <a:p>
                      <a:pPr marL="0" marR="0">
                        <a:lnSpc>
                          <a:spcPct val="107000"/>
                        </a:lnSpc>
                        <a:spcBef>
                          <a:spcPts val="0"/>
                        </a:spcBef>
                        <a:spcAft>
                          <a:spcPts val="0"/>
                        </a:spcAft>
                      </a:pPr>
                      <a:r>
                        <a:rPr lang="en-US" sz="1000" b="0">
                          <a:effectLst/>
                        </a:rPr>
                        <a:t>      Joseph Aistrup</a:t>
                      </a:r>
                      <a:endParaRPr lang="en-US" sz="1100" b="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000">
                          <a:effectLst/>
                        </a:rPr>
                        <a:t>VP Research, James Weyhenmeyer</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000">
                          <a:effectLst/>
                        </a:rPr>
                        <a:t>Controller, Amy Douglas</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974681270"/>
                  </a:ext>
                </a:extLst>
              </a:tr>
              <a:tr h="0">
                <a:tc>
                  <a:txBody>
                    <a:bodyPr/>
                    <a:lstStyle/>
                    <a:p>
                      <a:pPr marL="0" marR="0">
                        <a:lnSpc>
                          <a:spcPct val="107000"/>
                        </a:lnSpc>
                        <a:spcBef>
                          <a:spcPts val="0"/>
                        </a:spcBef>
                        <a:spcAft>
                          <a:spcPts val="0"/>
                        </a:spcAft>
                      </a:pPr>
                      <a:r>
                        <a:rPr lang="en-US" sz="1000" b="0" dirty="0">
                          <a:effectLst/>
                        </a:rPr>
                        <a:t>3 Faculty, Dept </a:t>
                      </a:r>
                      <a:r>
                        <a:rPr lang="en-US" sz="1000" b="0" dirty="0" smtClean="0">
                          <a:effectLst/>
                        </a:rPr>
                        <a:t>Head</a:t>
                      </a:r>
                      <a:endParaRPr lang="en-US" sz="1100" b="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000">
                          <a:effectLst/>
                        </a:rPr>
                        <a:t>SVP Student Affairs, Bobby Woodard</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000">
                          <a:effectLst/>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846018326"/>
                  </a:ext>
                </a:extLst>
              </a:tr>
              <a:tr h="0">
                <a:tc>
                  <a:txBody>
                    <a:bodyPr/>
                    <a:lstStyle/>
                    <a:p>
                      <a:pPr marL="0" marR="0">
                        <a:lnSpc>
                          <a:spcPct val="107000"/>
                        </a:lnSpc>
                        <a:spcBef>
                          <a:spcPts val="0"/>
                        </a:spcBef>
                        <a:spcAft>
                          <a:spcPts val="0"/>
                        </a:spcAft>
                      </a:pPr>
                      <a:r>
                        <a:rPr lang="en-US" sz="1000" b="0">
                          <a:effectLst/>
                        </a:rPr>
                        <a:t>      Ana Franco-Watkins</a:t>
                      </a:r>
                      <a:endParaRPr lang="en-US" sz="1100" b="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000">
                          <a:effectLst/>
                        </a:rPr>
                        <a:t>Athletics Director, Jeff Steele</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000">
                          <a:effectLst/>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934260106"/>
                  </a:ext>
                </a:extLst>
              </a:tr>
              <a:tr h="0">
                <a:tc>
                  <a:txBody>
                    <a:bodyPr/>
                    <a:lstStyle/>
                    <a:p>
                      <a:pPr marL="0" marR="0">
                        <a:lnSpc>
                          <a:spcPct val="107000"/>
                        </a:lnSpc>
                        <a:spcBef>
                          <a:spcPts val="0"/>
                        </a:spcBef>
                        <a:spcAft>
                          <a:spcPts val="0"/>
                        </a:spcAft>
                      </a:pPr>
                      <a:r>
                        <a:rPr lang="en-US" sz="1000" b="0">
                          <a:effectLst/>
                        </a:rPr>
                        <a:t>      David Umphress</a:t>
                      </a:r>
                      <a:endParaRPr lang="en-US" sz="1100" b="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gridSpan="2">
                  <a:txBody>
                    <a:bodyPr/>
                    <a:lstStyle/>
                    <a:p>
                      <a:pPr marL="0" marR="0">
                        <a:lnSpc>
                          <a:spcPct val="107000"/>
                        </a:lnSpc>
                        <a:spcBef>
                          <a:spcPts val="0"/>
                        </a:spcBef>
                        <a:spcAft>
                          <a:spcPts val="0"/>
                        </a:spcAft>
                      </a:pPr>
                      <a:r>
                        <a:rPr lang="en-US" sz="1000" dirty="0">
                          <a:effectLst/>
                        </a:rPr>
                        <a:t>Chair-Elect </a:t>
                      </a:r>
                      <a:r>
                        <a:rPr lang="en-US" sz="1000" dirty="0" err="1">
                          <a:effectLst/>
                        </a:rPr>
                        <a:t>Univ</a:t>
                      </a:r>
                      <a:r>
                        <a:rPr lang="en-US" sz="1000" dirty="0">
                          <a:effectLst/>
                        </a:rPr>
                        <a:t> Senate, Donald </a:t>
                      </a:r>
                      <a:r>
                        <a:rPr lang="en-US" sz="1000" dirty="0" smtClean="0">
                          <a:effectLst/>
                        </a:rPr>
                        <a:t>Mulvaney</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hMerge="1">
                  <a:txBody>
                    <a:bodyPr/>
                    <a:lstStyle/>
                    <a:p>
                      <a:pPr marL="0" marR="0">
                        <a:lnSpc>
                          <a:spcPct val="107000"/>
                        </a:lnSpc>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186296698"/>
                  </a:ext>
                </a:extLst>
              </a:tr>
              <a:tr h="0">
                <a:tc>
                  <a:txBody>
                    <a:bodyPr/>
                    <a:lstStyle/>
                    <a:p>
                      <a:pPr marL="0" marR="0">
                        <a:lnSpc>
                          <a:spcPct val="107000"/>
                        </a:lnSpc>
                        <a:spcBef>
                          <a:spcPts val="0"/>
                        </a:spcBef>
                        <a:spcAft>
                          <a:spcPts val="0"/>
                        </a:spcAft>
                      </a:pPr>
                      <a:r>
                        <a:rPr lang="en-US" sz="1000" b="0" dirty="0">
                          <a:effectLst/>
                        </a:rPr>
                        <a:t>      Oladiran Fasina</a:t>
                      </a:r>
                      <a:endParaRPr lang="en-US" sz="1100" b="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000">
                          <a:effectLst/>
                        </a:rPr>
                        <a:t>AAES, Henry Fadamiro</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000">
                          <a:effectLst/>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046626204"/>
                  </a:ext>
                </a:extLst>
              </a:tr>
              <a:tr h="0">
                <a:tc>
                  <a:txBody>
                    <a:bodyPr/>
                    <a:lstStyle/>
                    <a:p>
                      <a:pPr marL="0" marR="0">
                        <a:lnSpc>
                          <a:spcPct val="107000"/>
                        </a:lnSpc>
                        <a:spcBef>
                          <a:spcPts val="0"/>
                        </a:spcBef>
                        <a:spcAft>
                          <a:spcPts val="0"/>
                        </a:spcAft>
                      </a:pPr>
                      <a:r>
                        <a:rPr lang="en-US" sz="1000">
                          <a:effectLst/>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000">
                          <a:effectLst/>
                        </a:rPr>
                        <a:t>ACES, Gary Lemme</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000" dirty="0">
                          <a:effectLst/>
                        </a:rPr>
                        <a: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889545900"/>
                  </a:ext>
                </a:extLst>
              </a:tr>
            </a:tbl>
          </a:graphicData>
        </a:graphic>
      </p:graphicFrame>
    </p:spTree>
    <p:extLst>
      <p:ext uri="{BB962C8B-B14F-4D97-AF65-F5344CB8AC3E}">
        <p14:creationId xmlns:p14="http://schemas.microsoft.com/office/powerpoint/2010/main" val="2816803391"/>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Grid">
  <a:themeElements>
    <a:clrScheme name="Custom 33">
      <a:dk1>
        <a:sysClr val="windowText" lastClr="000000"/>
      </a:dk1>
      <a:lt1>
        <a:sysClr val="window" lastClr="FFFFFF"/>
      </a:lt1>
      <a:dk2>
        <a:srgbClr val="D35712"/>
      </a:dk2>
      <a:lt2>
        <a:srgbClr val="D3DFEF"/>
      </a:lt2>
      <a:accent1>
        <a:srgbClr val="1C314E"/>
      </a:accent1>
      <a:accent2>
        <a:srgbClr val="EB641B"/>
      </a:accent2>
      <a:accent3>
        <a:srgbClr val="EB641B"/>
      </a:accent3>
      <a:accent4>
        <a:srgbClr val="39639D"/>
      </a:accent4>
      <a:accent5>
        <a:srgbClr val="474B78"/>
      </a:accent5>
      <a:accent6>
        <a:srgbClr val="7D3C4A"/>
      </a:accent6>
      <a:hlink>
        <a:srgbClr val="FF8119"/>
      </a:hlink>
      <a:folHlink>
        <a:srgbClr val="44B9E8"/>
      </a:folHlink>
    </a:clrScheme>
    <a:fontScheme name="Solstice">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Executiv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8575" cap="flat" cmpd="sng" algn="ctr">
          <a:solidFill>
            <a:schemeClr val="phClr"/>
          </a:solidFill>
          <a:prstDash val="solid"/>
        </a:ln>
        <a:ln w="508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solidFill>
          <a:schemeClr val="phClr">
            <a:tint val="90000"/>
            <a:shade val="93000"/>
            <a:satMod val="150000"/>
          </a:schemeClr>
        </a:solidFill>
        <a:blipFill rotWithShape="1">
          <a:blip xmlns:r="http://schemas.openxmlformats.org/officeDocument/2006/relationships" r:embed="rId1">
            <a:duotone>
              <a:schemeClr val="phClr">
                <a:tint val="95000"/>
              </a:schemeClr>
              <a:schemeClr val="phClr">
                <a:shade val="93000"/>
                <a:satMod val="11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24393</TotalTime>
  <Words>999</Words>
  <Application>Microsoft Office PowerPoint</Application>
  <PresentationFormat>On-screen Show (4:3)</PresentationFormat>
  <Paragraphs>207</Paragraphs>
  <Slides>9</Slides>
  <Notes>4</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9</vt:i4>
      </vt:variant>
    </vt:vector>
  </HeadingPairs>
  <TitlesOfParts>
    <vt:vector size="17" baseType="lpstr">
      <vt:lpstr>Arial</vt:lpstr>
      <vt:lpstr>Calibri</vt:lpstr>
      <vt:lpstr>Gill Sans MT</vt:lpstr>
      <vt:lpstr>Times</vt:lpstr>
      <vt:lpstr>Times New Roman</vt:lpstr>
      <vt:lpstr>Wingdings</vt:lpstr>
      <vt:lpstr>Wingdings 2</vt:lpstr>
      <vt:lpstr>Grid</vt:lpstr>
      <vt:lpstr>Strategic budgeting initiative  November 12, 2019</vt:lpstr>
      <vt:lpstr>2013-2018 strategic plan</vt:lpstr>
      <vt:lpstr>PowerPoint Presentation</vt:lpstr>
      <vt:lpstr>PowerPoint Presentation</vt:lpstr>
      <vt:lpstr>University governance</vt:lpstr>
      <vt:lpstr>Budget advisory committee</vt:lpstr>
      <vt:lpstr>Central unit allocation committee</vt:lpstr>
      <vt:lpstr>Revenue distribution</vt:lpstr>
      <vt:lpstr>Space management and repair and renovations committee</vt:lpstr>
    </vt:vector>
  </TitlesOfParts>
  <Company>Auburn University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2014 Retreat</dc:title>
  <dc:creator>Julie Huff</dc:creator>
  <cp:lastModifiedBy>Kelli Shomaker</cp:lastModifiedBy>
  <cp:revision>471</cp:revision>
  <cp:lastPrinted>2019-10-04T15:14:07Z</cp:lastPrinted>
  <dcterms:created xsi:type="dcterms:W3CDTF">2011-08-08T19:52:04Z</dcterms:created>
  <dcterms:modified xsi:type="dcterms:W3CDTF">2019-11-07T14:56:20Z</dcterms:modified>
</cp:coreProperties>
</file>