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5" r:id="rId3"/>
    <p:sldId id="287" r:id="rId4"/>
    <p:sldId id="286" r:id="rId5"/>
    <p:sldId id="288" r:id="rId6"/>
    <p:sldId id="289" r:id="rId7"/>
    <p:sldId id="291" r:id="rId8"/>
    <p:sldId id="290" r:id="rId9"/>
    <p:sldId id="258" r:id="rId10"/>
    <p:sldId id="279" r:id="rId11"/>
  </p:sldIdLst>
  <p:sldSz cx="9144000" cy="5143500" type="screen16x9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3FC5968-C149-420B-95ED-95B3DC582D0C}">
  <a:tblStyle styleId="{E3FC5968-C149-420B-95ED-95B3DC582D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3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0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087E09-0B19-45AA-B3B8-AAEDFE77DFF0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5105B4F-2E3B-4293-8977-BE4BB2D8E0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10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3" name="Google Shape;383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4" name="Google Shape;3834;g35f391192_00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" name="Google Shape;3973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4" name="Google Shape;3974;g35ed75ccf_04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6613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2" name="Google Shape;3902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3" name="Google Shape;3903;g35f391192_04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4789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2" name="Google Shape;3902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3" name="Google Shape;3903;g35f391192_04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8243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2" name="Google Shape;3902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3" name="Google Shape;3903;g35f391192_04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4199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2" name="Google Shape;3902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3" name="Google Shape;3903;g35f391192_04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7412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2" name="Google Shape;3902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3" name="Google Shape;3903;g35f391192_04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9431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7" name="Google Shape;384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8" name="Google Shape;3848;g35f391192_0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5" name="Google Shape;4035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6" name="Google Shape;4036;g35ed75ccf_02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5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62000" y="696425"/>
            <a:ext cx="53967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None/>
              <a:defRPr sz="6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10800000">
            <a:off x="8705367" y="28698"/>
            <a:ext cx="410132" cy="5086302"/>
            <a:chOff x="836200" y="238125"/>
            <a:chExt cx="422425" cy="5238750"/>
          </a:xfrm>
        </p:grpSpPr>
        <p:sp>
          <p:nvSpPr>
            <p:cNvPr id="12" name="Google Shape;12;p2"/>
            <p:cNvSpPr/>
            <p:nvPr/>
          </p:nvSpPr>
          <p:spPr>
            <a:xfrm>
              <a:off x="8362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62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362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362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62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8362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362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62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362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362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62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8362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362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62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362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362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62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362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362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8362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362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362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362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362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8362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362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362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362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62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362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362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362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362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362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8362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9867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9867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9867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9867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9867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9867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9867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867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9867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9867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9867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9867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9867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9867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9867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9867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9867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9867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9867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9867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9867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867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9867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11372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11372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11372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372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1372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1372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1372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11372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1372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1372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1372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1372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1372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1372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1372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1372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11372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1372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1372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1372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11372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1372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Google Shape;92;p2"/>
          <p:cNvGrpSpPr/>
          <p:nvPr/>
        </p:nvGrpSpPr>
        <p:grpSpPr>
          <a:xfrm rot="10800000">
            <a:off x="6659535" y="28698"/>
            <a:ext cx="2309844" cy="5086302"/>
            <a:chOff x="986700" y="238125"/>
            <a:chExt cx="2379075" cy="5238750"/>
          </a:xfrm>
        </p:grpSpPr>
        <p:sp>
          <p:nvSpPr>
            <p:cNvPr id="93" name="Google Shape;93;p2"/>
            <p:cNvSpPr/>
            <p:nvPr/>
          </p:nvSpPr>
          <p:spPr>
            <a:xfrm>
              <a:off x="9867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9867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9867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9867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9867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9867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9867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9867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9867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9867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9867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9867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1372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1372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1372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1372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11372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11372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1372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1372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372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1372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1372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11372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1372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2877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2877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2877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2877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2877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2877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12877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2877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2877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2877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2877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2877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2877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2877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2877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2877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2877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2877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2877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2877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4382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4382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4382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4382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4382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4382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382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4382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4382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4382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82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382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4382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382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4382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4382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4382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382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4382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382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4382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4382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4382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14382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14382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4382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4382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4382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4382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4382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4382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5887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5887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5887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5887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5887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887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5887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15887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15887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5887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5887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5887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5887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5887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5887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5887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5887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5887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5887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7392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7392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7392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7392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7392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7392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7392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7392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7392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7392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7392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18897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188975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188975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18897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18897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20402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20402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20402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21907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23413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2642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2642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2443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2" name="Google Shape;212;p2"/>
          <p:cNvGrpSpPr/>
          <p:nvPr/>
        </p:nvGrpSpPr>
        <p:grpSpPr>
          <a:xfrm rot="10800000">
            <a:off x="6367294" y="28698"/>
            <a:ext cx="2017554" cy="5086302"/>
            <a:chOff x="1588750" y="238125"/>
            <a:chExt cx="2078025" cy="5238750"/>
          </a:xfrm>
        </p:grpSpPr>
        <p:sp>
          <p:nvSpPr>
            <p:cNvPr id="213" name="Google Shape;213;p2"/>
            <p:cNvSpPr/>
            <p:nvPr/>
          </p:nvSpPr>
          <p:spPr>
            <a:xfrm>
              <a:off x="15887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887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5887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15887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15887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15887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17392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17392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17392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17392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17392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17392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17392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188975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188975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188975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188975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18897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188975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188975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88975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88975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8897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188975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188975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188975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188975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188975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188975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18897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188975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188975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20402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20402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20402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20402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20402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20402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20402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20402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20402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20402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20402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20402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20402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20402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20402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20402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20402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20402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20402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2190775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2190775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2190775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2190775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21907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21907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2190775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2190775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21907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2190775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21907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2190775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21907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21907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21907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2190775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21907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21907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2190775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21907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2190775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2190775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21907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21907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2190775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234130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23413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23413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23413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23413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23413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23413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23413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23413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23413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23413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23413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23413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23413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23413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34130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3413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23413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23413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23413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23413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23413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23413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23413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23413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23413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24918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24918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24918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24918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24918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249180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249180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24918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24918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49180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49180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24918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24918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249180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249180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249180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249180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249180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24918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249180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249180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24918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249180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249180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249180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2642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2642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2642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2642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642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42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2642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2642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2642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2642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2642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2642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2642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2642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2642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2642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2642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2642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2642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2642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2792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2792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2792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2792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2792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2792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2792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2792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2792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2792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"/>
            <p:cNvSpPr/>
            <p:nvPr/>
          </p:nvSpPr>
          <p:spPr>
            <a:xfrm>
              <a:off x="2792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"/>
            <p:cNvSpPr/>
            <p:nvPr/>
          </p:nvSpPr>
          <p:spPr>
            <a:xfrm>
              <a:off x="2792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"/>
            <p:cNvSpPr/>
            <p:nvPr/>
          </p:nvSpPr>
          <p:spPr>
            <a:xfrm>
              <a:off x="2792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2792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2792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2792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2792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2792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294332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294332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294332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294332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294332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294332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294332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294332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294332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294332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294332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294332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294332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"/>
            <p:cNvSpPr/>
            <p:nvPr/>
          </p:nvSpPr>
          <p:spPr>
            <a:xfrm>
              <a:off x="294332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"/>
            <p:cNvSpPr/>
            <p:nvPr/>
          </p:nvSpPr>
          <p:spPr>
            <a:xfrm>
              <a:off x="294332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"/>
            <p:cNvSpPr/>
            <p:nvPr/>
          </p:nvSpPr>
          <p:spPr>
            <a:xfrm>
              <a:off x="294332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294332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"/>
            <p:cNvSpPr/>
            <p:nvPr/>
          </p:nvSpPr>
          <p:spPr>
            <a:xfrm>
              <a:off x="294332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"/>
            <p:cNvSpPr/>
            <p:nvPr/>
          </p:nvSpPr>
          <p:spPr>
            <a:xfrm>
              <a:off x="3093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"/>
            <p:cNvSpPr/>
            <p:nvPr/>
          </p:nvSpPr>
          <p:spPr>
            <a:xfrm>
              <a:off x="3093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3093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3093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3093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3093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3093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"/>
            <p:cNvSpPr/>
            <p:nvPr/>
          </p:nvSpPr>
          <p:spPr>
            <a:xfrm>
              <a:off x="3093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"/>
            <p:cNvSpPr/>
            <p:nvPr/>
          </p:nvSpPr>
          <p:spPr>
            <a:xfrm>
              <a:off x="3093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324435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32443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324435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324435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32443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324435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324435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324435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3394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3394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3394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33948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3394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3394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"/>
            <p:cNvSpPr/>
            <p:nvPr/>
          </p:nvSpPr>
          <p:spPr>
            <a:xfrm>
              <a:off x="3545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"/>
            <p:cNvSpPr/>
            <p:nvPr/>
          </p:nvSpPr>
          <p:spPr>
            <a:xfrm>
              <a:off x="3545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"/>
            <p:cNvSpPr/>
            <p:nvPr/>
          </p:nvSpPr>
          <p:spPr>
            <a:xfrm>
              <a:off x="3545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"/>
          <p:cNvGrpSpPr/>
          <p:nvPr/>
        </p:nvGrpSpPr>
        <p:grpSpPr>
          <a:xfrm rot="10800000">
            <a:off x="6367294" y="28698"/>
            <a:ext cx="2309820" cy="5086302"/>
            <a:chOff x="1287725" y="238125"/>
            <a:chExt cx="2379050" cy="5238750"/>
          </a:xfrm>
        </p:grpSpPr>
        <p:sp>
          <p:nvSpPr>
            <p:cNvPr id="423" name="Google Shape;423;p2"/>
            <p:cNvSpPr/>
            <p:nvPr/>
          </p:nvSpPr>
          <p:spPr>
            <a:xfrm>
              <a:off x="12877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"/>
            <p:cNvSpPr/>
            <p:nvPr/>
          </p:nvSpPr>
          <p:spPr>
            <a:xfrm>
              <a:off x="12877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"/>
            <p:cNvSpPr/>
            <p:nvPr/>
          </p:nvSpPr>
          <p:spPr>
            <a:xfrm>
              <a:off x="12877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12877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"/>
            <p:cNvSpPr/>
            <p:nvPr/>
          </p:nvSpPr>
          <p:spPr>
            <a:xfrm>
              <a:off x="12877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"/>
            <p:cNvSpPr/>
            <p:nvPr/>
          </p:nvSpPr>
          <p:spPr>
            <a:xfrm>
              <a:off x="12877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"/>
            <p:cNvSpPr/>
            <p:nvPr/>
          </p:nvSpPr>
          <p:spPr>
            <a:xfrm>
              <a:off x="12877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12877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12877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"/>
            <p:cNvSpPr/>
            <p:nvPr/>
          </p:nvSpPr>
          <p:spPr>
            <a:xfrm>
              <a:off x="12877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"/>
            <p:cNvSpPr/>
            <p:nvPr/>
          </p:nvSpPr>
          <p:spPr>
            <a:xfrm>
              <a:off x="12877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"/>
            <p:cNvSpPr/>
            <p:nvPr/>
          </p:nvSpPr>
          <p:spPr>
            <a:xfrm>
              <a:off x="12877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"/>
            <p:cNvSpPr/>
            <p:nvPr/>
          </p:nvSpPr>
          <p:spPr>
            <a:xfrm>
              <a:off x="12877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"/>
            <p:cNvSpPr/>
            <p:nvPr/>
          </p:nvSpPr>
          <p:spPr>
            <a:xfrm>
              <a:off x="12877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12877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"/>
            <p:cNvSpPr/>
            <p:nvPr/>
          </p:nvSpPr>
          <p:spPr>
            <a:xfrm>
              <a:off x="14382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"/>
            <p:cNvSpPr/>
            <p:nvPr/>
          </p:nvSpPr>
          <p:spPr>
            <a:xfrm>
              <a:off x="14382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"/>
            <p:cNvSpPr/>
            <p:nvPr/>
          </p:nvSpPr>
          <p:spPr>
            <a:xfrm>
              <a:off x="14382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14382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15887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"/>
            <p:cNvSpPr/>
            <p:nvPr/>
          </p:nvSpPr>
          <p:spPr>
            <a:xfrm>
              <a:off x="15887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"/>
            <p:cNvSpPr/>
            <p:nvPr/>
          </p:nvSpPr>
          <p:spPr>
            <a:xfrm>
              <a:off x="15887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15887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15887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15887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15887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15887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"/>
            <p:cNvSpPr/>
            <p:nvPr/>
          </p:nvSpPr>
          <p:spPr>
            <a:xfrm>
              <a:off x="15887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15887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17392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17392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17392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17392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17392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17392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17392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17392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17392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17392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17392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"/>
            <p:cNvSpPr/>
            <p:nvPr/>
          </p:nvSpPr>
          <p:spPr>
            <a:xfrm>
              <a:off x="17392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"/>
            <p:cNvSpPr/>
            <p:nvPr/>
          </p:nvSpPr>
          <p:spPr>
            <a:xfrm>
              <a:off x="17392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"/>
            <p:cNvSpPr/>
            <p:nvPr/>
          </p:nvSpPr>
          <p:spPr>
            <a:xfrm>
              <a:off x="17392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"/>
            <p:cNvSpPr/>
            <p:nvPr/>
          </p:nvSpPr>
          <p:spPr>
            <a:xfrm>
              <a:off x="17392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"/>
            <p:cNvSpPr/>
            <p:nvPr/>
          </p:nvSpPr>
          <p:spPr>
            <a:xfrm>
              <a:off x="17392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"/>
            <p:cNvSpPr/>
            <p:nvPr/>
          </p:nvSpPr>
          <p:spPr>
            <a:xfrm>
              <a:off x="17392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"/>
            <p:cNvSpPr/>
            <p:nvPr/>
          </p:nvSpPr>
          <p:spPr>
            <a:xfrm>
              <a:off x="188975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"/>
            <p:cNvSpPr/>
            <p:nvPr/>
          </p:nvSpPr>
          <p:spPr>
            <a:xfrm>
              <a:off x="188975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188975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188975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188975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"/>
            <p:cNvSpPr/>
            <p:nvPr/>
          </p:nvSpPr>
          <p:spPr>
            <a:xfrm>
              <a:off x="188975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"/>
            <p:cNvSpPr/>
            <p:nvPr/>
          </p:nvSpPr>
          <p:spPr>
            <a:xfrm>
              <a:off x="188975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188975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188975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188975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188975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20402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20402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20402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"/>
            <p:cNvSpPr/>
            <p:nvPr/>
          </p:nvSpPr>
          <p:spPr>
            <a:xfrm>
              <a:off x="20402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"/>
            <p:cNvSpPr/>
            <p:nvPr/>
          </p:nvSpPr>
          <p:spPr>
            <a:xfrm>
              <a:off x="20402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20402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20402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20402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20402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20402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20402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20402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20402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21907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21907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21907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21907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21907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2190775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21907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21907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2190775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23413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23413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234130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234130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234130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23413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23413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234130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249180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24918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249180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24918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24918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"/>
            <p:cNvSpPr/>
            <p:nvPr/>
          </p:nvSpPr>
          <p:spPr>
            <a:xfrm>
              <a:off x="2642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"/>
            <p:cNvSpPr/>
            <p:nvPr/>
          </p:nvSpPr>
          <p:spPr>
            <a:xfrm>
              <a:off x="2642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2642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2642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2642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2792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294332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294332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"/>
            <p:cNvSpPr/>
            <p:nvPr/>
          </p:nvSpPr>
          <p:spPr>
            <a:xfrm>
              <a:off x="3093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"/>
            <p:cNvSpPr/>
            <p:nvPr/>
          </p:nvSpPr>
          <p:spPr>
            <a:xfrm>
              <a:off x="3394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"/>
            <p:cNvSpPr/>
            <p:nvPr/>
          </p:nvSpPr>
          <p:spPr>
            <a:xfrm>
              <a:off x="3545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Google Shape;2121;p7"/>
          <p:cNvSpPr txBox="1">
            <a:spLocks noGrp="1"/>
          </p:cNvSpPr>
          <p:nvPr>
            <p:ph type="title"/>
          </p:nvPr>
        </p:nvSpPr>
        <p:spPr>
          <a:xfrm>
            <a:off x="718300" y="739375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122" name="Google Shape;2122;p7"/>
          <p:cNvSpPr txBox="1">
            <a:spLocks noGrp="1"/>
          </p:cNvSpPr>
          <p:nvPr>
            <p:ph type="body" idx="1"/>
          </p:nvPr>
        </p:nvSpPr>
        <p:spPr>
          <a:xfrm>
            <a:off x="718300" y="1755475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123" name="Google Shape;2123;p7"/>
          <p:cNvSpPr txBox="1">
            <a:spLocks noGrp="1"/>
          </p:cNvSpPr>
          <p:nvPr>
            <p:ph type="body" idx="2"/>
          </p:nvPr>
        </p:nvSpPr>
        <p:spPr>
          <a:xfrm>
            <a:off x="3009263" y="1755475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124" name="Google Shape;2124;p7"/>
          <p:cNvSpPr txBox="1">
            <a:spLocks noGrp="1"/>
          </p:cNvSpPr>
          <p:nvPr>
            <p:ph type="body" idx="3"/>
          </p:nvPr>
        </p:nvSpPr>
        <p:spPr>
          <a:xfrm>
            <a:off x="5300226" y="1755475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▪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▫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125" name="Google Shape;2125;p7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126" name="Google Shape;2126;p7"/>
          <p:cNvGrpSpPr/>
          <p:nvPr/>
        </p:nvGrpSpPr>
        <p:grpSpPr>
          <a:xfrm rot="10800000">
            <a:off x="8851487" y="28707"/>
            <a:ext cx="264012" cy="5086302"/>
            <a:chOff x="5307800" y="238125"/>
            <a:chExt cx="271925" cy="5238750"/>
          </a:xfrm>
        </p:grpSpPr>
        <p:sp>
          <p:nvSpPr>
            <p:cNvPr id="2127" name="Google Shape;2127;p7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7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84" name="Google Shape;2184;p7"/>
          <p:cNvGrpSpPr/>
          <p:nvPr/>
        </p:nvGrpSpPr>
        <p:grpSpPr>
          <a:xfrm rot="10800000">
            <a:off x="7828571" y="28707"/>
            <a:ext cx="1140783" cy="5086302"/>
            <a:chOff x="5458325" y="238125"/>
            <a:chExt cx="1174975" cy="5238750"/>
          </a:xfrm>
        </p:grpSpPr>
        <p:sp>
          <p:nvSpPr>
            <p:cNvPr id="2185" name="Google Shape;2185;p7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7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7" name="Google Shape;2247;p7"/>
          <p:cNvGrpSpPr/>
          <p:nvPr/>
        </p:nvGrpSpPr>
        <p:grpSpPr>
          <a:xfrm rot="10800000">
            <a:off x="7682451" y="28707"/>
            <a:ext cx="994639" cy="4940182"/>
            <a:chOff x="5759350" y="388625"/>
            <a:chExt cx="1024450" cy="5088250"/>
          </a:xfrm>
        </p:grpSpPr>
        <p:sp>
          <p:nvSpPr>
            <p:cNvPr id="2248" name="Google Shape;2248;p7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7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7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7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7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9" name="Google Shape;2349;p7"/>
          <p:cNvGrpSpPr/>
          <p:nvPr/>
        </p:nvGrpSpPr>
        <p:grpSpPr>
          <a:xfrm rot="10800000">
            <a:off x="7682451" y="28707"/>
            <a:ext cx="1140783" cy="5086302"/>
            <a:chOff x="5608825" y="238125"/>
            <a:chExt cx="1174975" cy="5238750"/>
          </a:xfrm>
        </p:grpSpPr>
        <p:sp>
          <p:nvSpPr>
            <p:cNvPr id="2350" name="Google Shape;2350;p7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7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7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7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7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7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7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7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7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7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7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7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7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7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7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7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7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7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7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7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7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7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7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7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7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7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7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7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7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7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7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7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7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7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7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7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7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7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7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7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7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7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7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7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7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7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7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7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7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7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1" name="Google Shape;2401;p8"/>
          <p:cNvSpPr txBox="1">
            <a:spLocks noGrp="1"/>
          </p:cNvSpPr>
          <p:nvPr>
            <p:ph type="title"/>
          </p:nvPr>
        </p:nvSpPr>
        <p:spPr>
          <a:xfrm>
            <a:off x="718300" y="739375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02" name="Google Shape;2402;p8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403" name="Google Shape;2403;p8"/>
          <p:cNvGrpSpPr/>
          <p:nvPr/>
        </p:nvGrpSpPr>
        <p:grpSpPr>
          <a:xfrm rot="10800000">
            <a:off x="8851487" y="28707"/>
            <a:ext cx="264012" cy="5086302"/>
            <a:chOff x="5307800" y="238125"/>
            <a:chExt cx="271925" cy="5238750"/>
          </a:xfrm>
        </p:grpSpPr>
        <p:sp>
          <p:nvSpPr>
            <p:cNvPr id="2404" name="Google Shape;2404;p8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8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1" name="Google Shape;2461;p8"/>
          <p:cNvGrpSpPr/>
          <p:nvPr/>
        </p:nvGrpSpPr>
        <p:grpSpPr>
          <a:xfrm rot="10800000">
            <a:off x="7828571" y="28707"/>
            <a:ext cx="1140783" cy="5086302"/>
            <a:chOff x="5458325" y="238125"/>
            <a:chExt cx="1174975" cy="5238750"/>
          </a:xfrm>
        </p:grpSpPr>
        <p:sp>
          <p:nvSpPr>
            <p:cNvPr id="2462" name="Google Shape;2462;p8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8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4" name="Google Shape;2524;p8"/>
          <p:cNvGrpSpPr/>
          <p:nvPr/>
        </p:nvGrpSpPr>
        <p:grpSpPr>
          <a:xfrm rot="10800000">
            <a:off x="7682451" y="28707"/>
            <a:ext cx="994639" cy="4940182"/>
            <a:chOff x="5759350" y="388625"/>
            <a:chExt cx="1024450" cy="5088250"/>
          </a:xfrm>
        </p:grpSpPr>
        <p:sp>
          <p:nvSpPr>
            <p:cNvPr id="2525" name="Google Shape;2525;p8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8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6" name="Google Shape;2626;p8"/>
          <p:cNvGrpSpPr/>
          <p:nvPr/>
        </p:nvGrpSpPr>
        <p:grpSpPr>
          <a:xfrm rot="10800000">
            <a:off x="7682451" y="28707"/>
            <a:ext cx="1140783" cy="5086302"/>
            <a:chOff x="5608825" y="238125"/>
            <a:chExt cx="1174975" cy="5238750"/>
          </a:xfrm>
        </p:grpSpPr>
        <p:sp>
          <p:nvSpPr>
            <p:cNvPr id="2627" name="Google Shape;2627;p8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8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5" name="Google Shape;2955;p10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956" name="Google Shape;2956;p10"/>
          <p:cNvGrpSpPr/>
          <p:nvPr/>
        </p:nvGrpSpPr>
        <p:grpSpPr>
          <a:xfrm rot="10800000">
            <a:off x="8851487" y="28707"/>
            <a:ext cx="264012" cy="5086302"/>
            <a:chOff x="5307800" y="238125"/>
            <a:chExt cx="271925" cy="5238750"/>
          </a:xfrm>
        </p:grpSpPr>
        <p:sp>
          <p:nvSpPr>
            <p:cNvPr id="2957" name="Google Shape;2957;p10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10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10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10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10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10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10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10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10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10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10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10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10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10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10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10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10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10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10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10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10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10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10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10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10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10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10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10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10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10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10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10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10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10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10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10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10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10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10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10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10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10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10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10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10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10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10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10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10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10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10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10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10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10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10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10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10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14" name="Google Shape;3014;p10"/>
          <p:cNvGrpSpPr/>
          <p:nvPr/>
        </p:nvGrpSpPr>
        <p:grpSpPr>
          <a:xfrm rot="10800000">
            <a:off x="7828571" y="28707"/>
            <a:ext cx="1140783" cy="5086302"/>
            <a:chOff x="5458325" y="238125"/>
            <a:chExt cx="1174975" cy="5238750"/>
          </a:xfrm>
        </p:grpSpPr>
        <p:sp>
          <p:nvSpPr>
            <p:cNvPr id="3015" name="Google Shape;3015;p10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10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10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10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10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10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10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10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10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10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10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10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10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10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10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10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10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10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10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10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10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10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10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10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10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10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10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10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10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10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10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10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10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10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10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10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10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10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10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10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10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10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10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10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10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10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10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10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10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10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10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10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10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10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10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10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10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10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10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10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10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10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7" name="Google Shape;3077;p10"/>
          <p:cNvGrpSpPr/>
          <p:nvPr/>
        </p:nvGrpSpPr>
        <p:grpSpPr>
          <a:xfrm rot="10800000">
            <a:off x="7682451" y="28707"/>
            <a:ext cx="994639" cy="4940182"/>
            <a:chOff x="5759350" y="388625"/>
            <a:chExt cx="1024450" cy="5088250"/>
          </a:xfrm>
        </p:grpSpPr>
        <p:sp>
          <p:nvSpPr>
            <p:cNvPr id="3078" name="Google Shape;3078;p10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10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10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10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10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10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10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10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10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10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10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10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10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10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10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10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10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10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10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10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8" name="Google Shape;3098;p10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10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10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10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10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10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10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10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10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10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10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10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10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10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10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10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10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10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6" name="Google Shape;3116;p10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7" name="Google Shape;3117;p10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8" name="Google Shape;3118;p10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9" name="Google Shape;3119;p10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0" name="Google Shape;3120;p10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1" name="Google Shape;3121;p10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2" name="Google Shape;3122;p10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3" name="Google Shape;3123;p10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10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10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6" name="Google Shape;3126;p10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7" name="Google Shape;3127;p10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8" name="Google Shape;3128;p10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9" name="Google Shape;3129;p10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0" name="Google Shape;3130;p10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10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10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3" name="Google Shape;3133;p10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4" name="Google Shape;3134;p10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5" name="Google Shape;3135;p10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6" name="Google Shape;3136;p10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10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10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10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10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10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10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10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10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10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10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10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10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10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10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10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10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10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10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10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10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10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10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10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10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10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10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10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10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10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10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10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10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10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10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10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10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10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10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10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10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10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10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79" name="Google Shape;3179;p10"/>
          <p:cNvGrpSpPr/>
          <p:nvPr/>
        </p:nvGrpSpPr>
        <p:grpSpPr>
          <a:xfrm rot="10800000">
            <a:off x="7682451" y="28707"/>
            <a:ext cx="1140783" cy="5086302"/>
            <a:chOff x="5608825" y="238125"/>
            <a:chExt cx="1174975" cy="5238750"/>
          </a:xfrm>
        </p:grpSpPr>
        <p:sp>
          <p:nvSpPr>
            <p:cNvPr id="3180" name="Google Shape;3180;p10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10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10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10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10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10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10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10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10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10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10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10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10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10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10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10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10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10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10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10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10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10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10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10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10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10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0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0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0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0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0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10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10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10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0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0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0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0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0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0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0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0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0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0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0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0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0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0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0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0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rk">
  <p:cSld name="BLANK_1">
    <p:bg>
      <p:bgPr>
        <a:solidFill>
          <a:schemeClr val="accent5"/>
        </a:solidFill>
        <a:effectLst/>
      </p:bgPr>
    </p:bg>
    <p:spTree>
      <p:nvGrpSpPr>
        <p:cNvPr id="1" name="Shape 3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1" name="Google Shape;3231;p11"/>
          <p:cNvGrpSpPr/>
          <p:nvPr/>
        </p:nvGrpSpPr>
        <p:grpSpPr>
          <a:xfrm rot="10800000">
            <a:off x="8851487" y="28707"/>
            <a:ext cx="264012" cy="5086302"/>
            <a:chOff x="5307800" y="238125"/>
            <a:chExt cx="271925" cy="5238750"/>
          </a:xfrm>
        </p:grpSpPr>
        <p:sp>
          <p:nvSpPr>
            <p:cNvPr id="3232" name="Google Shape;3232;p11"/>
            <p:cNvSpPr/>
            <p:nvPr/>
          </p:nvSpPr>
          <p:spPr>
            <a:xfrm>
              <a:off x="5307800" y="2381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1"/>
            <p:cNvSpPr/>
            <p:nvPr/>
          </p:nvSpPr>
          <p:spPr>
            <a:xfrm>
              <a:off x="5307800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1"/>
            <p:cNvSpPr/>
            <p:nvPr/>
          </p:nvSpPr>
          <p:spPr>
            <a:xfrm>
              <a:off x="5307800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1"/>
            <p:cNvSpPr/>
            <p:nvPr/>
          </p:nvSpPr>
          <p:spPr>
            <a:xfrm>
              <a:off x="5307800" y="6896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1"/>
            <p:cNvSpPr/>
            <p:nvPr/>
          </p:nvSpPr>
          <p:spPr>
            <a:xfrm>
              <a:off x="5307800" y="8401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1"/>
            <p:cNvSpPr/>
            <p:nvPr/>
          </p:nvSpPr>
          <p:spPr>
            <a:xfrm>
              <a:off x="5307800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1"/>
            <p:cNvSpPr/>
            <p:nvPr/>
          </p:nvSpPr>
          <p:spPr>
            <a:xfrm>
              <a:off x="5307800" y="11411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1"/>
            <p:cNvSpPr/>
            <p:nvPr/>
          </p:nvSpPr>
          <p:spPr>
            <a:xfrm>
              <a:off x="5307800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1"/>
            <p:cNvSpPr/>
            <p:nvPr/>
          </p:nvSpPr>
          <p:spPr>
            <a:xfrm>
              <a:off x="5307800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1"/>
            <p:cNvSpPr/>
            <p:nvPr/>
          </p:nvSpPr>
          <p:spPr>
            <a:xfrm>
              <a:off x="5307800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1"/>
            <p:cNvSpPr/>
            <p:nvPr/>
          </p:nvSpPr>
          <p:spPr>
            <a:xfrm>
              <a:off x="5307800" y="17432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1"/>
            <p:cNvSpPr/>
            <p:nvPr/>
          </p:nvSpPr>
          <p:spPr>
            <a:xfrm>
              <a:off x="5307800" y="18937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1"/>
            <p:cNvSpPr/>
            <p:nvPr/>
          </p:nvSpPr>
          <p:spPr>
            <a:xfrm>
              <a:off x="5307800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1"/>
            <p:cNvSpPr/>
            <p:nvPr/>
          </p:nvSpPr>
          <p:spPr>
            <a:xfrm>
              <a:off x="5307800" y="21947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1"/>
            <p:cNvSpPr/>
            <p:nvPr/>
          </p:nvSpPr>
          <p:spPr>
            <a:xfrm>
              <a:off x="5307800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1"/>
            <p:cNvSpPr/>
            <p:nvPr/>
          </p:nvSpPr>
          <p:spPr>
            <a:xfrm>
              <a:off x="5307800" y="24957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1"/>
            <p:cNvSpPr/>
            <p:nvPr/>
          </p:nvSpPr>
          <p:spPr>
            <a:xfrm>
              <a:off x="5307800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1"/>
            <p:cNvSpPr/>
            <p:nvPr/>
          </p:nvSpPr>
          <p:spPr>
            <a:xfrm>
              <a:off x="5307800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1"/>
            <p:cNvSpPr/>
            <p:nvPr/>
          </p:nvSpPr>
          <p:spPr>
            <a:xfrm>
              <a:off x="5307800" y="29473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1"/>
            <p:cNvSpPr/>
            <p:nvPr/>
          </p:nvSpPr>
          <p:spPr>
            <a:xfrm>
              <a:off x="5307800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1"/>
            <p:cNvSpPr/>
            <p:nvPr/>
          </p:nvSpPr>
          <p:spPr>
            <a:xfrm>
              <a:off x="5307800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1"/>
            <p:cNvSpPr/>
            <p:nvPr/>
          </p:nvSpPr>
          <p:spPr>
            <a:xfrm>
              <a:off x="5307800" y="33988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1"/>
            <p:cNvSpPr/>
            <p:nvPr/>
          </p:nvSpPr>
          <p:spPr>
            <a:xfrm>
              <a:off x="5307800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1"/>
            <p:cNvSpPr/>
            <p:nvPr/>
          </p:nvSpPr>
          <p:spPr>
            <a:xfrm>
              <a:off x="5307800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1"/>
            <p:cNvSpPr/>
            <p:nvPr/>
          </p:nvSpPr>
          <p:spPr>
            <a:xfrm>
              <a:off x="5307800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1"/>
            <p:cNvSpPr/>
            <p:nvPr/>
          </p:nvSpPr>
          <p:spPr>
            <a:xfrm>
              <a:off x="5307800" y="40008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11"/>
            <p:cNvSpPr/>
            <p:nvPr/>
          </p:nvSpPr>
          <p:spPr>
            <a:xfrm>
              <a:off x="5307800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11"/>
            <p:cNvSpPr/>
            <p:nvPr/>
          </p:nvSpPr>
          <p:spPr>
            <a:xfrm>
              <a:off x="5307800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1"/>
            <p:cNvSpPr/>
            <p:nvPr/>
          </p:nvSpPr>
          <p:spPr>
            <a:xfrm>
              <a:off x="5307800" y="44524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1"/>
            <p:cNvSpPr/>
            <p:nvPr/>
          </p:nvSpPr>
          <p:spPr>
            <a:xfrm>
              <a:off x="5307800" y="46029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1"/>
            <p:cNvSpPr/>
            <p:nvPr/>
          </p:nvSpPr>
          <p:spPr>
            <a:xfrm>
              <a:off x="5307800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1"/>
            <p:cNvSpPr/>
            <p:nvPr/>
          </p:nvSpPr>
          <p:spPr>
            <a:xfrm>
              <a:off x="5307800" y="49039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1"/>
            <p:cNvSpPr/>
            <p:nvPr/>
          </p:nvSpPr>
          <p:spPr>
            <a:xfrm>
              <a:off x="5307800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1"/>
            <p:cNvSpPr/>
            <p:nvPr/>
          </p:nvSpPr>
          <p:spPr>
            <a:xfrm>
              <a:off x="5307800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1"/>
            <p:cNvSpPr/>
            <p:nvPr/>
          </p:nvSpPr>
          <p:spPr>
            <a:xfrm>
              <a:off x="5307800" y="53554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1"/>
            <p:cNvSpPr/>
            <p:nvPr/>
          </p:nvSpPr>
          <p:spPr>
            <a:xfrm>
              <a:off x="54583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1"/>
            <p:cNvSpPr/>
            <p:nvPr/>
          </p:nvSpPr>
          <p:spPr>
            <a:xfrm>
              <a:off x="54583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1"/>
            <p:cNvSpPr/>
            <p:nvPr/>
          </p:nvSpPr>
          <p:spPr>
            <a:xfrm>
              <a:off x="54583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1"/>
            <p:cNvSpPr/>
            <p:nvPr/>
          </p:nvSpPr>
          <p:spPr>
            <a:xfrm>
              <a:off x="54583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1"/>
            <p:cNvSpPr/>
            <p:nvPr/>
          </p:nvSpPr>
          <p:spPr>
            <a:xfrm>
              <a:off x="54583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1"/>
            <p:cNvSpPr/>
            <p:nvPr/>
          </p:nvSpPr>
          <p:spPr>
            <a:xfrm>
              <a:off x="54583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1"/>
            <p:cNvSpPr/>
            <p:nvPr/>
          </p:nvSpPr>
          <p:spPr>
            <a:xfrm>
              <a:off x="54583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1"/>
            <p:cNvSpPr/>
            <p:nvPr/>
          </p:nvSpPr>
          <p:spPr>
            <a:xfrm>
              <a:off x="54583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1"/>
            <p:cNvSpPr/>
            <p:nvPr/>
          </p:nvSpPr>
          <p:spPr>
            <a:xfrm>
              <a:off x="54583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1"/>
            <p:cNvSpPr/>
            <p:nvPr/>
          </p:nvSpPr>
          <p:spPr>
            <a:xfrm>
              <a:off x="54583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1"/>
            <p:cNvSpPr/>
            <p:nvPr/>
          </p:nvSpPr>
          <p:spPr>
            <a:xfrm>
              <a:off x="54583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1"/>
            <p:cNvSpPr/>
            <p:nvPr/>
          </p:nvSpPr>
          <p:spPr>
            <a:xfrm>
              <a:off x="54583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1"/>
            <p:cNvSpPr/>
            <p:nvPr/>
          </p:nvSpPr>
          <p:spPr>
            <a:xfrm>
              <a:off x="54583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1"/>
            <p:cNvSpPr/>
            <p:nvPr/>
          </p:nvSpPr>
          <p:spPr>
            <a:xfrm>
              <a:off x="54583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1"/>
            <p:cNvSpPr/>
            <p:nvPr/>
          </p:nvSpPr>
          <p:spPr>
            <a:xfrm>
              <a:off x="54583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1"/>
            <p:cNvSpPr/>
            <p:nvPr/>
          </p:nvSpPr>
          <p:spPr>
            <a:xfrm>
              <a:off x="54583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1"/>
            <p:cNvSpPr/>
            <p:nvPr/>
          </p:nvSpPr>
          <p:spPr>
            <a:xfrm>
              <a:off x="54583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1"/>
            <p:cNvSpPr/>
            <p:nvPr/>
          </p:nvSpPr>
          <p:spPr>
            <a:xfrm>
              <a:off x="54583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1"/>
            <p:cNvSpPr/>
            <p:nvPr/>
          </p:nvSpPr>
          <p:spPr>
            <a:xfrm>
              <a:off x="54583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1"/>
            <p:cNvSpPr/>
            <p:nvPr/>
          </p:nvSpPr>
          <p:spPr>
            <a:xfrm>
              <a:off x="54583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1"/>
            <p:cNvSpPr/>
            <p:nvPr/>
          </p:nvSpPr>
          <p:spPr>
            <a:xfrm>
              <a:off x="54583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1"/>
            <p:cNvSpPr/>
            <p:nvPr/>
          </p:nvSpPr>
          <p:spPr>
            <a:xfrm>
              <a:off x="54583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89" name="Google Shape;3289;p11"/>
          <p:cNvGrpSpPr/>
          <p:nvPr/>
        </p:nvGrpSpPr>
        <p:grpSpPr>
          <a:xfrm rot="10800000">
            <a:off x="7828571" y="28707"/>
            <a:ext cx="1140783" cy="5086302"/>
            <a:chOff x="5458325" y="238125"/>
            <a:chExt cx="1174975" cy="5238750"/>
          </a:xfrm>
        </p:grpSpPr>
        <p:sp>
          <p:nvSpPr>
            <p:cNvPr id="3290" name="Google Shape;3290;p11"/>
            <p:cNvSpPr/>
            <p:nvPr/>
          </p:nvSpPr>
          <p:spPr>
            <a:xfrm>
              <a:off x="54583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1"/>
            <p:cNvSpPr/>
            <p:nvPr/>
          </p:nvSpPr>
          <p:spPr>
            <a:xfrm>
              <a:off x="54583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1"/>
            <p:cNvSpPr/>
            <p:nvPr/>
          </p:nvSpPr>
          <p:spPr>
            <a:xfrm>
              <a:off x="54583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1"/>
            <p:cNvSpPr/>
            <p:nvPr/>
          </p:nvSpPr>
          <p:spPr>
            <a:xfrm>
              <a:off x="54583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1"/>
            <p:cNvSpPr/>
            <p:nvPr/>
          </p:nvSpPr>
          <p:spPr>
            <a:xfrm>
              <a:off x="54583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1"/>
            <p:cNvSpPr/>
            <p:nvPr/>
          </p:nvSpPr>
          <p:spPr>
            <a:xfrm>
              <a:off x="54583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1"/>
            <p:cNvSpPr/>
            <p:nvPr/>
          </p:nvSpPr>
          <p:spPr>
            <a:xfrm>
              <a:off x="54583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1"/>
            <p:cNvSpPr/>
            <p:nvPr/>
          </p:nvSpPr>
          <p:spPr>
            <a:xfrm>
              <a:off x="54583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1"/>
            <p:cNvSpPr/>
            <p:nvPr/>
          </p:nvSpPr>
          <p:spPr>
            <a:xfrm>
              <a:off x="54583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1"/>
            <p:cNvSpPr/>
            <p:nvPr/>
          </p:nvSpPr>
          <p:spPr>
            <a:xfrm>
              <a:off x="54583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1"/>
            <p:cNvSpPr/>
            <p:nvPr/>
          </p:nvSpPr>
          <p:spPr>
            <a:xfrm>
              <a:off x="54583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1"/>
            <p:cNvSpPr/>
            <p:nvPr/>
          </p:nvSpPr>
          <p:spPr>
            <a:xfrm>
              <a:off x="54583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1"/>
            <p:cNvSpPr/>
            <p:nvPr/>
          </p:nvSpPr>
          <p:spPr>
            <a:xfrm>
              <a:off x="54583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1"/>
            <p:cNvSpPr/>
            <p:nvPr/>
          </p:nvSpPr>
          <p:spPr>
            <a:xfrm>
              <a:off x="560882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1"/>
            <p:cNvSpPr/>
            <p:nvPr/>
          </p:nvSpPr>
          <p:spPr>
            <a:xfrm>
              <a:off x="560882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1"/>
            <p:cNvSpPr/>
            <p:nvPr/>
          </p:nvSpPr>
          <p:spPr>
            <a:xfrm>
              <a:off x="560882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1"/>
            <p:cNvSpPr/>
            <p:nvPr/>
          </p:nvSpPr>
          <p:spPr>
            <a:xfrm>
              <a:off x="560882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1"/>
            <p:cNvSpPr/>
            <p:nvPr/>
          </p:nvSpPr>
          <p:spPr>
            <a:xfrm>
              <a:off x="560882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1"/>
            <p:cNvSpPr/>
            <p:nvPr/>
          </p:nvSpPr>
          <p:spPr>
            <a:xfrm>
              <a:off x="560882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1"/>
            <p:cNvSpPr/>
            <p:nvPr/>
          </p:nvSpPr>
          <p:spPr>
            <a:xfrm>
              <a:off x="560882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1"/>
            <p:cNvSpPr/>
            <p:nvPr/>
          </p:nvSpPr>
          <p:spPr>
            <a:xfrm>
              <a:off x="560882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1"/>
            <p:cNvSpPr/>
            <p:nvPr/>
          </p:nvSpPr>
          <p:spPr>
            <a:xfrm>
              <a:off x="560882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1"/>
            <p:cNvSpPr/>
            <p:nvPr/>
          </p:nvSpPr>
          <p:spPr>
            <a:xfrm>
              <a:off x="560882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1"/>
            <p:cNvSpPr/>
            <p:nvPr/>
          </p:nvSpPr>
          <p:spPr>
            <a:xfrm>
              <a:off x="560882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1"/>
            <p:cNvSpPr/>
            <p:nvPr/>
          </p:nvSpPr>
          <p:spPr>
            <a:xfrm>
              <a:off x="560882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1"/>
            <p:cNvSpPr/>
            <p:nvPr/>
          </p:nvSpPr>
          <p:spPr>
            <a:xfrm>
              <a:off x="560882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1"/>
            <p:cNvSpPr/>
            <p:nvPr/>
          </p:nvSpPr>
          <p:spPr>
            <a:xfrm>
              <a:off x="560882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1"/>
            <p:cNvSpPr/>
            <p:nvPr/>
          </p:nvSpPr>
          <p:spPr>
            <a:xfrm>
              <a:off x="560882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1"/>
            <p:cNvSpPr/>
            <p:nvPr/>
          </p:nvSpPr>
          <p:spPr>
            <a:xfrm>
              <a:off x="560882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1"/>
            <p:cNvSpPr/>
            <p:nvPr/>
          </p:nvSpPr>
          <p:spPr>
            <a:xfrm>
              <a:off x="560882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1"/>
            <p:cNvSpPr/>
            <p:nvPr/>
          </p:nvSpPr>
          <p:spPr>
            <a:xfrm>
              <a:off x="560882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1"/>
            <p:cNvSpPr/>
            <p:nvPr/>
          </p:nvSpPr>
          <p:spPr>
            <a:xfrm>
              <a:off x="560882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1"/>
            <p:cNvSpPr/>
            <p:nvPr/>
          </p:nvSpPr>
          <p:spPr>
            <a:xfrm>
              <a:off x="560882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1"/>
            <p:cNvSpPr/>
            <p:nvPr/>
          </p:nvSpPr>
          <p:spPr>
            <a:xfrm>
              <a:off x="560882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1"/>
            <p:cNvSpPr/>
            <p:nvPr/>
          </p:nvSpPr>
          <p:spPr>
            <a:xfrm>
              <a:off x="560882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1"/>
            <p:cNvSpPr/>
            <p:nvPr/>
          </p:nvSpPr>
          <p:spPr>
            <a:xfrm>
              <a:off x="560882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1"/>
            <p:cNvSpPr/>
            <p:nvPr/>
          </p:nvSpPr>
          <p:spPr>
            <a:xfrm>
              <a:off x="560882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1"/>
            <p:cNvSpPr/>
            <p:nvPr/>
          </p:nvSpPr>
          <p:spPr>
            <a:xfrm>
              <a:off x="560882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1"/>
            <p:cNvSpPr/>
            <p:nvPr/>
          </p:nvSpPr>
          <p:spPr>
            <a:xfrm>
              <a:off x="560882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1"/>
            <p:cNvSpPr/>
            <p:nvPr/>
          </p:nvSpPr>
          <p:spPr>
            <a:xfrm>
              <a:off x="560882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1"/>
            <p:cNvSpPr/>
            <p:nvPr/>
          </p:nvSpPr>
          <p:spPr>
            <a:xfrm>
              <a:off x="560882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1"/>
            <p:cNvSpPr/>
            <p:nvPr/>
          </p:nvSpPr>
          <p:spPr>
            <a:xfrm>
              <a:off x="560882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1"/>
            <p:cNvSpPr/>
            <p:nvPr/>
          </p:nvSpPr>
          <p:spPr>
            <a:xfrm>
              <a:off x="560882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1"/>
            <p:cNvSpPr/>
            <p:nvPr/>
          </p:nvSpPr>
          <p:spPr>
            <a:xfrm>
              <a:off x="560882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11"/>
            <p:cNvSpPr/>
            <p:nvPr/>
          </p:nvSpPr>
          <p:spPr>
            <a:xfrm>
              <a:off x="57593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11"/>
            <p:cNvSpPr/>
            <p:nvPr/>
          </p:nvSpPr>
          <p:spPr>
            <a:xfrm>
              <a:off x="57593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11"/>
            <p:cNvSpPr/>
            <p:nvPr/>
          </p:nvSpPr>
          <p:spPr>
            <a:xfrm>
              <a:off x="57593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11"/>
            <p:cNvSpPr/>
            <p:nvPr/>
          </p:nvSpPr>
          <p:spPr>
            <a:xfrm>
              <a:off x="57593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11"/>
            <p:cNvSpPr/>
            <p:nvPr/>
          </p:nvSpPr>
          <p:spPr>
            <a:xfrm>
              <a:off x="57593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11"/>
            <p:cNvSpPr/>
            <p:nvPr/>
          </p:nvSpPr>
          <p:spPr>
            <a:xfrm>
              <a:off x="57593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11"/>
            <p:cNvSpPr/>
            <p:nvPr/>
          </p:nvSpPr>
          <p:spPr>
            <a:xfrm>
              <a:off x="57593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11"/>
            <p:cNvSpPr/>
            <p:nvPr/>
          </p:nvSpPr>
          <p:spPr>
            <a:xfrm>
              <a:off x="57593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11"/>
            <p:cNvSpPr/>
            <p:nvPr/>
          </p:nvSpPr>
          <p:spPr>
            <a:xfrm>
              <a:off x="57593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11"/>
            <p:cNvSpPr/>
            <p:nvPr/>
          </p:nvSpPr>
          <p:spPr>
            <a:xfrm>
              <a:off x="57593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11"/>
            <p:cNvSpPr/>
            <p:nvPr/>
          </p:nvSpPr>
          <p:spPr>
            <a:xfrm>
              <a:off x="57593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11"/>
            <p:cNvSpPr/>
            <p:nvPr/>
          </p:nvSpPr>
          <p:spPr>
            <a:xfrm>
              <a:off x="59098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11"/>
            <p:cNvSpPr/>
            <p:nvPr/>
          </p:nvSpPr>
          <p:spPr>
            <a:xfrm>
              <a:off x="5909850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11"/>
            <p:cNvSpPr/>
            <p:nvPr/>
          </p:nvSpPr>
          <p:spPr>
            <a:xfrm>
              <a:off x="59098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11"/>
            <p:cNvSpPr/>
            <p:nvPr/>
          </p:nvSpPr>
          <p:spPr>
            <a:xfrm>
              <a:off x="6060375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11"/>
            <p:cNvSpPr/>
            <p:nvPr/>
          </p:nvSpPr>
          <p:spPr>
            <a:xfrm>
              <a:off x="62108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11"/>
            <p:cNvSpPr/>
            <p:nvPr/>
          </p:nvSpPr>
          <p:spPr>
            <a:xfrm>
              <a:off x="62108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11"/>
            <p:cNvSpPr/>
            <p:nvPr/>
          </p:nvSpPr>
          <p:spPr>
            <a:xfrm>
              <a:off x="651190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52" name="Google Shape;3352;p11"/>
          <p:cNvGrpSpPr/>
          <p:nvPr/>
        </p:nvGrpSpPr>
        <p:grpSpPr>
          <a:xfrm rot="10800000">
            <a:off x="7682451" y="28707"/>
            <a:ext cx="994639" cy="4940182"/>
            <a:chOff x="5759350" y="388625"/>
            <a:chExt cx="1024450" cy="5088250"/>
          </a:xfrm>
        </p:grpSpPr>
        <p:sp>
          <p:nvSpPr>
            <p:cNvPr id="3353" name="Google Shape;3353;p11"/>
            <p:cNvSpPr/>
            <p:nvPr/>
          </p:nvSpPr>
          <p:spPr>
            <a:xfrm>
              <a:off x="57593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11"/>
            <p:cNvSpPr/>
            <p:nvPr/>
          </p:nvSpPr>
          <p:spPr>
            <a:xfrm>
              <a:off x="57593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11"/>
            <p:cNvSpPr/>
            <p:nvPr/>
          </p:nvSpPr>
          <p:spPr>
            <a:xfrm>
              <a:off x="575935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11"/>
            <p:cNvSpPr/>
            <p:nvPr/>
          </p:nvSpPr>
          <p:spPr>
            <a:xfrm>
              <a:off x="57593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11"/>
            <p:cNvSpPr/>
            <p:nvPr/>
          </p:nvSpPr>
          <p:spPr>
            <a:xfrm>
              <a:off x="57593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11"/>
            <p:cNvSpPr/>
            <p:nvPr/>
          </p:nvSpPr>
          <p:spPr>
            <a:xfrm>
              <a:off x="57593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11"/>
            <p:cNvSpPr/>
            <p:nvPr/>
          </p:nvSpPr>
          <p:spPr>
            <a:xfrm>
              <a:off x="57593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11"/>
            <p:cNvSpPr/>
            <p:nvPr/>
          </p:nvSpPr>
          <p:spPr>
            <a:xfrm>
              <a:off x="59098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11"/>
            <p:cNvSpPr/>
            <p:nvPr/>
          </p:nvSpPr>
          <p:spPr>
            <a:xfrm>
              <a:off x="5909850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11"/>
            <p:cNvSpPr/>
            <p:nvPr/>
          </p:nvSpPr>
          <p:spPr>
            <a:xfrm>
              <a:off x="590985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11"/>
            <p:cNvSpPr/>
            <p:nvPr/>
          </p:nvSpPr>
          <p:spPr>
            <a:xfrm>
              <a:off x="5909850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11"/>
            <p:cNvSpPr/>
            <p:nvPr/>
          </p:nvSpPr>
          <p:spPr>
            <a:xfrm>
              <a:off x="59098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11"/>
            <p:cNvSpPr/>
            <p:nvPr/>
          </p:nvSpPr>
          <p:spPr>
            <a:xfrm>
              <a:off x="59098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11"/>
            <p:cNvSpPr/>
            <p:nvPr/>
          </p:nvSpPr>
          <p:spPr>
            <a:xfrm>
              <a:off x="590985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11"/>
            <p:cNvSpPr/>
            <p:nvPr/>
          </p:nvSpPr>
          <p:spPr>
            <a:xfrm>
              <a:off x="59098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11"/>
            <p:cNvSpPr/>
            <p:nvPr/>
          </p:nvSpPr>
          <p:spPr>
            <a:xfrm>
              <a:off x="59098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11"/>
            <p:cNvSpPr/>
            <p:nvPr/>
          </p:nvSpPr>
          <p:spPr>
            <a:xfrm>
              <a:off x="59098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11"/>
            <p:cNvSpPr/>
            <p:nvPr/>
          </p:nvSpPr>
          <p:spPr>
            <a:xfrm>
              <a:off x="5909850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11"/>
            <p:cNvSpPr/>
            <p:nvPr/>
          </p:nvSpPr>
          <p:spPr>
            <a:xfrm>
              <a:off x="590985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11"/>
            <p:cNvSpPr/>
            <p:nvPr/>
          </p:nvSpPr>
          <p:spPr>
            <a:xfrm>
              <a:off x="59098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11"/>
            <p:cNvSpPr/>
            <p:nvPr/>
          </p:nvSpPr>
          <p:spPr>
            <a:xfrm>
              <a:off x="59098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11"/>
            <p:cNvSpPr/>
            <p:nvPr/>
          </p:nvSpPr>
          <p:spPr>
            <a:xfrm>
              <a:off x="5909850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11"/>
            <p:cNvSpPr/>
            <p:nvPr/>
          </p:nvSpPr>
          <p:spPr>
            <a:xfrm>
              <a:off x="59098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11"/>
            <p:cNvSpPr/>
            <p:nvPr/>
          </p:nvSpPr>
          <p:spPr>
            <a:xfrm>
              <a:off x="590985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11"/>
            <p:cNvSpPr/>
            <p:nvPr/>
          </p:nvSpPr>
          <p:spPr>
            <a:xfrm>
              <a:off x="59098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11"/>
            <p:cNvSpPr/>
            <p:nvPr/>
          </p:nvSpPr>
          <p:spPr>
            <a:xfrm>
              <a:off x="590985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11"/>
            <p:cNvSpPr/>
            <p:nvPr/>
          </p:nvSpPr>
          <p:spPr>
            <a:xfrm>
              <a:off x="60603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11"/>
            <p:cNvSpPr/>
            <p:nvPr/>
          </p:nvSpPr>
          <p:spPr>
            <a:xfrm>
              <a:off x="60603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11"/>
            <p:cNvSpPr/>
            <p:nvPr/>
          </p:nvSpPr>
          <p:spPr>
            <a:xfrm>
              <a:off x="60603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11"/>
            <p:cNvSpPr/>
            <p:nvPr/>
          </p:nvSpPr>
          <p:spPr>
            <a:xfrm>
              <a:off x="60603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11"/>
            <p:cNvSpPr/>
            <p:nvPr/>
          </p:nvSpPr>
          <p:spPr>
            <a:xfrm>
              <a:off x="6060375" y="14422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11"/>
            <p:cNvSpPr/>
            <p:nvPr/>
          </p:nvSpPr>
          <p:spPr>
            <a:xfrm>
              <a:off x="60603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11"/>
            <p:cNvSpPr/>
            <p:nvPr/>
          </p:nvSpPr>
          <p:spPr>
            <a:xfrm>
              <a:off x="6060375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11"/>
            <p:cNvSpPr/>
            <p:nvPr/>
          </p:nvSpPr>
          <p:spPr>
            <a:xfrm>
              <a:off x="60603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11"/>
            <p:cNvSpPr/>
            <p:nvPr/>
          </p:nvSpPr>
          <p:spPr>
            <a:xfrm>
              <a:off x="60603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11"/>
            <p:cNvSpPr/>
            <p:nvPr/>
          </p:nvSpPr>
          <p:spPr>
            <a:xfrm>
              <a:off x="60603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11"/>
            <p:cNvSpPr/>
            <p:nvPr/>
          </p:nvSpPr>
          <p:spPr>
            <a:xfrm>
              <a:off x="6060375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11"/>
            <p:cNvSpPr/>
            <p:nvPr/>
          </p:nvSpPr>
          <p:spPr>
            <a:xfrm>
              <a:off x="60603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11"/>
            <p:cNvSpPr/>
            <p:nvPr/>
          </p:nvSpPr>
          <p:spPr>
            <a:xfrm>
              <a:off x="6060375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11"/>
            <p:cNvSpPr/>
            <p:nvPr/>
          </p:nvSpPr>
          <p:spPr>
            <a:xfrm>
              <a:off x="60603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11"/>
            <p:cNvSpPr/>
            <p:nvPr/>
          </p:nvSpPr>
          <p:spPr>
            <a:xfrm>
              <a:off x="60603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11"/>
            <p:cNvSpPr/>
            <p:nvPr/>
          </p:nvSpPr>
          <p:spPr>
            <a:xfrm>
              <a:off x="60603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11"/>
            <p:cNvSpPr/>
            <p:nvPr/>
          </p:nvSpPr>
          <p:spPr>
            <a:xfrm>
              <a:off x="60603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11"/>
            <p:cNvSpPr/>
            <p:nvPr/>
          </p:nvSpPr>
          <p:spPr>
            <a:xfrm>
              <a:off x="6060375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11"/>
            <p:cNvSpPr/>
            <p:nvPr/>
          </p:nvSpPr>
          <p:spPr>
            <a:xfrm>
              <a:off x="60603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11"/>
            <p:cNvSpPr/>
            <p:nvPr/>
          </p:nvSpPr>
          <p:spPr>
            <a:xfrm>
              <a:off x="60603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11"/>
            <p:cNvSpPr/>
            <p:nvPr/>
          </p:nvSpPr>
          <p:spPr>
            <a:xfrm>
              <a:off x="60603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11"/>
            <p:cNvSpPr/>
            <p:nvPr/>
          </p:nvSpPr>
          <p:spPr>
            <a:xfrm>
              <a:off x="60603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11"/>
            <p:cNvSpPr/>
            <p:nvPr/>
          </p:nvSpPr>
          <p:spPr>
            <a:xfrm>
              <a:off x="60603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11"/>
            <p:cNvSpPr/>
            <p:nvPr/>
          </p:nvSpPr>
          <p:spPr>
            <a:xfrm>
              <a:off x="60603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11"/>
            <p:cNvSpPr/>
            <p:nvPr/>
          </p:nvSpPr>
          <p:spPr>
            <a:xfrm>
              <a:off x="6060375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11"/>
            <p:cNvSpPr/>
            <p:nvPr/>
          </p:nvSpPr>
          <p:spPr>
            <a:xfrm>
              <a:off x="6060375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11"/>
            <p:cNvSpPr/>
            <p:nvPr/>
          </p:nvSpPr>
          <p:spPr>
            <a:xfrm>
              <a:off x="6210875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11"/>
            <p:cNvSpPr/>
            <p:nvPr/>
          </p:nvSpPr>
          <p:spPr>
            <a:xfrm>
              <a:off x="6210875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11"/>
            <p:cNvSpPr/>
            <p:nvPr/>
          </p:nvSpPr>
          <p:spPr>
            <a:xfrm>
              <a:off x="62108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11"/>
            <p:cNvSpPr/>
            <p:nvPr/>
          </p:nvSpPr>
          <p:spPr>
            <a:xfrm>
              <a:off x="6210875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11"/>
            <p:cNvSpPr/>
            <p:nvPr/>
          </p:nvSpPr>
          <p:spPr>
            <a:xfrm>
              <a:off x="6210875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11"/>
            <p:cNvSpPr/>
            <p:nvPr/>
          </p:nvSpPr>
          <p:spPr>
            <a:xfrm>
              <a:off x="62108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11"/>
            <p:cNvSpPr/>
            <p:nvPr/>
          </p:nvSpPr>
          <p:spPr>
            <a:xfrm>
              <a:off x="62108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11"/>
            <p:cNvSpPr/>
            <p:nvPr/>
          </p:nvSpPr>
          <p:spPr>
            <a:xfrm>
              <a:off x="6210875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11"/>
            <p:cNvSpPr/>
            <p:nvPr/>
          </p:nvSpPr>
          <p:spPr>
            <a:xfrm>
              <a:off x="6210875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11"/>
            <p:cNvSpPr/>
            <p:nvPr/>
          </p:nvSpPr>
          <p:spPr>
            <a:xfrm>
              <a:off x="621087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11"/>
            <p:cNvSpPr/>
            <p:nvPr/>
          </p:nvSpPr>
          <p:spPr>
            <a:xfrm>
              <a:off x="6210875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11"/>
            <p:cNvSpPr/>
            <p:nvPr/>
          </p:nvSpPr>
          <p:spPr>
            <a:xfrm>
              <a:off x="6210875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11"/>
            <p:cNvSpPr/>
            <p:nvPr/>
          </p:nvSpPr>
          <p:spPr>
            <a:xfrm>
              <a:off x="6210875" y="35493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11"/>
            <p:cNvSpPr/>
            <p:nvPr/>
          </p:nvSpPr>
          <p:spPr>
            <a:xfrm>
              <a:off x="62108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11"/>
            <p:cNvSpPr/>
            <p:nvPr/>
          </p:nvSpPr>
          <p:spPr>
            <a:xfrm>
              <a:off x="621087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11"/>
            <p:cNvSpPr/>
            <p:nvPr/>
          </p:nvSpPr>
          <p:spPr>
            <a:xfrm>
              <a:off x="6210875" y="43019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11"/>
            <p:cNvSpPr/>
            <p:nvPr/>
          </p:nvSpPr>
          <p:spPr>
            <a:xfrm>
              <a:off x="6210875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11"/>
            <p:cNvSpPr/>
            <p:nvPr/>
          </p:nvSpPr>
          <p:spPr>
            <a:xfrm>
              <a:off x="6210875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11"/>
            <p:cNvSpPr/>
            <p:nvPr/>
          </p:nvSpPr>
          <p:spPr>
            <a:xfrm>
              <a:off x="6210875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11"/>
            <p:cNvSpPr/>
            <p:nvPr/>
          </p:nvSpPr>
          <p:spPr>
            <a:xfrm>
              <a:off x="6210875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11"/>
            <p:cNvSpPr/>
            <p:nvPr/>
          </p:nvSpPr>
          <p:spPr>
            <a:xfrm>
              <a:off x="6361375" y="3886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11"/>
            <p:cNvSpPr/>
            <p:nvPr/>
          </p:nvSpPr>
          <p:spPr>
            <a:xfrm>
              <a:off x="6361375" y="53912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11"/>
            <p:cNvSpPr/>
            <p:nvPr/>
          </p:nvSpPr>
          <p:spPr>
            <a:xfrm>
              <a:off x="6361375" y="9906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11"/>
            <p:cNvSpPr/>
            <p:nvPr/>
          </p:nvSpPr>
          <p:spPr>
            <a:xfrm>
              <a:off x="6361375" y="12917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11"/>
            <p:cNvSpPr/>
            <p:nvPr/>
          </p:nvSpPr>
          <p:spPr>
            <a:xfrm>
              <a:off x="6361375" y="159270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11"/>
            <p:cNvSpPr/>
            <p:nvPr/>
          </p:nvSpPr>
          <p:spPr>
            <a:xfrm>
              <a:off x="6361375" y="20442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11"/>
            <p:cNvSpPr/>
            <p:nvPr/>
          </p:nvSpPr>
          <p:spPr>
            <a:xfrm>
              <a:off x="6361375" y="23452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11"/>
            <p:cNvSpPr/>
            <p:nvPr/>
          </p:nvSpPr>
          <p:spPr>
            <a:xfrm>
              <a:off x="6361375" y="27968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11"/>
            <p:cNvSpPr/>
            <p:nvPr/>
          </p:nvSpPr>
          <p:spPr>
            <a:xfrm>
              <a:off x="6361375" y="30978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11"/>
            <p:cNvSpPr/>
            <p:nvPr/>
          </p:nvSpPr>
          <p:spPr>
            <a:xfrm>
              <a:off x="6361375" y="324832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11"/>
            <p:cNvSpPr/>
            <p:nvPr/>
          </p:nvSpPr>
          <p:spPr>
            <a:xfrm>
              <a:off x="6361375" y="35493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11"/>
            <p:cNvSpPr/>
            <p:nvPr/>
          </p:nvSpPr>
          <p:spPr>
            <a:xfrm>
              <a:off x="6361375" y="36998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11"/>
            <p:cNvSpPr/>
            <p:nvPr/>
          </p:nvSpPr>
          <p:spPr>
            <a:xfrm>
              <a:off x="6361375" y="38503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11"/>
            <p:cNvSpPr/>
            <p:nvPr/>
          </p:nvSpPr>
          <p:spPr>
            <a:xfrm>
              <a:off x="6361375" y="41514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11"/>
            <p:cNvSpPr/>
            <p:nvPr/>
          </p:nvSpPr>
          <p:spPr>
            <a:xfrm>
              <a:off x="6361375" y="43019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11"/>
            <p:cNvSpPr/>
            <p:nvPr/>
          </p:nvSpPr>
          <p:spPr>
            <a:xfrm>
              <a:off x="6361375" y="475345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11"/>
            <p:cNvSpPr/>
            <p:nvPr/>
          </p:nvSpPr>
          <p:spPr>
            <a:xfrm>
              <a:off x="6361375" y="5054450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11"/>
            <p:cNvSpPr/>
            <p:nvPr/>
          </p:nvSpPr>
          <p:spPr>
            <a:xfrm>
              <a:off x="6361375" y="5204975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11"/>
            <p:cNvSpPr/>
            <p:nvPr/>
          </p:nvSpPr>
          <p:spPr>
            <a:xfrm>
              <a:off x="651190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11"/>
            <p:cNvSpPr/>
            <p:nvPr/>
          </p:nvSpPr>
          <p:spPr>
            <a:xfrm>
              <a:off x="6511900" y="12917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11"/>
            <p:cNvSpPr/>
            <p:nvPr/>
          </p:nvSpPr>
          <p:spPr>
            <a:xfrm>
              <a:off x="651190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11"/>
            <p:cNvSpPr/>
            <p:nvPr/>
          </p:nvSpPr>
          <p:spPr>
            <a:xfrm>
              <a:off x="6511900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11"/>
            <p:cNvSpPr/>
            <p:nvPr/>
          </p:nvSpPr>
          <p:spPr>
            <a:xfrm>
              <a:off x="6511900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11"/>
            <p:cNvSpPr/>
            <p:nvPr/>
          </p:nvSpPr>
          <p:spPr>
            <a:xfrm>
              <a:off x="651190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11"/>
            <p:cNvSpPr/>
            <p:nvPr/>
          </p:nvSpPr>
          <p:spPr>
            <a:xfrm>
              <a:off x="651190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11"/>
            <p:cNvSpPr/>
            <p:nvPr/>
          </p:nvSpPr>
          <p:spPr>
            <a:xfrm>
              <a:off x="6511900" y="52049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11"/>
            <p:cNvSpPr/>
            <p:nvPr/>
          </p:nvSpPr>
          <p:spPr>
            <a:xfrm>
              <a:off x="666240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11"/>
            <p:cNvSpPr/>
            <p:nvPr/>
          </p:nvSpPr>
          <p:spPr>
            <a:xfrm>
              <a:off x="666240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11"/>
            <p:cNvSpPr/>
            <p:nvPr/>
          </p:nvSpPr>
          <p:spPr>
            <a:xfrm>
              <a:off x="6662400" y="26462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54" name="Google Shape;3454;p11"/>
          <p:cNvGrpSpPr/>
          <p:nvPr/>
        </p:nvGrpSpPr>
        <p:grpSpPr>
          <a:xfrm rot="10800000">
            <a:off x="7682451" y="28707"/>
            <a:ext cx="1140783" cy="5086302"/>
            <a:chOff x="5608825" y="238125"/>
            <a:chExt cx="1174975" cy="5238750"/>
          </a:xfrm>
        </p:grpSpPr>
        <p:sp>
          <p:nvSpPr>
            <p:cNvPr id="3455" name="Google Shape;3455;p11"/>
            <p:cNvSpPr/>
            <p:nvPr/>
          </p:nvSpPr>
          <p:spPr>
            <a:xfrm>
              <a:off x="560882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11"/>
            <p:cNvSpPr/>
            <p:nvPr/>
          </p:nvSpPr>
          <p:spPr>
            <a:xfrm>
              <a:off x="560882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11"/>
            <p:cNvSpPr/>
            <p:nvPr/>
          </p:nvSpPr>
          <p:spPr>
            <a:xfrm>
              <a:off x="5608825" y="27968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11"/>
            <p:cNvSpPr/>
            <p:nvPr/>
          </p:nvSpPr>
          <p:spPr>
            <a:xfrm>
              <a:off x="5608825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11"/>
            <p:cNvSpPr/>
            <p:nvPr/>
          </p:nvSpPr>
          <p:spPr>
            <a:xfrm>
              <a:off x="5759350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11"/>
            <p:cNvSpPr/>
            <p:nvPr/>
          </p:nvSpPr>
          <p:spPr>
            <a:xfrm>
              <a:off x="5759350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11"/>
            <p:cNvSpPr/>
            <p:nvPr/>
          </p:nvSpPr>
          <p:spPr>
            <a:xfrm>
              <a:off x="57593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11"/>
            <p:cNvSpPr/>
            <p:nvPr/>
          </p:nvSpPr>
          <p:spPr>
            <a:xfrm>
              <a:off x="57593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11"/>
            <p:cNvSpPr/>
            <p:nvPr/>
          </p:nvSpPr>
          <p:spPr>
            <a:xfrm>
              <a:off x="5759350" y="17432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11"/>
            <p:cNvSpPr/>
            <p:nvPr/>
          </p:nvSpPr>
          <p:spPr>
            <a:xfrm>
              <a:off x="5759350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11"/>
            <p:cNvSpPr/>
            <p:nvPr/>
          </p:nvSpPr>
          <p:spPr>
            <a:xfrm>
              <a:off x="57593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11"/>
            <p:cNvSpPr/>
            <p:nvPr/>
          </p:nvSpPr>
          <p:spPr>
            <a:xfrm>
              <a:off x="57593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11"/>
            <p:cNvSpPr/>
            <p:nvPr/>
          </p:nvSpPr>
          <p:spPr>
            <a:xfrm>
              <a:off x="5759350" y="29473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11"/>
            <p:cNvSpPr/>
            <p:nvPr/>
          </p:nvSpPr>
          <p:spPr>
            <a:xfrm>
              <a:off x="5759350" y="30978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11"/>
            <p:cNvSpPr/>
            <p:nvPr/>
          </p:nvSpPr>
          <p:spPr>
            <a:xfrm>
              <a:off x="5759350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11"/>
            <p:cNvSpPr/>
            <p:nvPr/>
          </p:nvSpPr>
          <p:spPr>
            <a:xfrm>
              <a:off x="5759350" y="38503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11"/>
            <p:cNvSpPr/>
            <p:nvPr/>
          </p:nvSpPr>
          <p:spPr>
            <a:xfrm>
              <a:off x="5759350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11"/>
            <p:cNvSpPr/>
            <p:nvPr/>
          </p:nvSpPr>
          <p:spPr>
            <a:xfrm>
              <a:off x="5759350" y="44524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11"/>
            <p:cNvSpPr/>
            <p:nvPr/>
          </p:nvSpPr>
          <p:spPr>
            <a:xfrm>
              <a:off x="57593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11"/>
            <p:cNvSpPr/>
            <p:nvPr/>
          </p:nvSpPr>
          <p:spPr>
            <a:xfrm>
              <a:off x="57593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11"/>
            <p:cNvSpPr/>
            <p:nvPr/>
          </p:nvSpPr>
          <p:spPr>
            <a:xfrm>
              <a:off x="5759350" y="505445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11"/>
            <p:cNvSpPr/>
            <p:nvPr/>
          </p:nvSpPr>
          <p:spPr>
            <a:xfrm>
              <a:off x="5909850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11"/>
            <p:cNvSpPr/>
            <p:nvPr/>
          </p:nvSpPr>
          <p:spPr>
            <a:xfrm>
              <a:off x="5909850" y="53912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11"/>
            <p:cNvSpPr/>
            <p:nvPr/>
          </p:nvSpPr>
          <p:spPr>
            <a:xfrm>
              <a:off x="5909850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11"/>
            <p:cNvSpPr/>
            <p:nvPr/>
          </p:nvSpPr>
          <p:spPr>
            <a:xfrm>
              <a:off x="5909850" y="9906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11"/>
            <p:cNvSpPr/>
            <p:nvPr/>
          </p:nvSpPr>
          <p:spPr>
            <a:xfrm>
              <a:off x="5909850" y="1592700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11"/>
            <p:cNvSpPr/>
            <p:nvPr/>
          </p:nvSpPr>
          <p:spPr>
            <a:xfrm>
              <a:off x="5909850" y="21947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11"/>
            <p:cNvSpPr/>
            <p:nvPr/>
          </p:nvSpPr>
          <p:spPr>
            <a:xfrm>
              <a:off x="5909850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11"/>
            <p:cNvSpPr/>
            <p:nvPr/>
          </p:nvSpPr>
          <p:spPr>
            <a:xfrm>
              <a:off x="5909850" y="24957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11"/>
            <p:cNvSpPr/>
            <p:nvPr/>
          </p:nvSpPr>
          <p:spPr>
            <a:xfrm>
              <a:off x="5909850" y="33988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11"/>
            <p:cNvSpPr/>
            <p:nvPr/>
          </p:nvSpPr>
          <p:spPr>
            <a:xfrm>
              <a:off x="5909850" y="415140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11"/>
            <p:cNvSpPr/>
            <p:nvPr/>
          </p:nvSpPr>
          <p:spPr>
            <a:xfrm>
              <a:off x="5909850" y="46029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11"/>
            <p:cNvSpPr/>
            <p:nvPr/>
          </p:nvSpPr>
          <p:spPr>
            <a:xfrm>
              <a:off x="5909850" y="47534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11"/>
            <p:cNvSpPr/>
            <p:nvPr/>
          </p:nvSpPr>
          <p:spPr>
            <a:xfrm>
              <a:off x="5909850" y="53554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11"/>
            <p:cNvSpPr/>
            <p:nvPr/>
          </p:nvSpPr>
          <p:spPr>
            <a:xfrm>
              <a:off x="60603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11"/>
            <p:cNvSpPr/>
            <p:nvPr/>
          </p:nvSpPr>
          <p:spPr>
            <a:xfrm>
              <a:off x="6060375" y="3886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11"/>
            <p:cNvSpPr/>
            <p:nvPr/>
          </p:nvSpPr>
          <p:spPr>
            <a:xfrm>
              <a:off x="6060375" y="8401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11"/>
            <p:cNvSpPr/>
            <p:nvPr/>
          </p:nvSpPr>
          <p:spPr>
            <a:xfrm>
              <a:off x="6060375" y="11411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11"/>
            <p:cNvSpPr/>
            <p:nvPr/>
          </p:nvSpPr>
          <p:spPr>
            <a:xfrm>
              <a:off x="6060375" y="18937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11"/>
            <p:cNvSpPr/>
            <p:nvPr/>
          </p:nvSpPr>
          <p:spPr>
            <a:xfrm>
              <a:off x="6060375" y="20442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11"/>
            <p:cNvSpPr/>
            <p:nvPr/>
          </p:nvSpPr>
          <p:spPr>
            <a:xfrm>
              <a:off x="60603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0" y="0"/>
                  </a:moveTo>
                  <a:lnTo>
                    <a:pt x="0" y="4855"/>
                  </a:lnTo>
                  <a:lnTo>
                    <a:pt x="4855" y="4855"/>
                  </a:lnTo>
                  <a:lnTo>
                    <a:pt x="485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6" name="Google Shape;3496;p11"/>
            <p:cNvSpPr/>
            <p:nvPr/>
          </p:nvSpPr>
          <p:spPr>
            <a:xfrm>
              <a:off x="6060375" y="4000875"/>
              <a:ext cx="121400" cy="121425"/>
            </a:xfrm>
            <a:custGeom>
              <a:avLst/>
              <a:gdLst/>
              <a:ahLst/>
              <a:cxnLst/>
              <a:rect l="l" t="t" r="r" b="b"/>
              <a:pathLst>
                <a:path w="4856" h="4857" extrusionOk="0">
                  <a:moveTo>
                    <a:pt x="0" y="1"/>
                  </a:moveTo>
                  <a:lnTo>
                    <a:pt x="0" y="4856"/>
                  </a:lnTo>
                  <a:lnTo>
                    <a:pt x="4855" y="4856"/>
                  </a:lnTo>
                  <a:lnTo>
                    <a:pt x="48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7" name="Google Shape;3497;p11"/>
            <p:cNvSpPr/>
            <p:nvPr/>
          </p:nvSpPr>
          <p:spPr>
            <a:xfrm>
              <a:off x="6210875" y="2381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8" name="Google Shape;3498;p11"/>
            <p:cNvSpPr/>
            <p:nvPr/>
          </p:nvSpPr>
          <p:spPr>
            <a:xfrm>
              <a:off x="6210875" y="6896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11"/>
            <p:cNvSpPr/>
            <p:nvPr/>
          </p:nvSpPr>
          <p:spPr>
            <a:xfrm>
              <a:off x="6210875" y="23452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11"/>
            <p:cNvSpPr/>
            <p:nvPr/>
          </p:nvSpPr>
          <p:spPr>
            <a:xfrm>
              <a:off x="6210875" y="324832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11"/>
            <p:cNvSpPr/>
            <p:nvPr/>
          </p:nvSpPr>
          <p:spPr>
            <a:xfrm>
              <a:off x="6210875" y="3699875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0"/>
                  </a:moveTo>
                  <a:lnTo>
                    <a:pt x="1" y="4855"/>
                  </a:lnTo>
                  <a:lnTo>
                    <a:pt x="4856" y="4855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11"/>
            <p:cNvSpPr/>
            <p:nvPr/>
          </p:nvSpPr>
          <p:spPr>
            <a:xfrm>
              <a:off x="6361375" y="1442200"/>
              <a:ext cx="121425" cy="121400"/>
            </a:xfrm>
            <a:custGeom>
              <a:avLst/>
              <a:gdLst/>
              <a:ahLst/>
              <a:cxnLst/>
              <a:rect l="l" t="t" r="r" b="b"/>
              <a:pathLst>
                <a:path w="4857" h="4856" extrusionOk="0">
                  <a:moveTo>
                    <a:pt x="1" y="0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11"/>
            <p:cNvSpPr/>
            <p:nvPr/>
          </p:nvSpPr>
          <p:spPr>
            <a:xfrm>
              <a:off x="6361375" y="2646275"/>
              <a:ext cx="121425" cy="121425"/>
            </a:xfrm>
            <a:custGeom>
              <a:avLst/>
              <a:gdLst/>
              <a:ahLst/>
              <a:cxnLst/>
              <a:rect l="l" t="t" r="r" b="b"/>
              <a:pathLst>
                <a:path w="4857" h="4857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11"/>
            <p:cNvSpPr/>
            <p:nvPr/>
          </p:nvSpPr>
          <p:spPr>
            <a:xfrm>
              <a:off x="6662400" y="4903950"/>
              <a:ext cx="121400" cy="121400"/>
            </a:xfrm>
            <a:custGeom>
              <a:avLst/>
              <a:gdLst/>
              <a:ahLst/>
              <a:cxnLst/>
              <a:rect l="l" t="t" r="r" b="b"/>
              <a:pathLst>
                <a:path w="4856" h="4856" extrusionOk="0">
                  <a:moveTo>
                    <a:pt x="1" y="1"/>
                  </a:moveTo>
                  <a:lnTo>
                    <a:pt x="1" y="4856"/>
                  </a:lnTo>
                  <a:lnTo>
                    <a:pt x="4856" y="4856"/>
                  </a:lnTo>
                  <a:lnTo>
                    <a:pt x="48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5" name="Google Shape;3505;p11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2"/>
                </a:solidFill>
              </a:defRPr>
            </a:lvl1pPr>
            <a:lvl2pPr lvl="1">
              <a:buNone/>
              <a:defRPr>
                <a:solidFill>
                  <a:schemeClr val="accent2"/>
                </a:solidFill>
              </a:defRPr>
            </a:lvl2pPr>
            <a:lvl3pPr lvl="2">
              <a:buNone/>
              <a:defRPr>
                <a:solidFill>
                  <a:schemeClr val="accent2"/>
                </a:solidFill>
              </a:defRPr>
            </a:lvl3pPr>
            <a:lvl4pPr lvl="3">
              <a:buNone/>
              <a:defRPr>
                <a:solidFill>
                  <a:schemeClr val="accent2"/>
                </a:solidFill>
              </a:defRPr>
            </a:lvl4pPr>
            <a:lvl5pPr lvl="4">
              <a:buNone/>
              <a:defRPr>
                <a:solidFill>
                  <a:schemeClr val="accent2"/>
                </a:solidFill>
              </a:defRPr>
            </a:lvl5pPr>
            <a:lvl6pPr lvl="5">
              <a:buNone/>
              <a:defRPr>
                <a:solidFill>
                  <a:schemeClr val="accent2"/>
                </a:solidFill>
              </a:defRPr>
            </a:lvl6pPr>
            <a:lvl7pPr lvl="6">
              <a:buNone/>
              <a:defRPr>
                <a:solidFill>
                  <a:schemeClr val="accent2"/>
                </a:solidFill>
              </a:defRPr>
            </a:lvl7pPr>
            <a:lvl8pPr lvl="7">
              <a:buNone/>
              <a:defRPr>
                <a:solidFill>
                  <a:schemeClr val="accent2"/>
                </a:solidFill>
              </a:defRPr>
            </a:lvl8pPr>
            <a:lvl9pPr lvl="8">
              <a:buNone/>
              <a:defRPr>
                <a:solidFill>
                  <a:schemeClr val="accent2"/>
                </a:solidFill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8300" y="739375"/>
            <a:ext cx="6761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8300" y="1733550"/>
            <a:ext cx="6761100" cy="298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▪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▫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●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○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tillium Web Light"/>
              <a:buChar char="■"/>
              <a:defRPr sz="2400">
                <a:solidFill>
                  <a:schemeClr val="dk1"/>
                </a:solidFill>
                <a:latin typeface="Titillium Web Light"/>
                <a:ea typeface="Titillium Web Light"/>
                <a:cs typeface="Titillium Web Light"/>
                <a:sym typeface="Titillium Web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1pPr>
            <a:lvl2pPr lvl="1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2pPr>
            <a:lvl3pPr lvl="2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3pPr>
            <a:lvl4pPr lvl="3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4pPr>
            <a:lvl5pPr lvl="4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5pPr>
            <a:lvl6pPr lvl="5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6pPr>
            <a:lvl7pPr lvl="6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7pPr>
            <a:lvl8pPr lvl="7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8pPr>
            <a:lvl9pPr lvl="8">
              <a:buNone/>
              <a:defRPr sz="1200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4" r:id="rId3"/>
    <p:sldLayoutId id="2147483656" r:id="rId4"/>
    <p:sldLayoutId id="2147483657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6" name="Google Shape;3836;p13"/>
          <p:cNvSpPr txBox="1">
            <a:spLocks noGrp="1"/>
          </p:cNvSpPr>
          <p:nvPr>
            <p:ph type="ctrTitle"/>
          </p:nvPr>
        </p:nvSpPr>
        <p:spPr>
          <a:xfrm>
            <a:off x="762000" y="696425"/>
            <a:ext cx="53967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Early A</a:t>
            </a:r>
            <a:r>
              <a:rPr lang="en-US" dirty="0" smtClean="0"/>
              <a:t>l</a:t>
            </a:r>
            <a:r>
              <a:rPr lang="en" dirty="0" smtClean="0"/>
              <a:t>ert/MidTerm Grade Program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9" name="Google Shape;4039;p36"/>
          <p:cNvSpPr txBox="1">
            <a:spLocks noGrp="1"/>
          </p:cNvSpPr>
          <p:nvPr>
            <p:ph type="subTitle" idx="4294967295"/>
          </p:nvPr>
        </p:nvSpPr>
        <p:spPr>
          <a:xfrm>
            <a:off x="685800" y="505162"/>
            <a:ext cx="48639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D3EBD5"/>
                </a:solidFill>
                <a:highlight>
                  <a:srgbClr val="01597F"/>
                </a:highlight>
              </a:rPr>
              <a:t>Q</a:t>
            </a:r>
            <a:r>
              <a:rPr lang="en" sz="3600" dirty="0" smtClean="0">
                <a:solidFill>
                  <a:srgbClr val="D3EBD5"/>
                </a:solidFill>
                <a:highlight>
                  <a:srgbClr val="01597F"/>
                </a:highlight>
              </a:rPr>
              <a:t>uestions</a:t>
            </a:r>
            <a:r>
              <a:rPr lang="en" sz="3600" dirty="0">
                <a:solidFill>
                  <a:srgbClr val="D3EBD5"/>
                </a:solidFill>
                <a:highlight>
                  <a:srgbClr val="01597F"/>
                </a:highlight>
              </a:rPr>
              <a:t>?</a:t>
            </a:r>
            <a:endParaRPr sz="3600" dirty="0">
              <a:solidFill>
                <a:srgbClr val="D3EBD5"/>
              </a:solidFill>
              <a:highlight>
                <a:srgbClr val="01597F"/>
              </a:highlight>
            </a:endParaRPr>
          </a:p>
        </p:txBody>
      </p:sp>
      <p:sp>
        <p:nvSpPr>
          <p:cNvPr id="4040" name="Google Shape;4040;p36"/>
          <p:cNvSpPr txBox="1">
            <a:spLocks noGrp="1"/>
          </p:cNvSpPr>
          <p:nvPr>
            <p:ph type="body" idx="4294967295"/>
          </p:nvPr>
        </p:nvSpPr>
        <p:spPr>
          <a:xfrm>
            <a:off x="741405" y="1576774"/>
            <a:ext cx="6579973" cy="32547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D3EBD5"/>
                </a:solidFill>
              </a:rPr>
              <a:t>Early Alert Grade Program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D3EBD5"/>
                </a:solidFill>
              </a:rPr>
              <a:t>Judith Sanders	jsanders@auburn.edu</a:t>
            </a:r>
            <a:endParaRPr lang="en-US" dirty="0">
              <a:solidFill>
                <a:srgbClr val="D3EBD5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D3EBD5"/>
                </a:solidFill>
              </a:rPr>
              <a:t>Ruthie Spiers	ruthie@auburn.edu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dirty="0" smtClean="0">
              <a:solidFill>
                <a:srgbClr val="D3EBD5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D3EBD5"/>
                </a:solidFill>
              </a:rPr>
              <a:t>Grading Options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D3EBD5"/>
                </a:solidFill>
              </a:rPr>
              <a:t>Brandon Simmons	simmorb@auburn.edu</a:t>
            </a:r>
            <a:endParaRPr dirty="0">
              <a:solidFill>
                <a:srgbClr val="D3EBD5"/>
              </a:solidFill>
            </a:endParaRPr>
          </a:p>
        </p:txBody>
      </p:sp>
      <p:sp>
        <p:nvSpPr>
          <p:cNvPr id="4041" name="Google Shape;4041;p36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6" name="Google Shape;3976;p29"/>
          <p:cNvSpPr txBox="1">
            <a:spLocks noGrp="1"/>
          </p:cNvSpPr>
          <p:nvPr>
            <p:ph type="title"/>
          </p:nvPr>
        </p:nvSpPr>
        <p:spPr>
          <a:xfrm>
            <a:off x="640231" y="335778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MidTerm Grades</a:t>
            </a:r>
            <a:endParaRPr dirty="0"/>
          </a:p>
        </p:txBody>
      </p:sp>
      <p:sp>
        <p:nvSpPr>
          <p:cNvPr id="3977" name="Google Shape;3977;p29"/>
          <p:cNvSpPr/>
          <p:nvPr/>
        </p:nvSpPr>
        <p:spPr>
          <a:xfrm>
            <a:off x="747140" y="1276608"/>
            <a:ext cx="1679360" cy="1775327"/>
          </a:xfrm>
          <a:prstGeom prst="rect">
            <a:avLst/>
          </a:prstGeom>
          <a:noFill/>
          <a:ln w="76200" cap="flat" cmpd="sng">
            <a:solidFill>
              <a:srgbClr val="D3EBD5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All Core and 1</a:t>
            </a:r>
            <a:r>
              <a:rPr lang="en" sz="1800" baseline="300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st</a:t>
            </a:r>
            <a:r>
              <a:rPr lang="en" sz="18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 Year Seminar Courses</a:t>
            </a:r>
            <a:endParaRPr sz="1800" dirty="0">
              <a:solidFill>
                <a:srgbClr val="003B55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3978" name="Google Shape;3978;p29"/>
          <p:cNvSpPr/>
          <p:nvPr/>
        </p:nvSpPr>
        <p:spPr>
          <a:xfrm>
            <a:off x="5350450" y="2449831"/>
            <a:ext cx="1744183" cy="1775327"/>
          </a:xfrm>
          <a:prstGeom prst="rect">
            <a:avLst/>
          </a:prstGeom>
          <a:noFill/>
          <a:ln w="76200" cap="flat" cmpd="sng">
            <a:solidFill>
              <a:srgbClr val="0B87A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Additional 303 courses </a:t>
            </a:r>
            <a:r>
              <a:rPr lang="en" sz="1800" dirty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s</a:t>
            </a:r>
            <a:r>
              <a:rPr lang="en" sz="18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ubmitted outside of Core and 1</a:t>
            </a:r>
            <a:r>
              <a:rPr lang="en" sz="1800" baseline="300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st</a:t>
            </a:r>
            <a:r>
              <a:rPr lang="en" sz="18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 Year Seminar</a:t>
            </a:r>
            <a:endParaRPr sz="1800" dirty="0">
              <a:solidFill>
                <a:srgbClr val="003B55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3979" name="Google Shape;3979;p29"/>
          <p:cNvSpPr/>
          <p:nvPr/>
        </p:nvSpPr>
        <p:spPr>
          <a:xfrm>
            <a:off x="2990238" y="1869661"/>
            <a:ext cx="1679361" cy="1775325"/>
          </a:xfrm>
          <a:prstGeom prst="rect">
            <a:avLst/>
          </a:prstGeom>
          <a:noFill/>
          <a:ln w="76200" cap="flat" cmpd="sng">
            <a:solidFill>
              <a:srgbClr val="80BFB7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93% Submission rate in 860 courses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rgbClr val="003B55"/>
                </a:solidFill>
                <a:latin typeface="Titillium Web Light"/>
                <a:ea typeface="Titillium Web Light"/>
                <a:cs typeface="Titillium Web Light"/>
                <a:sym typeface="Titillium Web Light"/>
              </a:rPr>
              <a:t>(Fall 2019)</a:t>
            </a:r>
            <a:endParaRPr sz="1800" dirty="0">
              <a:solidFill>
                <a:srgbClr val="003B55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cxnSp>
        <p:nvCxnSpPr>
          <p:cNvPr id="3980" name="Google Shape;3980;p29"/>
          <p:cNvCxnSpPr/>
          <p:nvPr/>
        </p:nvCxnSpPr>
        <p:spPr>
          <a:xfrm>
            <a:off x="2309538" y="3054949"/>
            <a:ext cx="680700" cy="0"/>
          </a:xfrm>
          <a:prstGeom prst="straightConnector1">
            <a:avLst/>
          </a:prstGeom>
          <a:noFill/>
          <a:ln w="38100" cap="flat" cmpd="sng">
            <a:solidFill>
              <a:srgbClr val="D3EBD5"/>
            </a:solidFill>
            <a:prstDash val="solid"/>
            <a:round/>
            <a:headEnd type="diamond" w="sm" len="sm"/>
            <a:tailEnd type="diamond" w="sm" len="sm"/>
          </a:ln>
        </p:spPr>
      </p:cxnSp>
      <p:cxnSp>
        <p:nvCxnSpPr>
          <p:cNvPr id="3981" name="Google Shape;3981;p29"/>
          <p:cNvCxnSpPr/>
          <p:nvPr/>
        </p:nvCxnSpPr>
        <p:spPr>
          <a:xfrm>
            <a:off x="4669599" y="3644986"/>
            <a:ext cx="680700" cy="0"/>
          </a:xfrm>
          <a:prstGeom prst="straightConnector1">
            <a:avLst/>
          </a:prstGeom>
          <a:noFill/>
          <a:ln w="38100" cap="flat" cmpd="sng">
            <a:solidFill>
              <a:srgbClr val="80BFB7"/>
            </a:solidFill>
            <a:prstDash val="solid"/>
            <a:round/>
            <a:headEnd type="diamond" w="sm" len="sm"/>
            <a:tailEnd type="diamond" w="sm" len="sm"/>
          </a:ln>
        </p:spPr>
      </p:cxnSp>
      <p:sp>
        <p:nvSpPr>
          <p:cNvPr id="3982" name="Google Shape;3982;p29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918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" name="Google Shape;3905;p21"/>
          <p:cNvSpPr txBox="1">
            <a:spLocks noGrp="1"/>
          </p:cNvSpPr>
          <p:nvPr>
            <p:ph type="title"/>
          </p:nvPr>
        </p:nvSpPr>
        <p:spPr>
          <a:xfrm>
            <a:off x="718300" y="291634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Faculty Communication</a:t>
            </a:r>
            <a:endParaRPr dirty="0"/>
          </a:p>
        </p:txBody>
      </p:sp>
      <p:sp>
        <p:nvSpPr>
          <p:cNvPr id="3909" name="Google Shape;3909;p21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718300" y="1083312"/>
            <a:ext cx="5568988" cy="1318795"/>
          </a:xfrm>
        </p:spPr>
        <p:txBody>
          <a:bodyPr/>
          <a:lstStyle/>
          <a:p>
            <a:r>
              <a:rPr lang="en-US" dirty="0"/>
              <a:t>Academic Calendar</a:t>
            </a:r>
          </a:p>
          <a:p>
            <a:r>
              <a:rPr lang="en-US" dirty="0" smtClean="0"/>
              <a:t>Email prior to beginning of term</a:t>
            </a:r>
          </a:p>
          <a:p>
            <a:pPr lvl="1"/>
            <a:r>
              <a:rPr lang="en-US" dirty="0" smtClean="0"/>
              <a:t>Dependent </a:t>
            </a:r>
            <a:r>
              <a:rPr lang="en-US" dirty="0" smtClean="0"/>
              <a:t>on faculty assignment to course </a:t>
            </a:r>
            <a:endParaRPr lang="en-US" dirty="0" smtClean="0"/>
          </a:p>
          <a:p>
            <a:r>
              <a:rPr lang="en-US" dirty="0" smtClean="0"/>
              <a:t>Reminder email (</a:t>
            </a:r>
            <a:r>
              <a:rPr lang="en-US" dirty="0"/>
              <a:t>n</a:t>
            </a:r>
            <a:r>
              <a:rPr lang="en-US" dirty="0" smtClean="0"/>
              <a:t>on-submitted courses)</a:t>
            </a:r>
          </a:p>
          <a:p>
            <a:pPr lvl="1"/>
            <a:r>
              <a:rPr lang="en-US" dirty="0" smtClean="0"/>
              <a:t>~ one week before midterm</a:t>
            </a:r>
          </a:p>
          <a:p>
            <a:pPr lvl="1"/>
            <a:r>
              <a:rPr lang="en-US" dirty="0" smtClean="0"/>
              <a:t>1-2 days prior to midterm</a:t>
            </a:r>
            <a:endParaRPr lang="en-US" dirty="0"/>
          </a:p>
        </p:txBody>
      </p:sp>
      <p:sp>
        <p:nvSpPr>
          <p:cNvPr id="11" name="Google Shape;3905;p21"/>
          <p:cNvSpPr txBox="1">
            <a:spLocks/>
          </p:cNvSpPr>
          <p:nvPr/>
        </p:nvSpPr>
        <p:spPr>
          <a:xfrm>
            <a:off x="718300" y="2765085"/>
            <a:ext cx="6761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Dosis ExtraLight"/>
              <a:buNone/>
              <a:defRPr sz="3600" b="0" i="0" u="none" strike="noStrike" cap="none">
                <a:solidFill>
                  <a:schemeClr val="dk2"/>
                </a:solidFill>
                <a:latin typeface="Dosis ExtraLight"/>
                <a:ea typeface="Dosis ExtraLight"/>
                <a:cs typeface="Dosis ExtraLight"/>
                <a:sym typeface="Dosis ExtraLight"/>
              </a:defRPr>
            </a:lvl9pPr>
          </a:lstStyle>
          <a:p>
            <a:r>
              <a:rPr lang="en-US" dirty="0" smtClean="0"/>
              <a:t>Faculty Support</a:t>
            </a:r>
          </a:p>
        </p:txBody>
      </p:sp>
      <p:sp>
        <p:nvSpPr>
          <p:cNvPr id="12" name="Text Placeholder 1"/>
          <p:cNvSpPr>
            <a:spLocks noGrp="1"/>
          </p:cNvSpPr>
          <p:nvPr>
            <p:ph type="body" idx="1"/>
          </p:nvPr>
        </p:nvSpPr>
        <p:spPr>
          <a:xfrm>
            <a:off x="640231" y="3598206"/>
            <a:ext cx="5568988" cy="1318795"/>
          </a:xfrm>
        </p:spPr>
        <p:txBody>
          <a:bodyPr/>
          <a:lstStyle/>
          <a:p>
            <a:r>
              <a:rPr lang="en-US" dirty="0" smtClean="0"/>
              <a:t>Judith Sanders</a:t>
            </a:r>
          </a:p>
          <a:p>
            <a:r>
              <a:rPr lang="en-US" dirty="0" smtClean="0"/>
              <a:t>Biggio Center</a:t>
            </a:r>
          </a:p>
          <a:p>
            <a:r>
              <a:rPr lang="en-US" dirty="0" smtClean="0"/>
              <a:t>OIT Help Desk</a:t>
            </a:r>
          </a:p>
        </p:txBody>
      </p:sp>
    </p:spTree>
    <p:extLst>
      <p:ext uri="{BB962C8B-B14F-4D97-AF65-F5344CB8AC3E}">
        <p14:creationId xmlns:p14="http://schemas.microsoft.com/office/powerpoint/2010/main" val="81657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" name="Google Shape;3905;p21"/>
          <p:cNvSpPr txBox="1">
            <a:spLocks noGrp="1"/>
          </p:cNvSpPr>
          <p:nvPr>
            <p:ph type="title"/>
          </p:nvPr>
        </p:nvSpPr>
        <p:spPr>
          <a:xfrm>
            <a:off x="718300" y="291634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Grade Communication</a:t>
            </a:r>
            <a:endParaRPr dirty="0"/>
          </a:p>
        </p:txBody>
      </p:sp>
      <p:sp>
        <p:nvSpPr>
          <p:cNvPr id="3906" name="Google Shape;3906;p21"/>
          <p:cNvSpPr txBox="1">
            <a:spLocks noGrp="1"/>
          </p:cNvSpPr>
          <p:nvPr>
            <p:ph type="body" idx="1"/>
          </p:nvPr>
        </p:nvSpPr>
        <p:spPr>
          <a:xfrm>
            <a:off x="735141" y="1241322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smtClean="0"/>
              <a:t>Students</a:t>
            </a:r>
            <a:endParaRPr b="1" dirty="0"/>
          </a:p>
          <a:p>
            <a:pPr marL="285750" indent="-285750"/>
            <a:r>
              <a:rPr lang="en" dirty="0" smtClean="0"/>
              <a:t>Students with D/F/FA grades are contacted by Retention Prgramming Coordinator</a:t>
            </a:r>
          </a:p>
          <a:p>
            <a:pPr marL="285750" indent="-285750"/>
            <a:r>
              <a:rPr lang="en" dirty="0" smtClean="0"/>
              <a:t>Encouraged to meet with faculty, advisor, &amp; student support staff</a:t>
            </a:r>
          </a:p>
        </p:txBody>
      </p:sp>
      <p:sp>
        <p:nvSpPr>
          <p:cNvPr id="3907" name="Google Shape;3907;p21"/>
          <p:cNvSpPr txBox="1">
            <a:spLocks noGrp="1"/>
          </p:cNvSpPr>
          <p:nvPr>
            <p:ph type="body" idx="2"/>
          </p:nvPr>
        </p:nvSpPr>
        <p:spPr>
          <a:xfrm>
            <a:off x="2914341" y="1241322"/>
            <a:ext cx="2385859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 smtClean="0"/>
              <a:t>Associate Deans</a:t>
            </a:r>
          </a:p>
          <a:p>
            <a:pPr marL="285750" indent="-285750"/>
            <a:r>
              <a:rPr lang="en" dirty="0"/>
              <a:t>All mid-term grades</a:t>
            </a:r>
          </a:p>
          <a:p>
            <a:pPr marL="285750" indent="-285750"/>
            <a:r>
              <a:rPr lang="en" dirty="0"/>
              <a:t>Subgroups of D/F/FA grades</a:t>
            </a:r>
          </a:p>
          <a:p>
            <a:pPr marL="285750" indent="-285750"/>
            <a:r>
              <a:rPr lang="en" dirty="0" smtClean="0"/>
              <a:t>Only comprehensive </a:t>
            </a:r>
            <a:r>
              <a:rPr lang="en" dirty="0"/>
              <a:t>view of student </a:t>
            </a:r>
            <a:r>
              <a:rPr lang="en" dirty="0" smtClean="0"/>
              <a:t>performance available</a:t>
            </a:r>
          </a:p>
          <a:p>
            <a:pPr marL="285750" indent="-285750"/>
            <a:r>
              <a:rPr lang="en" dirty="0" smtClean="0"/>
              <a:t>All </a:t>
            </a:r>
            <a:r>
              <a:rPr lang="en" dirty="0"/>
              <a:t>advising </a:t>
            </a:r>
            <a:r>
              <a:rPr lang="en" dirty="0" smtClean="0"/>
              <a:t>units utilize </a:t>
            </a:r>
            <a:r>
              <a:rPr lang="en" dirty="0"/>
              <a:t>this data to intervene with students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3908" name="Google Shape;3908;p21"/>
          <p:cNvSpPr txBox="1">
            <a:spLocks noGrp="1"/>
          </p:cNvSpPr>
          <p:nvPr>
            <p:ph type="body" idx="3"/>
          </p:nvPr>
        </p:nvSpPr>
        <p:spPr>
          <a:xfrm>
            <a:off x="5300200" y="1241322"/>
            <a:ext cx="2179200" cy="30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 smtClean="0"/>
              <a:t>Campus Partners</a:t>
            </a:r>
            <a:endParaRPr b="1" dirty="0"/>
          </a:p>
          <a:p>
            <a:pPr marL="285750" indent="-285750"/>
            <a:r>
              <a:rPr lang="en-US" dirty="0" smtClean="0"/>
              <a:t>Veterans</a:t>
            </a:r>
          </a:p>
          <a:p>
            <a:pPr marL="285750" indent="-285750"/>
            <a:r>
              <a:rPr lang="en-US" dirty="0" smtClean="0"/>
              <a:t>Athletics</a:t>
            </a:r>
          </a:p>
          <a:p>
            <a:pPr marL="285750" indent="-285750"/>
            <a:r>
              <a:rPr lang="en-US" dirty="0" smtClean="0"/>
              <a:t>Honors</a:t>
            </a:r>
          </a:p>
          <a:p>
            <a:pPr marL="285750" indent="-285750"/>
            <a:r>
              <a:rPr lang="en-US" dirty="0" smtClean="0"/>
              <a:t>Auburn Global</a:t>
            </a:r>
          </a:p>
          <a:p>
            <a:pPr marL="285750" indent="-285750"/>
            <a:r>
              <a:rPr lang="en-US" dirty="0" smtClean="0"/>
              <a:t>Academic Support</a:t>
            </a:r>
          </a:p>
          <a:p>
            <a:pPr marL="285750" indent="-285750"/>
            <a:r>
              <a:rPr lang="en-US" dirty="0" smtClean="0"/>
              <a:t>Exploratory Advising Center</a:t>
            </a:r>
          </a:p>
          <a:p>
            <a:pPr marL="285750" indent="-285750"/>
            <a:r>
              <a:rPr lang="en-US" dirty="0" smtClean="0"/>
              <a:t>Dual Enrollment</a:t>
            </a:r>
          </a:p>
          <a:p>
            <a:pPr marL="285750" indent="-285750"/>
            <a:r>
              <a:rPr lang="en-US" dirty="0" smtClean="0"/>
              <a:t>Auburn Online</a:t>
            </a:r>
          </a:p>
          <a:p>
            <a:pPr marL="285750" indent="-285750"/>
            <a:r>
              <a:rPr lang="en-US" dirty="0" smtClean="0"/>
              <a:t>Others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09" name="Google Shape;3909;p21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4740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" name="Google Shape;3905;p21"/>
          <p:cNvSpPr txBox="1">
            <a:spLocks noGrp="1"/>
          </p:cNvSpPr>
          <p:nvPr>
            <p:ph type="title"/>
          </p:nvPr>
        </p:nvSpPr>
        <p:spPr>
          <a:xfrm>
            <a:off x="640231" y="101176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Program Outcomes </a:t>
            </a:r>
            <a:r>
              <a:rPr lang="en" dirty="0" smtClean="0"/>
              <a:t>(Fall 2018)</a:t>
            </a:r>
            <a:endParaRPr dirty="0"/>
          </a:p>
        </p:txBody>
      </p:sp>
      <p:sp>
        <p:nvSpPr>
          <p:cNvPr id="3906" name="Google Shape;3906;p21"/>
          <p:cNvSpPr txBox="1">
            <a:spLocks noGrp="1"/>
          </p:cNvSpPr>
          <p:nvPr>
            <p:ph type="body" idx="1"/>
          </p:nvPr>
        </p:nvSpPr>
        <p:spPr>
          <a:xfrm>
            <a:off x="499961" y="1071511"/>
            <a:ext cx="5134720" cy="28702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smtClean="0"/>
              <a:t>Goal is Student Awareness of Overall Performance</a:t>
            </a:r>
            <a:endParaRPr b="1" dirty="0"/>
          </a:p>
          <a:p>
            <a:pPr marL="285750" indent="-285750"/>
            <a:r>
              <a:rPr lang="en" dirty="0" smtClean="0"/>
              <a:t>Aware in time to improve </a:t>
            </a:r>
          </a:p>
          <a:p>
            <a:pPr marL="742950" lvl="1" indent="-285750"/>
            <a:r>
              <a:rPr lang="en" dirty="0" smtClean="0"/>
              <a:t>43% F/FA grades improved to at least passing</a:t>
            </a:r>
          </a:p>
          <a:p>
            <a:pPr marL="285750" indent="-285750"/>
            <a:r>
              <a:rPr lang="en" dirty="0" smtClean="0"/>
              <a:t>Aware prior to deadline to withdraw</a:t>
            </a:r>
          </a:p>
          <a:p>
            <a:pPr marL="742950" lvl="1" indent="-285750"/>
            <a:r>
              <a:rPr lang="en" dirty="0" smtClean="0"/>
              <a:t>30% F/FA grades resulted in W grade</a:t>
            </a:r>
          </a:p>
          <a:p>
            <a:pPr marL="285750" indent="-285750"/>
            <a:r>
              <a:rPr lang="en" dirty="0" smtClean="0"/>
              <a:t>Aware of excuses needed</a:t>
            </a:r>
          </a:p>
          <a:p>
            <a:pPr marL="742950" lvl="1" indent="-285750"/>
            <a:r>
              <a:rPr lang="en" dirty="0" smtClean="0"/>
              <a:t>43% of FA grades were reported as an earned grade</a:t>
            </a:r>
          </a:p>
          <a:p>
            <a:pPr marL="0" indent="0">
              <a:buNone/>
            </a:pPr>
            <a:endParaRPr lang="en" dirty="0" smtClean="0"/>
          </a:p>
          <a:p>
            <a:pPr marL="742950" lvl="1" indent="-285750"/>
            <a:endParaRPr lang="en" dirty="0" smtClean="0"/>
          </a:p>
          <a:p>
            <a:pPr marL="742950" lvl="1" indent="-285750"/>
            <a:endParaRPr lang="en" dirty="0" smtClean="0"/>
          </a:p>
        </p:txBody>
      </p:sp>
      <p:sp>
        <p:nvSpPr>
          <p:cNvPr id="3909" name="Google Shape;3909;p21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301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" name="Google Shape;3905;p21"/>
          <p:cNvSpPr txBox="1">
            <a:spLocks noGrp="1"/>
          </p:cNvSpPr>
          <p:nvPr>
            <p:ph type="title"/>
          </p:nvPr>
        </p:nvSpPr>
        <p:spPr>
          <a:xfrm>
            <a:off x="640231" y="101176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Program Outcomes (Fall 2018)</a:t>
            </a:r>
            <a:endParaRPr dirty="0"/>
          </a:p>
        </p:txBody>
      </p:sp>
      <p:sp>
        <p:nvSpPr>
          <p:cNvPr id="3907" name="Google Shape;3907;p21"/>
          <p:cNvSpPr txBox="1">
            <a:spLocks noGrp="1"/>
          </p:cNvSpPr>
          <p:nvPr>
            <p:ph type="body" idx="2"/>
          </p:nvPr>
        </p:nvSpPr>
        <p:spPr>
          <a:xfrm>
            <a:off x="640231" y="881103"/>
            <a:ext cx="2937503" cy="29618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 smtClean="0"/>
              <a:t>At Risk Populations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Ter</a:t>
            </a:r>
            <a:r>
              <a:rPr lang="en-US" dirty="0"/>
              <a:t>m</a:t>
            </a:r>
            <a:r>
              <a:rPr lang="en-US" dirty="0" smtClean="0"/>
              <a:t> Transition</a:t>
            </a:r>
          </a:p>
          <a:p>
            <a:pPr marL="285750" indent="-285750"/>
            <a:r>
              <a:rPr lang="en-US" dirty="0" smtClean="0"/>
              <a:t>2,087 1</a:t>
            </a:r>
            <a:r>
              <a:rPr lang="en-US" baseline="30000" dirty="0" smtClean="0"/>
              <a:t>st</a:t>
            </a:r>
            <a:r>
              <a:rPr lang="en-US" dirty="0" smtClean="0"/>
              <a:t> term students D/F/FA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Academic Warning</a:t>
            </a:r>
          </a:p>
          <a:p>
            <a:pPr marL="285750" indent="-285750"/>
            <a:r>
              <a:rPr lang="en-US" dirty="0" smtClean="0"/>
              <a:t>270 AW students with D/F/FA</a:t>
            </a:r>
          </a:p>
        </p:txBody>
      </p:sp>
      <p:sp>
        <p:nvSpPr>
          <p:cNvPr id="3909" name="Google Shape;3909;p21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497859" y="1371599"/>
            <a:ext cx="29718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buClr>
                <a:srgbClr val="D3EBD5"/>
              </a:buClr>
              <a:buSzPts val="1600"/>
            </a:pPr>
            <a:r>
              <a:rPr lang="en-US" sz="1600" dirty="0">
                <a:solidFill>
                  <a:srgbClr val="003B55"/>
                </a:solidFill>
                <a:latin typeface="Titillium Web Light"/>
                <a:sym typeface="Titillium Web Light"/>
              </a:rPr>
              <a:t>Multiple D/F/FA Grades</a:t>
            </a:r>
          </a:p>
          <a:p>
            <a:pPr marL="285750" lvl="0" indent="-285750">
              <a:spcBef>
                <a:spcPts val="600"/>
              </a:spcBef>
              <a:buClr>
                <a:srgbClr val="D3EBD5"/>
              </a:buClr>
              <a:buSzPts val="1600"/>
              <a:buFont typeface="Titillium Web Light"/>
              <a:buChar char="▪"/>
            </a:pPr>
            <a:r>
              <a:rPr lang="en-US" sz="1600" dirty="0">
                <a:solidFill>
                  <a:srgbClr val="003B55"/>
                </a:solidFill>
                <a:latin typeface="Titillium Web Light"/>
                <a:sym typeface="Titillium Web Light"/>
              </a:rPr>
              <a:t>268 students</a:t>
            </a:r>
          </a:p>
          <a:p>
            <a:pPr marL="285750" lvl="0" indent="-285750">
              <a:spcBef>
                <a:spcPts val="600"/>
              </a:spcBef>
              <a:buClr>
                <a:srgbClr val="D3EBD5"/>
              </a:buClr>
              <a:buSzPts val="1600"/>
              <a:buFont typeface="Titillium Web Light"/>
              <a:buChar char="▪"/>
            </a:pPr>
            <a:r>
              <a:rPr lang="en-US" sz="1600" dirty="0">
                <a:solidFill>
                  <a:srgbClr val="003B55"/>
                </a:solidFill>
                <a:latin typeface="Titillium Web Light"/>
                <a:sym typeface="Titillium Web Light"/>
              </a:rPr>
              <a:t>53% improved to at least passing</a:t>
            </a:r>
          </a:p>
          <a:p>
            <a:pPr marL="285750" lvl="0" indent="-285750">
              <a:spcBef>
                <a:spcPts val="600"/>
              </a:spcBef>
              <a:buClr>
                <a:srgbClr val="D3EBD5"/>
              </a:buClr>
              <a:buSzPts val="1600"/>
              <a:buFont typeface="Titillium Web Light"/>
              <a:buChar char="▪"/>
            </a:pPr>
            <a:r>
              <a:rPr lang="en-US" sz="1600" dirty="0">
                <a:solidFill>
                  <a:srgbClr val="003B55"/>
                </a:solidFill>
                <a:latin typeface="Titillium Web Light"/>
                <a:sym typeface="Titillium Web Light"/>
              </a:rPr>
              <a:t>32% improved to C grade or higher</a:t>
            </a:r>
          </a:p>
        </p:txBody>
      </p:sp>
    </p:spTree>
    <p:extLst>
      <p:ext uri="{BB962C8B-B14F-4D97-AF65-F5344CB8AC3E}">
        <p14:creationId xmlns:p14="http://schemas.microsoft.com/office/powerpoint/2010/main" val="1133471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31" y="1072643"/>
            <a:ext cx="7577395" cy="186208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91530" y="155143"/>
            <a:ext cx="75773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3600" dirty="0">
                <a:solidFill>
                  <a:srgbClr val="0B87A1"/>
                </a:solidFill>
                <a:latin typeface="Dosis ExtraLight"/>
                <a:sym typeface="Dosis ExtraLight"/>
              </a:rPr>
              <a:t>Program Outcomes </a:t>
            </a:r>
            <a:r>
              <a:rPr lang="en" sz="3600" dirty="0" smtClean="0">
                <a:solidFill>
                  <a:srgbClr val="0B87A1"/>
                </a:solidFill>
                <a:latin typeface="Dosis ExtraLight"/>
                <a:sym typeface="Dosis ExtraLight"/>
              </a:rPr>
              <a:t>(AY18-19)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4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" name="Google Shape;3905;p21"/>
          <p:cNvSpPr txBox="1">
            <a:spLocks noGrp="1"/>
          </p:cNvSpPr>
          <p:nvPr>
            <p:ph type="title"/>
          </p:nvPr>
        </p:nvSpPr>
        <p:spPr>
          <a:xfrm>
            <a:off x="640231" y="101176"/>
            <a:ext cx="6761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Program Outreach</a:t>
            </a:r>
            <a:endParaRPr dirty="0"/>
          </a:p>
        </p:txBody>
      </p:sp>
      <p:sp>
        <p:nvSpPr>
          <p:cNvPr id="3908" name="Google Shape;3908;p21"/>
          <p:cNvSpPr txBox="1">
            <a:spLocks noGrp="1"/>
          </p:cNvSpPr>
          <p:nvPr>
            <p:ph type="body" idx="3"/>
          </p:nvPr>
        </p:nvSpPr>
        <p:spPr>
          <a:xfrm>
            <a:off x="640231" y="958576"/>
            <a:ext cx="3603213" cy="33662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smtClean="0"/>
              <a:t>Academic Support</a:t>
            </a:r>
          </a:p>
          <a:p>
            <a:pPr marL="285750" indent="-285750"/>
            <a:r>
              <a:rPr lang="en-US" dirty="0" smtClean="0"/>
              <a:t>3-4 events in Mell &amp; Student Center</a:t>
            </a:r>
          </a:p>
          <a:p>
            <a:pPr marL="285750" indent="-285750"/>
            <a:r>
              <a:rPr lang="en-US" dirty="0" smtClean="0"/>
              <a:t>Highlight available services</a:t>
            </a:r>
          </a:p>
          <a:p>
            <a:pPr marL="285750" indent="-285750"/>
            <a:r>
              <a:rPr lang="en-US" dirty="0" smtClean="0"/>
              <a:t>Schedule academic coaching appointments</a:t>
            </a:r>
          </a:p>
          <a:p>
            <a:pPr marL="0" indent="0">
              <a:buNone/>
            </a:pPr>
            <a:endParaRPr lang="en-US" dirty="0" smtClean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smtClean="0"/>
              <a:t>Study Partners (Fall 2019)</a:t>
            </a:r>
          </a:p>
          <a:p>
            <a:pPr marL="285750" indent="-285750"/>
            <a:r>
              <a:rPr lang="en-US" dirty="0" smtClean="0"/>
              <a:t>Appointments increased by 15%</a:t>
            </a:r>
          </a:p>
          <a:p>
            <a:pPr marL="285750" indent="-285750"/>
            <a:r>
              <a:rPr lang="en-US" dirty="0" smtClean="0"/>
              <a:t>Walk-Ins tripled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09" name="Google Shape;3909;p21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7" name="Google Shape;3908;p21"/>
          <p:cNvSpPr txBox="1">
            <a:spLocks noGrp="1"/>
          </p:cNvSpPr>
          <p:nvPr>
            <p:ph type="body" idx="3"/>
          </p:nvPr>
        </p:nvSpPr>
        <p:spPr>
          <a:xfrm>
            <a:off x="4144107" y="958576"/>
            <a:ext cx="3603213" cy="33662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smtClean="0"/>
              <a:t>Parents</a:t>
            </a:r>
          </a:p>
          <a:p>
            <a:pPr marL="285750" indent="-285750"/>
            <a:r>
              <a:rPr lang="en-US" dirty="0" smtClean="0"/>
              <a:t>5,536 students approve parents’ access in Parent Portal</a:t>
            </a:r>
          </a:p>
          <a:p>
            <a:pPr marL="285750" indent="-285750"/>
            <a:r>
              <a:rPr lang="en-US" dirty="0" smtClean="0"/>
              <a:t>32 Calls </a:t>
            </a:r>
          </a:p>
          <a:p>
            <a:pPr marL="285750" indent="-285750"/>
            <a:endParaRPr lang="en-US" dirty="0" smtClean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sz="3200"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smtClean="0"/>
              <a:t>Advisors</a:t>
            </a:r>
          </a:p>
          <a:p>
            <a:pPr marL="285750" indent="-285750"/>
            <a:r>
              <a:rPr lang="en-US" dirty="0" smtClean="0"/>
              <a:t>Displays in Advise Assist </a:t>
            </a:r>
          </a:p>
          <a:p>
            <a:pPr marL="285750" indent="-285750"/>
            <a:r>
              <a:rPr lang="en-US" dirty="0" smtClean="0"/>
              <a:t>Allows for appropriate course planning for upcoming registration period.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6777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" name="Google Shape;3850;p15"/>
          <p:cNvSpPr txBox="1">
            <a:spLocks noGrp="1"/>
          </p:cNvSpPr>
          <p:nvPr>
            <p:ph type="ctrTitle" idx="4294967295"/>
          </p:nvPr>
        </p:nvSpPr>
        <p:spPr>
          <a:xfrm>
            <a:off x="640231" y="460623"/>
            <a:ext cx="3966604" cy="62061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Grading Options</a:t>
            </a:r>
            <a:endParaRPr dirty="0"/>
          </a:p>
        </p:txBody>
      </p:sp>
      <p:sp>
        <p:nvSpPr>
          <p:cNvPr id="3853" name="Google Shape;3853;p15"/>
          <p:cNvSpPr txBox="1">
            <a:spLocks noGrp="1"/>
          </p:cNvSpPr>
          <p:nvPr>
            <p:ph type="sldNum" idx="12"/>
          </p:nvPr>
        </p:nvSpPr>
        <p:spPr>
          <a:xfrm>
            <a:off x="91531" y="472020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7903" y="1297459"/>
            <a:ext cx="45225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Banner</a:t>
            </a:r>
          </a:p>
          <a:p>
            <a:r>
              <a:rPr lang="en-US" dirty="0" smtClean="0"/>
              <a:t>Faculty Grade </a:t>
            </a:r>
            <a:r>
              <a:rPr lang="en-US" dirty="0" smtClean="0"/>
              <a:t>Entry</a:t>
            </a:r>
          </a:p>
          <a:p>
            <a:r>
              <a:rPr lang="en-US" dirty="0" smtClean="0"/>
              <a:t>SSB 8</a:t>
            </a:r>
            <a:endParaRPr lang="en-US" dirty="0" smtClean="0"/>
          </a:p>
          <a:p>
            <a:endParaRPr lang="en-US" dirty="0" smtClean="0"/>
          </a:p>
          <a:p>
            <a:r>
              <a:rPr lang="en-US" sz="1800" dirty="0" smtClean="0"/>
              <a:t>Canvas Options – 1 will be available</a:t>
            </a:r>
            <a:endParaRPr lang="en-US" sz="1800" dirty="0"/>
          </a:p>
          <a:p>
            <a:r>
              <a:rPr lang="en-US" dirty="0" smtClean="0"/>
              <a:t>Canvas to Banner (C2B)</a:t>
            </a:r>
          </a:p>
          <a:p>
            <a:r>
              <a:rPr lang="en-US" dirty="0" smtClean="0"/>
              <a:t>Intelligent Learning Platform (ILP)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wbray template">
  <a:themeElements>
    <a:clrScheme name="Custom 347">
      <a:dk1>
        <a:srgbClr val="003B55"/>
      </a:dk1>
      <a:lt1>
        <a:srgbClr val="FFFFFF"/>
      </a:lt1>
      <a:dk2>
        <a:srgbClr val="0B87A1"/>
      </a:dk2>
      <a:lt2>
        <a:srgbClr val="EEF1EE"/>
      </a:lt2>
      <a:accent1>
        <a:srgbClr val="D3EBD5"/>
      </a:accent1>
      <a:accent2>
        <a:srgbClr val="80BFB7"/>
      </a:accent2>
      <a:accent3>
        <a:srgbClr val="0B87A1"/>
      </a:accent3>
      <a:accent4>
        <a:srgbClr val="01597F"/>
      </a:accent4>
      <a:accent5>
        <a:srgbClr val="003B55"/>
      </a:accent5>
      <a:accent6>
        <a:srgbClr val="001120"/>
      </a:accent6>
      <a:hlink>
        <a:srgbClr val="01597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365</Words>
  <Application>Microsoft Office PowerPoint</Application>
  <PresentationFormat>On-screen Show (16:9)</PresentationFormat>
  <Paragraphs>98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Dosis ExtraLight</vt:lpstr>
      <vt:lpstr>Titillium Web Light</vt:lpstr>
      <vt:lpstr>Mowbray template</vt:lpstr>
      <vt:lpstr>Early Alert/MidTerm Grade Program</vt:lpstr>
      <vt:lpstr>MidTerm Grades</vt:lpstr>
      <vt:lpstr>Faculty Communication</vt:lpstr>
      <vt:lpstr>Grade Communication</vt:lpstr>
      <vt:lpstr>Program Outcomes (Fall 2018)</vt:lpstr>
      <vt:lpstr>Program Outcomes (Fall 2018)</vt:lpstr>
      <vt:lpstr>PowerPoint Presentation</vt:lpstr>
      <vt:lpstr>Program Outreach</vt:lpstr>
      <vt:lpstr>Grading Options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Judith Sanders</dc:creator>
  <cp:lastModifiedBy>Judith Sanders</cp:lastModifiedBy>
  <cp:revision>28</cp:revision>
  <cp:lastPrinted>2020-01-13T18:23:19Z</cp:lastPrinted>
  <dcterms:modified xsi:type="dcterms:W3CDTF">2020-01-16T19:19:11Z</dcterms:modified>
</cp:coreProperties>
</file>