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4"/>
  </p:notesMasterIdLst>
  <p:handoutMasterIdLst>
    <p:handoutMasterId r:id="rId15"/>
  </p:handoutMasterIdLst>
  <p:sldIdLst>
    <p:sldId id="371" r:id="rId2"/>
    <p:sldId id="375" r:id="rId3"/>
    <p:sldId id="379" r:id="rId4"/>
    <p:sldId id="382" r:id="rId5"/>
    <p:sldId id="383" r:id="rId6"/>
    <p:sldId id="380" r:id="rId7"/>
    <p:sldId id="359" r:id="rId8"/>
    <p:sldId id="365" r:id="rId9"/>
    <p:sldId id="376" r:id="rId10"/>
    <p:sldId id="378" r:id="rId11"/>
    <p:sldId id="394" r:id="rId12"/>
    <p:sldId id="404" r:id="rId13"/>
  </p:sldIdLst>
  <p:sldSz cx="9144000" cy="5715000" type="screen16x1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F212116-9459-47F6-8CBC-B9248D0D0B41}">
          <p14:sldIdLst>
            <p14:sldId id="371"/>
            <p14:sldId id="375"/>
            <p14:sldId id="379"/>
            <p14:sldId id="382"/>
            <p14:sldId id="383"/>
            <p14:sldId id="380"/>
            <p14:sldId id="359"/>
            <p14:sldId id="365"/>
            <p14:sldId id="376"/>
            <p14:sldId id="378"/>
            <p14:sldId id="394"/>
            <p14:sldId id="404"/>
          </p14:sldIdLst>
        </p14:section>
      </p14:sectionLst>
    </p:ext>
    <p:ext uri="{EFAFB233-063F-42B5-8137-9DF3F51BA10A}">
      <p15:sldGuideLst xmlns:p15="http://schemas.microsoft.com/office/powerpoint/2012/main">
        <p15:guide id="1" orient="horz" pos="180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868"/>
    <p:restoredTop sz="75191"/>
  </p:normalViewPr>
  <p:slideViewPr>
    <p:cSldViewPr snapToObjects="1">
      <p:cViewPr varScale="1">
        <p:scale>
          <a:sx n="79" d="100"/>
          <a:sy n="79" d="100"/>
        </p:scale>
        <p:origin x="200" y="464"/>
      </p:cViewPr>
      <p:guideLst>
        <p:guide orient="horz" pos="1800"/>
        <p:guide pos="2880"/>
      </p:guideLst>
    </p:cSldViewPr>
  </p:slideViewPr>
  <p:notesTextViewPr>
    <p:cViewPr>
      <p:scale>
        <a:sx n="1" d="1"/>
        <a:sy n="1" d="1"/>
      </p:scale>
      <p:origin x="0" y="0"/>
    </p:cViewPr>
  </p:notesTextViewPr>
  <p:notesViewPr>
    <p:cSldViewPr snapToObjects="1">
      <p:cViewPr varScale="1">
        <p:scale>
          <a:sx n="81" d="100"/>
          <a:sy n="81" d="100"/>
        </p:scale>
        <p:origin x="-3114" y="-9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C54A9D8-2661-064E-A408-1A0B9BDCD099}" type="doc">
      <dgm:prSet loTypeId="urn:microsoft.com/office/officeart/2005/8/layout/process1" loCatId="" qsTypeId="urn:microsoft.com/office/officeart/2005/8/quickstyle/simple3" qsCatId="simple" csTypeId="urn:microsoft.com/office/officeart/2005/8/colors/accent1_2" csCatId="accent1" phldr="1"/>
      <dgm:spPr/>
    </dgm:pt>
    <dgm:pt modelId="{3B569B15-7D88-8240-B203-0C83D8CDF309}">
      <dgm:prSet phldrT="[Text]"/>
      <dgm:spPr>
        <a:solidFill>
          <a:schemeClr val="tx2"/>
        </a:solidFill>
      </dgm:spPr>
      <dgm:t>
        <a:bodyPr/>
        <a:lstStyle/>
        <a:p>
          <a:r>
            <a:rPr lang="en-US" b="0" cap="none" spc="0">
              <a:ln w="0"/>
              <a:effectLst>
                <a:outerShdw blurRad="38100" dist="19050" dir="2700000" algn="tl" rotWithShape="0">
                  <a:schemeClr val="dk1">
                    <a:alpha val="40000"/>
                  </a:schemeClr>
                </a:outerShdw>
              </a:effectLst>
            </a:rPr>
            <a:t>Summer/Fall 2018</a:t>
          </a:r>
        </a:p>
      </dgm:t>
    </dgm:pt>
    <dgm:pt modelId="{452CA5DA-6424-9843-BF89-DCF8F9249F4B}" type="parTrans" cxnId="{79CB4295-BB5C-CA43-A5AE-D294BC7AE8CB}">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6EEF2E74-3E7E-E44B-A3DB-A7E3D6BDEC45}" type="sibTrans" cxnId="{79CB4295-BB5C-CA43-A5AE-D294BC7AE8CB}">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9FF98F18-5090-2947-8297-5824011F020F}">
      <dgm:prSet phldrT="[Text]"/>
      <dgm:spPr>
        <a:solidFill>
          <a:schemeClr val="bg2"/>
        </a:solidFill>
      </dgm:spPr>
      <dgm:t>
        <a:bodyPr/>
        <a:lstStyle/>
        <a:p>
          <a:r>
            <a:rPr lang="en-US" b="0" cap="none" spc="0">
              <a:ln w="0"/>
              <a:effectLst>
                <a:outerShdw blurRad="38100" dist="19050" dir="2700000" algn="tl" rotWithShape="0">
                  <a:schemeClr val="dk1">
                    <a:alpha val="40000"/>
                  </a:schemeClr>
                </a:outerShdw>
              </a:effectLst>
            </a:rPr>
            <a:t>Spring 2019</a:t>
          </a:r>
        </a:p>
      </dgm:t>
    </dgm:pt>
    <dgm:pt modelId="{B1CE8A94-8D2A-B241-A6F2-0698414A813C}" type="parTrans" cxnId="{CE36A52E-8999-4F40-A23C-0C95D1E627F5}">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D7AA9CBE-A638-D24B-82F1-F7197CEE7DCF}" type="sibTrans" cxnId="{CE36A52E-8999-4F40-A23C-0C95D1E627F5}">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7AB2C859-C9DF-884D-B5D4-C91A703FB37D}">
      <dgm:prSet phldrT="[Text]"/>
      <dgm:spPr>
        <a:solidFill>
          <a:schemeClr val="tx2"/>
        </a:solidFill>
      </dgm:spPr>
      <dgm:t>
        <a:bodyPr/>
        <a:lstStyle/>
        <a:p>
          <a:r>
            <a:rPr lang="en-US" b="0" cap="none" spc="0">
              <a:ln w="0"/>
              <a:effectLst>
                <a:outerShdw blurRad="38100" dist="19050" dir="2700000" algn="tl" rotWithShape="0">
                  <a:schemeClr val="dk1">
                    <a:alpha val="40000"/>
                  </a:schemeClr>
                </a:outerShdw>
              </a:effectLst>
            </a:rPr>
            <a:t>A - Locate, evaluate, and use information</a:t>
          </a:r>
        </a:p>
      </dgm:t>
    </dgm:pt>
    <dgm:pt modelId="{193755C1-DDE0-B545-93ED-6DE74B23EEE2}" type="parTrans" cxnId="{C8511F54-D4AC-1E4C-A56A-95318C2FACD1}">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D5F499A7-D503-2644-855C-D2AAD3E3AAAA}" type="sibTrans" cxnId="{C8511F54-D4AC-1E4C-A56A-95318C2FACD1}">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07B4D546-D8B9-934D-B1AA-D44E91D748B0}">
      <dgm:prSet phldrT="[Text]"/>
      <dgm:spPr>
        <a:solidFill>
          <a:schemeClr val="tx2"/>
        </a:solidFill>
      </dgm:spPr>
      <dgm:t>
        <a:bodyPr/>
        <a:lstStyle/>
        <a:p>
          <a:r>
            <a:rPr lang="en-US" b="0" cap="none" spc="0" dirty="0">
              <a:ln w="0"/>
              <a:effectLst>
                <a:outerShdw blurRad="38100" dist="19050" dir="2700000" algn="tl" rotWithShape="0">
                  <a:schemeClr val="dk1">
                    <a:alpha val="40000"/>
                  </a:schemeClr>
                </a:outerShdw>
              </a:effectLst>
            </a:rPr>
            <a:t>B - Read and think critically</a:t>
          </a:r>
        </a:p>
      </dgm:t>
    </dgm:pt>
    <dgm:pt modelId="{E9428362-DF55-5A4F-A1E1-9121701A7ABA}" type="parTrans" cxnId="{FEFB80D5-9B03-3E46-8ABB-C24A6090BFCB}">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67012D57-40A2-D242-A839-0040E01D0127}" type="sibTrans" cxnId="{FEFB80D5-9B03-3E46-8ABB-C24A6090BFCB}">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46D8BEF4-0E96-5C40-BC33-B78AABC9B889}">
      <dgm:prSet phldrT="[Text]"/>
      <dgm:spPr>
        <a:solidFill>
          <a:schemeClr val="tx2"/>
        </a:solidFill>
      </dgm:spPr>
      <dgm:t>
        <a:bodyPr/>
        <a:lstStyle/>
        <a:p>
          <a:r>
            <a:rPr lang="en-US" b="0" cap="none" spc="0" dirty="0">
              <a:ln w="0"/>
              <a:effectLst>
                <a:outerShdw blurRad="38100" dist="19050" dir="2700000" algn="tl" rotWithShape="0">
                  <a:schemeClr val="dk1">
                    <a:alpha val="40000"/>
                  </a:schemeClr>
                </a:outerShdw>
              </a:effectLst>
            </a:rPr>
            <a:t>D - Write and revise for a variety of purposes</a:t>
          </a:r>
        </a:p>
      </dgm:t>
    </dgm:pt>
    <dgm:pt modelId="{50EDC8B1-971C-F248-8773-FCC7824E5C9E}" type="parTrans" cxnId="{F492699E-E213-244F-8DE2-3FECB4587EE0}">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70822DC8-1CBF-9045-B4D8-FC39737E5088}" type="sibTrans" cxnId="{F492699E-E213-244F-8DE2-3FECB4587EE0}">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06290FC1-2FFA-7341-AB63-591B10B775AA}">
      <dgm:prSet phldrT="[Text]"/>
      <dgm:spPr>
        <a:solidFill>
          <a:schemeClr val="tx2"/>
        </a:solidFill>
      </dgm:spPr>
      <dgm:t>
        <a:bodyPr/>
        <a:lstStyle/>
        <a:p>
          <a:endParaRPr lang="en-US" b="0" cap="none" spc="0" dirty="0">
            <a:ln w="0"/>
            <a:solidFill>
              <a:schemeClr val="tx1"/>
            </a:solidFill>
            <a:effectLst>
              <a:outerShdw blurRad="38100" dist="19050" dir="2700000" algn="tl" rotWithShape="0">
                <a:schemeClr val="dk1">
                  <a:alpha val="40000"/>
                </a:schemeClr>
              </a:outerShdw>
            </a:effectLst>
          </a:endParaRPr>
        </a:p>
      </dgm:t>
    </dgm:pt>
    <dgm:pt modelId="{73AA1139-19B8-6242-ADC4-4A2A97EFBE9F}" type="parTrans" cxnId="{C0B7EAD3-77AF-7C45-859A-5E2F1DEB0D3D}">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FF5519EC-EE44-6A46-8E8F-3AF708891D89}" type="sibTrans" cxnId="{C0B7EAD3-77AF-7C45-859A-5E2F1DEB0D3D}">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7394ECF0-3E41-194E-885B-EE774B45E2A3}">
      <dgm:prSet phldrT="[Text]"/>
      <dgm:spPr>
        <a:solidFill>
          <a:schemeClr val="bg2"/>
        </a:solidFill>
      </dgm:spPr>
      <dgm:t>
        <a:bodyPr/>
        <a:lstStyle/>
        <a:p>
          <a:r>
            <a:rPr lang="en-US" b="0" cap="none" spc="0">
              <a:ln w="0"/>
              <a:effectLst>
                <a:outerShdw blurRad="38100" dist="19050" dir="2700000" algn="tl" rotWithShape="0">
                  <a:schemeClr val="dk1">
                    <a:alpha val="40000"/>
                  </a:schemeClr>
                </a:outerShdw>
              </a:effectLst>
            </a:rPr>
            <a:t>F - Analyze their own society and its relationship to the larger global context</a:t>
          </a:r>
        </a:p>
      </dgm:t>
    </dgm:pt>
    <dgm:pt modelId="{CDEFDCA0-4835-9A41-A9F2-445F3120556C}" type="parTrans" cxnId="{7EAE423E-3EB6-1042-ACDE-44B663BD8A3E}">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5BC42CD3-19B3-9C4F-836E-49A2518B81C4}" type="sibTrans" cxnId="{7EAE423E-3EB6-1042-ACDE-44B663BD8A3E}">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D658100E-3CD5-C544-BBA7-1320B9B39F1B}">
      <dgm:prSet phldrT="[Text]"/>
      <dgm:spPr>
        <a:solidFill>
          <a:schemeClr val="bg2"/>
        </a:solidFill>
      </dgm:spPr>
      <dgm:t>
        <a:bodyPr/>
        <a:lstStyle/>
        <a:p>
          <a:r>
            <a:rPr lang="en-US" b="0" cap="none" spc="0">
              <a:ln w="0"/>
              <a:effectLst>
                <a:outerShdw blurRad="38100" dist="19050" dir="2700000" algn="tl" rotWithShape="0">
                  <a:schemeClr val="dk1">
                    <a:alpha val="40000"/>
                  </a:schemeClr>
                </a:outerShdw>
              </a:effectLst>
            </a:rPr>
            <a:t>G - Interact in intercultural situations</a:t>
          </a:r>
        </a:p>
      </dgm:t>
    </dgm:pt>
    <dgm:pt modelId="{D27731EC-110B-934B-BAB3-0271CEC15095}" type="parTrans" cxnId="{DAFE28AB-F2E8-CB44-A037-213B06B4190B}">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C3C05B11-6D67-4947-803F-50E60ACF3DFA}" type="sibTrans" cxnId="{DAFE28AB-F2E8-CB44-A037-213B06B4190B}">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FEC71441-9A0A-3C49-A8BF-7623D8B7A1ED}">
      <dgm:prSet phldrT="[Text]"/>
      <dgm:spPr>
        <a:solidFill>
          <a:schemeClr val="bg2"/>
        </a:solidFill>
      </dgm:spPr>
      <dgm:t>
        <a:bodyPr/>
        <a:lstStyle/>
        <a:p>
          <a:r>
            <a:rPr lang="en-US" b="0" cap="none" spc="0">
              <a:ln w="0"/>
              <a:effectLst>
                <a:outerShdw blurRad="38100" dist="19050" dir="2700000" algn="tl" rotWithShape="0">
                  <a:schemeClr val="dk1">
                    <a:alpha val="40000"/>
                  </a:schemeClr>
                </a:outerShdw>
              </a:effectLst>
            </a:rPr>
            <a:t>I - Analyze and value creative endeavors</a:t>
          </a:r>
        </a:p>
      </dgm:t>
    </dgm:pt>
    <dgm:pt modelId="{3C861023-44D0-CB44-AA62-596ADA1851AA}" type="parTrans" cxnId="{FBF55300-CB3B-E74B-B4BF-F2D9BF0A402E}">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6F48F7AA-8364-0148-80F9-B7A73F8247B5}" type="sibTrans" cxnId="{FBF55300-CB3B-E74B-B4BF-F2D9BF0A402E}">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BFB15BEA-5AC6-304E-84F9-75C601F5BBA4}" type="pres">
      <dgm:prSet presAssocID="{2C54A9D8-2661-064E-A408-1A0B9BDCD099}" presName="Name0" presStyleCnt="0">
        <dgm:presLayoutVars>
          <dgm:dir/>
          <dgm:resizeHandles val="exact"/>
        </dgm:presLayoutVars>
      </dgm:prSet>
      <dgm:spPr/>
    </dgm:pt>
    <dgm:pt modelId="{4C4CCDBA-74DC-104A-AC4A-177CDDA0306E}" type="pres">
      <dgm:prSet presAssocID="{3B569B15-7D88-8240-B203-0C83D8CDF309}" presName="node" presStyleLbl="node1" presStyleIdx="0" presStyleCnt="2">
        <dgm:presLayoutVars>
          <dgm:bulletEnabled val="1"/>
        </dgm:presLayoutVars>
      </dgm:prSet>
      <dgm:spPr/>
    </dgm:pt>
    <dgm:pt modelId="{EDBC3267-234E-6E44-AE4F-6BD5D6711B01}" type="pres">
      <dgm:prSet presAssocID="{6EEF2E74-3E7E-E44B-A3DB-A7E3D6BDEC45}" presName="sibTrans" presStyleLbl="sibTrans2D1" presStyleIdx="0" presStyleCnt="1" custScaleX="167903" custScaleY="35353"/>
      <dgm:spPr/>
    </dgm:pt>
    <dgm:pt modelId="{451EAFF9-FD67-E944-A110-B39113D4E6B8}" type="pres">
      <dgm:prSet presAssocID="{6EEF2E74-3E7E-E44B-A3DB-A7E3D6BDEC45}" presName="connectorText" presStyleLbl="sibTrans2D1" presStyleIdx="0" presStyleCnt="1"/>
      <dgm:spPr/>
    </dgm:pt>
    <dgm:pt modelId="{F6E5241B-5730-6245-A6BF-E3CFE0CDEA59}" type="pres">
      <dgm:prSet presAssocID="{9FF98F18-5090-2947-8297-5824011F020F}" presName="node" presStyleLbl="node1" presStyleIdx="1" presStyleCnt="2" custLinFactNeighborX="83709" custLinFactNeighborY="9085">
        <dgm:presLayoutVars>
          <dgm:bulletEnabled val="1"/>
        </dgm:presLayoutVars>
      </dgm:prSet>
      <dgm:spPr/>
    </dgm:pt>
  </dgm:ptLst>
  <dgm:cxnLst>
    <dgm:cxn modelId="{FBF55300-CB3B-E74B-B4BF-F2D9BF0A402E}" srcId="{9FF98F18-5090-2947-8297-5824011F020F}" destId="{FEC71441-9A0A-3C49-A8BF-7623D8B7A1ED}" srcOrd="2" destOrd="0" parTransId="{3C861023-44D0-CB44-AA62-596ADA1851AA}" sibTransId="{6F48F7AA-8364-0148-80F9-B7A73F8247B5}"/>
    <dgm:cxn modelId="{B9ACBA08-B733-F24A-93C3-0A38A45D04B0}" type="presOf" srcId="{06290FC1-2FFA-7341-AB63-591B10B775AA}" destId="{4C4CCDBA-74DC-104A-AC4A-177CDDA0306E}" srcOrd="0" destOrd="4" presId="urn:microsoft.com/office/officeart/2005/8/layout/process1"/>
    <dgm:cxn modelId="{178F4609-C0AE-5247-A277-92D65023D9C5}" type="presOf" srcId="{D658100E-3CD5-C544-BBA7-1320B9B39F1B}" destId="{F6E5241B-5730-6245-A6BF-E3CFE0CDEA59}" srcOrd="0" destOrd="2" presId="urn:microsoft.com/office/officeart/2005/8/layout/process1"/>
    <dgm:cxn modelId="{2415131F-D93F-AE4D-96F6-25EC6BE59398}" type="presOf" srcId="{6EEF2E74-3E7E-E44B-A3DB-A7E3D6BDEC45}" destId="{451EAFF9-FD67-E944-A110-B39113D4E6B8}" srcOrd="1" destOrd="0" presId="urn:microsoft.com/office/officeart/2005/8/layout/process1"/>
    <dgm:cxn modelId="{CE36A52E-8999-4F40-A23C-0C95D1E627F5}" srcId="{2C54A9D8-2661-064E-A408-1A0B9BDCD099}" destId="{9FF98F18-5090-2947-8297-5824011F020F}" srcOrd="1" destOrd="0" parTransId="{B1CE8A94-8D2A-B241-A6F2-0698414A813C}" sibTransId="{D7AA9CBE-A638-D24B-82F1-F7197CEE7DCF}"/>
    <dgm:cxn modelId="{7EAE423E-3EB6-1042-ACDE-44B663BD8A3E}" srcId="{9FF98F18-5090-2947-8297-5824011F020F}" destId="{7394ECF0-3E41-194E-885B-EE774B45E2A3}" srcOrd="0" destOrd="0" parTransId="{CDEFDCA0-4835-9A41-A9F2-445F3120556C}" sibTransId="{5BC42CD3-19B3-9C4F-836E-49A2518B81C4}"/>
    <dgm:cxn modelId="{322B6C46-44CE-8C43-A262-9E1954476BC7}" type="presOf" srcId="{7394ECF0-3E41-194E-885B-EE774B45E2A3}" destId="{F6E5241B-5730-6245-A6BF-E3CFE0CDEA59}" srcOrd="0" destOrd="1" presId="urn:microsoft.com/office/officeart/2005/8/layout/process1"/>
    <dgm:cxn modelId="{C8511F54-D4AC-1E4C-A56A-95318C2FACD1}" srcId="{3B569B15-7D88-8240-B203-0C83D8CDF309}" destId="{7AB2C859-C9DF-884D-B5D4-C91A703FB37D}" srcOrd="0" destOrd="0" parTransId="{193755C1-DDE0-B545-93ED-6DE74B23EEE2}" sibTransId="{D5F499A7-D503-2644-855C-D2AAD3E3AAAA}"/>
    <dgm:cxn modelId="{E387A45D-5AE3-EA4B-9AC4-9A85767B1BCE}" type="presOf" srcId="{9FF98F18-5090-2947-8297-5824011F020F}" destId="{F6E5241B-5730-6245-A6BF-E3CFE0CDEA59}" srcOrd="0" destOrd="0" presId="urn:microsoft.com/office/officeart/2005/8/layout/process1"/>
    <dgm:cxn modelId="{47FA9988-226F-AB45-968E-1868A033342A}" type="presOf" srcId="{07B4D546-D8B9-934D-B1AA-D44E91D748B0}" destId="{4C4CCDBA-74DC-104A-AC4A-177CDDA0306E}" srcOrd="0" destOrd="2" presId="urn:microsoft.com/office/officeart/2005/8/layout/process1"/>
    <dgm:cxn modelId="{C85B8492-D4BB-714A-B98C-C66E8149B777}" type="presOf" srcId="{3B569B15-7D88-8240-B203-0C83D8CDF309}" destId="{4C4CCDBA-74DC-104A-AC4A-177CDDA0306E}" srcOrd="0" destOrd="0" presId="urn:microsoft.com/office/officeart/2005/8/layout/process1"/>
    <dgm:cxn modelId="{79CB4295-BB5C-CA43-A5AE-D294BC7AE8CB}" srcId="{2C54A9D8-2661-064E-A408-1A0B9BDCD099}" destId="{3B569B15-7D88-8240-B203-0C83D8CDF309}" srcOrd="0" destOrd="0" parTransId="{452CA5DA-6424-9843-BF89-DCF8F9249F4B}" sibTransId="{6EEF2E74-3E7E-E44B-A3DB-A7E3D6BDEC45}"/>
    <dgm:cxn modelId="{F492699E-E213-244F-8DE2-3FECB4587EE0}" srcId="{3B569B15-7D88-8240-B203-0C83D8CDF309}" destId="{46D8BEF4-0E96-5C40-BC33-B78AABC9B889}" srcOrd="2" destOrd="0" parTransId="{50EDC8B1-971C-F248-8773-FCC7824E5C9E}" sibTransId="{70822DC8-1CBF-9045-B4D8-FC39737E5088}"/>
    <dgm:cxn modelId="{ACA050A2-79E6-F049-B78A-6FACF10AF850}" type="presOf" srcId="{2C54A9D8-2661-064E-A408-1A0B9BDCD099}" destId="{BFB15BEA-5AC6-304E-84F9-75C601F5BBA4}" srcOrd="0" destOrd="0" presId="urn:microsoft.com/office/officeart/2005/8/layout/process1"/>
    <dgm:cxn modelId="{DAFE28AB-F2E8-CB44-A037-213B06B4190B}" srcId="{9FF98F18-5090-2947-8297-5824011F020F}" destId="{D658100E-3CD5-C544-BBA7-1320B9B39F1B}" srcOrd="1" destOrd="0" parTransId="{D27731EC-110B-934B-BAB3-0271CEC15095}" sibTransId="{C3C05B11-6D67-4947-803F-50E60ACF3DFA}"/>
    <dgm:cxn modelId="{28909EAC-F9BF-9146-99E2-73C626EF401E}" type="presOf" srcId="{FEC71441-9A0A-3C49-A8BF-7623D8B7A1ED}" destId="{F6E5241B-5730-6245-A6BF-E3CFE0CDEA59}" srcOrd="0" destOrd="3" presId="urn:microsoft.com/office/officeart/2005/8/layout/process1"/>
    <dgm:cxn modelId="{C0B7EAD3-77AF-7C45-859A-5E2F1DEB0D3D}" srcId="{3B569B15-7D88-8240-B203-0C83D8CDF309}" destId="{06290FC1-2FFA-7341-AB63-591B10B775AA}" srcOrd="3" destOrd="0" parTransId="{73AA1139-19B8-6242-ADC4-4A2A97EFBE9F}" sibTransId="{FF5519EC-EE44-6A46-8E8F-3AF708891D89}"/>
    <dgm:cxn modelId="{FEFB80D5-9B03-3E46-8ABB-C24A6090BFCB}" srcId="{3B569B15-7D88-8240-B203-0C83D8CDF309}" destId="{07B4D546-D8B9-934D-B1AA-D44E91D748B0}" srcOrd="1" destOrd="0" parTransId="{E9428362-DF55-5A4F-A1E1-9121701A7ABA}" sibTransId="{67012D57-40A2-D242-A839-0040E01D0127}"/>
    <dgm:cxn modelId="{2E32B3E8-6AC6-4C42-8476-9063B3BB57D2}" type="presOf" srcId="{6EEF2E74-3E7E-E44B-A3DB-A7E3D6BDEC45}" destId="{EDBC3267-234E-6E44-AE4F-6BD5D6711B01}" srcOrd="0" destOrd="0" presId="urn:microsoft.com/office/officeart/2005/8/layout/process1"/>
    <dgm:cxn modelId="{878547F0-BAA1-214F-8BCB-FE387E4A7209}" type="presOf" srcId="{7AB2C859-C9DF-884D-B5D4-C91A703FB37D}" destId="{4C4CCDBA-74DC-104A-AC4A-177CDDA0306E}" srcOrd="0" destOrd="1" presId="urn:microsoft.com/office/officeart/2005/8/layout/process1"/>
    <dgm:cxn modelId="{1B54B6F0-91B2-914B-AE80-23C3848ECC61}" type="presOf" srcId="{46D8BEF4-0E96-5C40-BC33-B78AABC9B889}" destId="{4C4CCDBA-74DC-104A-AC4A-177CDDA0306E}" srcOrd="0" destOrd="3" presId="urn:microsoft.com/office/officeart/2005/8/layout/process1"/>
    <dgm:cxn modelId="{89131438-EB52-1E4B-9EF8-673AE191A789}" type="presParOf" srcId="{BFB15BEA-5AC6-304E-84F9-75C601F5BBA4}" destId="{4C4CCDBA-74DC-104A-AC4A-177CDDA0306E}" srcOrd="0" destOrd="0" presId="urn:microsoft.com/office/officeart/2005/8/layout/process1"/>
    <dgm:cxn modelId="{630C92CB-6EA6-AB43-AB96-6E559DDCBEC9}" type="presParOf" srcId="{BFB15BEA-5AC6-304E-84F9-75C601F5BBA4}" destId="{EDBC3267-234E-6E44-AE4F-6BD5D6711B01}" srcOrd="1" destOrd="0" presId="urn:microsoft.com/office/officeart/2005/8/layout/process1"/>
    <dgm:cxn modelId="{C779C54C-AE93-B34D-87F8-B7A4D24D1740}" type="presParOf" srcId="{EDBC3267-234E-6E44-AE4F-6BD5D6711B01}" destId="{451EAFF9-FD67-E944-A110-B39113D4E6B8}" srcOrd="0" destOrd="0" presId="urn:microsoft.com/office/officeart/2005/8/layout/process1"/>
    <dgm:cxn modelId="{09819C33-EBE4-194D-8B63-C2993732C4D3}" type="presParOf" srcId="{BFB15BEA-5AC6-304E-84F9-75C601F5BBA4}" destId="{F6E5241B-5730-6245-A6BF-E3CFE0CDEA59}" srcOrd="2" destOrd="0" presId="urn:microsoft.com/office/officeart/2005/8/layout/process1"/>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C54A9D8-2661-064E-A408-1A0B9BDCD099}" type="doc">
      <dgm:prSet loTypeId="urn:microsoft.com/office/officeart/2005/8/layout/process1" loCatId="" qsTypeId="urn:microsoft.com/office/officeart/2005/8/quickstyle/simple3" qsCatId="simple" csTypeId="urn:microsoft.com/office/officeart/2005/8/colors/accent1_2" csCatId="accent1" phldr="1"/>
      <dgm:spPr/>
    </dgm:pt>
    <dgm:pt modelId="{3B569B15-7D88-8240-B203-0C83D8CDF309}">
      <dgm:prSet phldrT="[Text]" custT="1"/>
      <dgm:spPr>
        <a:solidFill>
          <a:schemeClr val="accent4"/>
        </a:solidFill>
      </dgm:spPr>
      <dgm:t>
        <a:bodyPr/>
        <a:lstStyle/>
        <a:p>
          <a:r>
            <a:rPr lang="en-US" sz="1600" b="0" cap="none" spc="0">
              <a:ln w="0"/>
              <a:solidFill>
                <a:schemeClr val="bg1"/>
              </a:solidFill>
              <a:effectLst>
                <a:outerShdw blurRad="38100" dist="19050" dir="2700000" algn="tl" rotWithShape="0">
                  <a:schemeClr val="dk1">
                    <a:alpha val="40000"/>
                  </a:schemeClr>
                </a:outerShdw>
              </a:effectLst>
            </a:rPr>
            <a:t>Summer/Fall 2019</a:t>
          </a:r>
        </a:p>
      </dgm:t>
    </dgm:pt>
    <dgm:pt modelId="{452CA5DA-6424-9843-BF89-DCF8F9249F4B}" type="parTrans" cxnId="{79CB4295-BB5C-CA43-A5AE-D294BC7AE8CB}">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6EEF2E74-3E7E-E44B-A3DB-A7E3D6BDEC45}" type="sibTrans" cxnId="{79CB4295-BB5C-CA43-A5AE-D294BC7AE8CB}">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9FF98F18-5090-2947-8297-5824011F020F}">
      <dgm:prSet phldrT="[Text]" custT="1"/>
      <dgm:spPr>
        <a:solidFill>
          <a:schemeClr val="tx2"/>
        </a:solidFill>
      </dgm:spPr>
      <dgm:t>
        <a:bodyPr/>
        <a:lstStyle/>
        <a:p>
          <a:r>
            <a:rPr lang="en-US" sz="1600" b="0" cap="none" spc="0">
              <a:ln w="0"/>
              <a:effectLst>
                <a:outerShdw blurRad="38100" dist="19050" dir="2700000" algn="tl" rotWithShape="0">
                  <a:schemeClr val="dk1">
                    <a:alpha val="40000"/>
                  </a:schemeClr>
                </a:outerShdw>
              </a:effectLst>
            </a:rPr>
            <a:t>Spring 2020</a:t>
          </a:r>
        </a:p>
      </dgm:t>
    </dgm:pt>
    <dgm:pt modelId="{B1CE8A94-8D2A-B241-A6F2-0698414A813C}" type="parTrans" cxnId="{CE36A52E-8999-4F40-A23C-0C95D1E627F5}">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D7AA9CBE-A638-D24B-82F1-F7197CEE7DCF}" type="sibTrans" cxnId="{CE36A52E-8999-4F40-A23C-0C95D1E627F5}">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7AB2C859-C9DF-884D-B5D4-C91A703FB37D}">
      <dgm:prSet phldrT="[Text]" custT="1"/>
      <dgm:spPr>
        <a:solidFill>
          <a:schemeClr val="accent4"/>
        </a:solidFill>
      </dgm:spPr>
      <dgm:t>
        <a:bodyPr/>
        <a:lstStyle/>
        <a:p>
          <a:r>
            <a:rPr lang="en-US" sz="1300" b="0" cap="none" spc="0">
              <a:ln w="0"/>
              <a:solidFill>
                <a:schemeClr val="bg1"/>
              </a:solidFill>
              <a:effectLst>
                <a:outerShdw blurRad="38100" dist="19050" dir="2700000" algn="tl" rotWithShape="0">
                  <a:schemeClr val="dk1">
                    <a:alpha val="40000"/>
                  </a:schemeClr>
                </a:outerShdw>
              </a:effectLst>
            </a:rPr>
            <a:t>C - Apply mathematical methods</a:t>
          </a:r>
        </a:p>
      </dgm:t>
    </dgm:pt>
    <dgm:pt modelId="{193755C1-DDE0-B545-93ED-6DE74B23EEE2}" type="parTrans" cxnId="{C8511F54-D4AC-1E4C-A56A-95318C2FACD1}">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D5F499A7-D503-2644-855C-D2AAD3E3AAAA}" type="sibTrans" cxnId="{C8511F54-D4AC-1E4C-A56A-95318C2FACD1}">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07B4D546-D8B9-934D-B1AA-D44E91D748B0}">
      <dgm:prSet phldrT="[Text]" custT="1"/>
      <dgm:spPr>
        <a:solidFill>
          <a:schemeClr val="accent4"/>
        </a:solidFill>
      </dgm:spPr>
      <dgm:t>
        <a:bodyPr/>
        <a:lstStyle/>
        <a:p>
          <a:r>
            <a:rPr lang="en-US" sz="1300" b="0" cap="none" spc="0">
              <a:ln w="0"/>
              <a:solidFill>
                <a:schemeClr val="bg1"/>
              </a:solidFill>
              <a:effectLst>
                <a:outerShdw blurRad="38100" dist="19050" dir="2700000" algn="tl" rotWithShape="0">
                  <a:schemeClr val="dk1">
                    <a:alpha val="40000"/>
                  </a:schemeClr>
                </a:outerShdw>
              </a:effectLst>
            </a:rPr>
            <a:t>E - Create and deliver oral presentations</a:t>
          </a:r>
        </a:p>
      </dgm:t>
    </dgm:pt>
    <dgm:pt modelId="{E9428362-DF55-5A4F-A1E1-9121701A7ABA}" type="parTrans" cxnId="{FEFB80D5-9B03-3E46-8ABB-C24A6090BFCB}">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67012D57-40A2-D242-A839-0040E01D0127}" type="sibTrans" cxnId="{FEFB80D5-9B03-3E46-8ABB-C24A6090BFCB}">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46D8BEF4-0E96-5C40-BC33-B78AABC9B889}">
      <dgm:prSet phldrT="[Text]" custT="1"/>
      <dgm:spPr>
        <a:solidFill>
          <a:schemeClr val="accent4"/>
        </a:solidFill>
      </dgm:spPr>
      <dgm:t>
        <a:bodyPr/>
        <a:lstStyle/>
        <a:p>
          <a:r>
            <a:rPr lang="en-US" sz="1300" b="0" cap="none" spc="0" dirty="0">
              <a:ln w="0"/>
              <a:solidFill>
                <a:schemeClr val="bg1"/>
              </a:solidFill>
              <a:effectLst>
                <a:outerShdw blurRad="38100" dist="19050" dir="2700000" algn="tl" rotWithShape="0">
                  <a:schemeClr val="dk1">
                    <a:alpha val="40000"/>
                  </a:schemeClr>
                </a:outerShdw>
              </a:effectLst>
            </a:rPr>
            <a:t>H - Apply scientific principles </a:t>
          </a:r>
          <a:r>
            <a:rPr lang="en-US" sz="1100" b="0" cap="none" spc="0" dirty="0">
              <a:ln w="0"/>
              <a:solidFill>
                <a:schemeClr val="bg1"/>
              </a:solidFill>
              <a:effectLst>
                <a:outerShdw blurRad="38100" dist="19050" dir="2700000" algn="tl" rotWithShape="0">
                  <a:schemeClr val="dk1">
                    <a:alpha val="40000"/>
                  </a:schemeClr>
                </a:outerShdw>
              </a:effectLst>
            </a:rPr>
            <a:t>(*note, as this test is developed additional data may be collected across the 2018-19 academic year) </a:t>
          </a:r>
        </a:p>
      </dgm:t>
    </dgm:pt>
    <dgm:pt modelId="{50EDC8B1-971C-F248-8773-FCC7824E5C9E}" type="parTrans" cxnId="{F492699E-E213-244F-8DE2-3FECB4587EE0}">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70822DC8-1CBF-9045-B4D8-FC39737E5088}" type="sibTrans" cxnId="{F492699E-E213-244F-8DE2-3FECB4587EE0}">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06290FC1-2FFA-7341-AB63-591B10B775AA}">
      <dgm:prSet phldrT="[Text]"/>
      <dgm:spPr>
        <a:solidFill>
          <a:schemeClr val="accent4"/>
        </a:solidFill>
      </dgm:spPr>
      <dgm:t>
        <a:bodyPr/>
        <a:lstStyle/>
        <a:p>
          <a:endParaRPr lang="en-US" sz="1400" b="0" cap="none" spc="0" dirty="0">
            <a:ln w="0"/>
            <a:solidFill>
              <a:schemeClr val="bg1"/>
            </a:solidFill>
            <a:effectLst>
              <a:outerShdw blurRad="38100" dist="19050" dir="2700000" algn="tl" rotWithShape="0">
                <a:schemeClr val="dk1">
                  <a:alpha val="40000"/>
                </a:schemeClr>
              </a:outerShdw>
            </a:effectLst>
          </a:endParaRPr>
        </a:p>
      </dgm:t>
    </dgm:pt>
    <dgm:pt modelId="{73AA1139-19B8-6242-ADC4-4A2A97EFBE9F}" type="parTrans" cxnId="{C0B7EAD3-77AF-7C45-859A-5E2F1DEB0D3D}">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FF5519EC-EE44-6A46-8E8F-3AF708891D89}" type="sibTrans" cxnId="{C0B7EAD3-77AF-7C45-859A-5E2F1DEB0D3D}">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7394ECF0-3E41-194E-885B-EE774B45E2A3}">
      <dgm:prSet phldrT="[Text]" custT="1"/>
      <dgm:spPr>
        <a:solidFill>
          <a:schemeClr val="tx2"/>
        </a:solidFill>
      </dgm:spPr>
      <dgm:t>
        <a:bodyPr/>
        <a:lstStyle/>
        <a:p>
          <a:r>
            <a:rPr lang="en-US" sz="1300" b="0" cap="none" spc="0" dirty="0">
              <a:ln w="0"/>
              <a:effectLst>
                <a:outerShdw blurRad="38100" dist="19050" dir="2700000" algn="tl" rotWithShape="0">
                  <a:schemeClr val="dk1">
                    <a:alpha val="40000"/>
                  </a:schemeClr>
                </a:outerShdw>
              </a:effectLst>
            </a:rPr>
            <a:t>A - Locate, evaluate, and use information</a:t>
          </a:r>
        </a:p>
      </dgm:t>
    </dgm:pt>
    <dgm:pt modelId="{CDEFDCA0-4835-9A41-A9F2-445F3120556C}" type="parTrans" cxnId="{7EAE423E-3EB6-1042-ACDE-44B663BD8A3E}">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5BC42CD3-19B3-9C4F-836E-49A2518B81C4}" type="sibTrans" cxnId="{7EAE423E-3EB6-1042-ACDE-44B663BD8A3E}">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FCBBA449-40F2-7247-A6D3-2B7962545544}">
      <dgm:prSet custT="1"/>
      <dgm:spPr>
        <a:solidFill>
          <a:schemeClr val="tx2"/>
        </a:solidFill>
      </dgm:spPr>
      <dgm:t>
        <a:bodyPr/>
        <a:lstStyle/>
        <a:p>
          <a:r>
            <a:rPr lang="en-US" sz="1300" b="0" cap="none" spc="0">
              <a:ln w="0"/>
              <a:effectLst>
                <a:outerShdw blurRad="38100" dist="19050" dir="2700000" algn="tl" rotWithShape="0">
                  <a:schemeClr val="dk1">
                    <a:alpha val="40000"/>
                  </a:schemeClr>
                </a:outerShdw>
              </a:effectLst>
            </a:rPr>
            <a:t>B - Read and think critically</a:t>
          </a:r>
        </a:p>
      </dgm:t>
    </dgm:pt>
    <dgm:pt modelId="{8109AB63-ABEE-6D41-993F-6734AFB883CC}" type="parTrans" cxnId="{3C2987CF-B6FE-5A41-97DC-87A4732510D7}">
      <dgm:prSet/>
      <dgm:spPr/>
      <dgm:t>
        <a:bodyPr/>
        <a:lstStyle/>
        <a:p>
          <a:endParaRPr lang="en-US"/>
        </a:p>
      </dgm:t>
    </dgm:pt>
    <dgm:pt modelId="{3F5DADBD-54D6-1649-8D64-7CE13FC5422F}" type="sibTrans" cxnId="{3C2987CF-B6FE-5A41-97DC-87A4732510D7}">
      <dgm:prSet/>
      <dgm:spPr/>
      <dgm:t>
        <a:bodyPr/>
        <a:lstStyle/>
        <a:p>
          <a:endParaRPr lang="en-US"/>
        </a:p>
      </dgm:t>
    </dgm:pt>
    <dgm:pt modelId="{50A35E67-F43D-984D-B74B-0F3A497AE8B0}">
      <dgm:prSet custT="1"/>
      <dgm:spPr>
        <a:solidFill>
          <a:schemeClr val="tx2"/>
        </a:solidFill>
      </dgm:spPr>
      <dgm:t>
        <a:bodyPr/>
        <a:lstStyle/>
        <a:p>
          <a:r>
            <a:rPr lang="en-US" sz="1300" b="0" cap="none" spc="0">
              <a:ln w="0"/>
              <a:effectLst>
                <a:outerShdw blurRad="38100" dist="19050" dir="2700000" algn="tl" rotWithShape="0">
                  <a:schemeClr val="dk1">
                    <a:alpha val="40000"/>
                  </a:schemeClr>
                </a:outerShdw>
              </a:effectLst>
            </a:rPr>
            <a:t>D - Write and revise for a variety of purposes</a:t>
          </a:r>
        </a:p>
      </dgm:t>
    </dgm:pt>
    <dgm:pt modelId="{62D4C626-E4CC-614F-AA5C-8A814763D766}" type="parTrans" cxnId="{BE5708D4-1AE1-D944-9507-447C11CA5D2E}">
      <dgm:prSet/>
      <dgm:spPr/>
      <dgm:t>
        <a:bodyPr/>
        <a:lstStyle/>
        <a:p>
          <a:endParaRPr lang="en-US"/>
        </a:p>
      </dgm:t>
    </dgm:pt>
    <dgm:pt modelId="{BE3171D4-7EC7-184B-87BD-448577D366DD}" type="sibTrans" cxnId="{BE5708D4-1AE1-D944-9507-447C11CA5D2E}">
      <dgm:prSet/>
      <dgm:spPr/>
      <dgm:t>
        <a:bodyPr/>
        <a:lstStyle/>
        <a:p>
          <a:endParaRPr lang="en-US"/>
        </a:p>
      </dgm:t>
    </dgm:pt>
    <dgm:pt modelId="{BFB15BEA-5AC6-304E-84F9-75C601F5BBA4}" type="pres">
      <dgm:prSet presAssocID="{2C54A9D8-2661-064E-A408-1A0B9BDCD099}" presName="Name0" presStyleCnt="0">
        <dgm:presLayoutVars>
          <dgm:dir/>
          <dgm:resizeHandles val="exact"/>
        </dgm:presLayoutVars>
      </dgm:prSet>
      <dgm:spPr/>
    </dgm:pt>
    <dgm:pt modelId="{4C4CCDBA-74DC-104A-AC4A-177CDDA0306E}" type="pres">
      <dgm:prSet presAssocID="{3B569B15-7D88-8240-B203-0C83D8CDF309}" presName="node" presStyleLbl="node1" presStyleIdx="0" presStyleCnt="2">
        <dgm:presLayoutVars>
          <dgm:bulletEnabled val="1"/>
        </dgm:presLayoutVars>
      </dgm:prSet>
      <dgm:spPr/>
    </dgm:pt>
    <dgm:pt modelId="{EDBC3267-234E-6E44-AE4F-6BD5D6711B01}" type="pres">
      <dgm:prSet presAssocID="{6EEF2E74-3E7E-E44B-A3DB-A7E3D6BDEC45}" presName="sibTrans" presStyleLbl="sibTrans2D1" presStyleIdx="0" presStyleCnt="1" custScaleX="168131" custScaleY="31348"/>
      <dgm:spPr/>
    </dgm:pt>
    <dgm:pt modelId="{451EAFF9-FD67-E944-A110-B39113D4E6B8}" type="pres">
      <dgm:prSet presAssocID="{6EEF2E74-3E7E-E44B-A3DB-A7E3D6BDEC45}" presName="connectorText" presStyleLbl="sibTrans2D1" presStyleIdx="0" presStyleCnt="1"/>
      <dgm:spPr/>
    </dgm:pt>
    <dgm:pt modelId="{F6E5241B-5730-6245-A6BF-E3CFE0CDEA59}" type="pres">
      <dgm:prSet presAssocID="{9FF98F18-5090-2947-8297-5824011F020F}" presName="node" presStyleLbl="node1" presStyleIdx="1" presStyleCnt="2">
        <dgm:presLayoutVars>
          <dgm:bulletEnabled val="1"/>
        </dgm:presLayoutVars>
      </dgm:prSet>
      <dgm:spPr/>
    </dgm:pt>
  </dgm:ptLst>
  <dgm:cxnLst>
    <dgm:cxn modelId="{B9ACBA08-B733-F24A-93C3-0A38A45D04B0}" type="presOf" srcId="{06290FC1-2FFA-7341-AB63-591B10B775AA}" destId="{4C4CCDBA-74DC-104A-AC4A-177CDDA0306E}" srcOrd="0" destOrd="4" presId="urn:microsoft.com/office/officeart/2005/8/layout/process1"/>
    <dgm:cxn modelId="{2415131F-D93F-AE4D-96F6-25EC6BE59398}" type="presOf" srcId="{6EEF2E74-3E7E-E44B-A3DB-A7E3D6BDEC45}" destId="{451EAFF9-FD67-E944-A110-B39113D4E6B8}" srcOrd="1" destOrd="0" presId="urn:microsoft.com/office/officeart/2005/8/layout/process1"/>
    <dgm:cxn modelId="{CE36A52E-8999-4F40-A23C-0C95D1E627F5}" srcId="{2C54A9D8-2661-064E-A408-1A0B9BDCD099}" destId="{9FF98F18-5090-2947-8297-5824011F020F}" srcOrd="1" destOrd="0" parTransId="{B1CE8A94-8D2A-B241-A6F2-0698414A813C}" sibTransId="{D7AA9CBE-A638-D24B-82F1-F7197CEE7DCF}"/>
    <dgm:cxn modelId="{7EAE423E-3EB6-1042-ACDE-44B663BD8A3E}" srcId="{9FF98F18-5090-2947-8297-5824011F020F}" destId="{7394ECF0-3E41-194E-885B-EE774B45E2A3}" srcOrd="0" destOrd="0" parTransId="{CDEFDCA0-4835-9A41-A9F2-445F3120556C}" sibTransId="{5BC42CD3-19B3-9C4F-836E-49A2518B81C4}"/>
    <dgm:cxn modelId="{322B6C46-44CE-8C43-A262-9E1954476BC7}" type="presOf" srcId="{7394ECF0-3E41-194E-885B-EE774B45E2A3}" destId="{F6E5241B-5730-6245-A6BF-E3CFE0CDEA59}" srcOrd="0" destOrd="1" presId="urn:microsoft.com/office/officeart/2005/8/layout/process1"/>
    <dgm:cxn modelId="{C8511F54-D4AC-1E4C-A56A-95318C2FACD1}" srcId="{3B569B15-7D88-8240-B203-0C83D8CDF309}" destId="{7AB2C859-C9DF-884D-B5D4-C91A703FB37D}" srcOrd="0" destOrd="0" parTransId="{193755C1-DDE0-B545-93ED-6DE74B23EEE2}" sibTransId="{D5F499A7-D503-2644-855C-D2AAD3E3AAAA}"/>
    <dgm:cxn modelId="{E387A45D-5AE3-EA4B-9AC4-9A85767B1BCE}" type="presOf" srcId="{9FF98F18-5090-2947-8297-5824011F020F}" destId="{F6E5241B-5730-6245-A6BF-E3CFE0CDEA59}" srcOrd="0" destOrd="0" presId="urn:microsoft.com/office/officeart/2005/8/layout/process1"/>
    <dgm:cxn modelId="{47FA9988-226F-AB45-968E-1868A033342A}" type="presOf" srcId="{07B4D546-D8B9-934D-B1AA-D44E91D748B0}" destId="{4C4CCDBA-74DC-104A-AC4A-177CDDA0306E}" srcOrd="0" destOrd="2" presId="urn:microsoft.com/office/officeart/2005/8/layout/process1"/>
    <dgm:cxn modelId="{C85B8492-D4BB-714A-B98C-C66E8149B777}" type="presOf" srcId="{3B569B15-7D88-8240-B203-0C83D8CDF309}" destId="{4C4CCDBA-74DC-104A-AC4A-177CDDA0306E}" srcOrd="0" destOrd="0" presId="urn:microsoft.com/office/officeart/2005/8/layout/process1"/>
    <dgm:cxn modelId="{79CB4295-BB5C-CA43-A5AE-D294BC7AE8CB}" srcId="{2C54A9D8-2661-064E-A408-1A0B9BDCD099}" destId="{3B569B15-7D88-8240-B203-0C83D8CDF309}" srcOrd="0" destOrd="0" parTransId="{452CA5DA-6424-9843-BF89-DCF8F9249F4B}" sibTransId="{6EEF2E74-3E7E-E44B-A3DB-A7E3D6BDEC45}"/>
    <dgm:cxn modelId="{F492699E-E213-244F-8DE2-3FECB4587EE0}" srcId="{3B569B15-7D88-8240-B203-0C83D8CDF309}" destId="{46D8BEF4-0E96-5C40-BC33-B78AABC9B889}" srcOrd="2" destOrd="0" parTransId="{50EDC8B1-971C-F248-8773-FCC7824E5C9E}" sibTransId="{70822DC8-1CBF-9045-B4D8-FC39737E5088}"/>
    <dgm:cxn modelId="{ACA050A2-79E6-F049-B78A-6FACF10AF850}" type="presOf" srcId="{2C54A9D8-2661-064E-A408-1A0B9BDCD099}" destId="{BFB15BEA-5AC6-304E-84F9-75C601F5BBA4}" srcOrd="0" destOrd="0" presId="urn:microsoft.com/office/officeart/2005/8/layout/process1"/>
    <dgm:cxn modelId="{3C2987CF-B6FE-5A41-97DC-87A4732510D7}" srcId="{9FF98F18-5090-2947-8297-5824011F020F}" destId="{FCBBA449-40F2-7247-A6D3-2B7962545544}" srcOrd="1" destOrd="0" parTransId="{8109AB63-ABEE-6D41-993F-6734AFB883CC}" sibTransId="{3F5DADBD-54D6-1649-8D64-7CE13FC5422F}"/>
    <dgm:cxn modelId="{C0B7EAD3-77AF-7C45-859A-5E2F1DEB0D3D}" srcId="{3B569B15-7D88-8240-B203-0C83D8CDF309}" destId="{06290FC1-2FFA-7341-AB63-591B10B775AA}" srcOrd="3" destOrd="0" parTransId="{73AA1139-19B8-6242-ADC4-4A2A97EFBE9F}" sibTransId="{FF5519EC-EE44-6A46-8E8F-3AF708891D89}"/>
    <dgm:cxn modelId="{BE5708D4-1AE1-D944-9507-447C11CA5D2E}" srcId="{9FF98F18-5090-2947-8297-5824011F020F}" destId="{50A35E67-F43D-984D-B74B-0F3A497AE8B0}" srcOrd="2" destOrd="0" parTransId="{62D4C626-E4CC-614F-AA5C-8A814763D766}" sibTransId="{BE3171D4-7EC7-184B-87BD-448577D366DD}"/>
    <dgm:cxn modelId="{FEFB80D5-9B03-3E46-8ABB-C24A6090BFCB}" srcId="{3B569B15-7D88-8240-B203-0C83D8CDF309}" destId="{07B4D546-D8B9-934D-B1AA-D44E91D748B0}" srcOrd="1" destOrd="0" parTransId="{E9428362-DF55-5A4F-A1E1-9121701A7ABA}" sibTransId="{67012D57-40A2-D242-A839-0040E01D0127}"/>
    <dgm:cxn modelId="{2E32B3E8-6AC6-4C42-8476-9063B3BB57D2}" type="presOf" srcId="{6EEF2E74-3E7E-E44B-A3DB-A7E3D6BDEC45}" destId="{EDBC3267-234E-6E44-AE4F-6BD5D6711B01}" srcOrd="0" destOrd="0" presId="urn:microsoft.com/office/officeart/2005/8/layout/process1"/>
    <dgm:cxn modelId="{BE5383EE-07D1-3440-972A-BCB29B0C651B}" type="presOf" srcId="{50A35E67-F43D-984D-B74B-0F3A497AE8B0}" destId="{F6E5241B-5730-6245-A6BF-E3CFE0CDEA59}" srcOrd="0" destOrd="3" presId="urn:microsoft.com/office/officeart/2005/8/layout/process1"/>
    <dgm:cxn modelId="{878547F0-BAA1-214F-8BCB-FE387E4A7209}" type="presOf" srcId="{7AB2C859-C9DF-884D-B5D4-C91A703FB37D}" destId="{4C4CCDBA-74DC-104A-AC4A-177CDDA0306E}" srcOrd="0" destOrd="1" presId="urn:microsoft.com/office/officeart/2005/8/layout/process1"/>
    <dgm:cxn modelId="{1B54B6F0-91B2-914B-AE80-23C3848ECC61}" type="presOf" srcId="{46D8BEF4-0E96-5C40-BC33-B78AABC9B889}" destId="{4C4CCDBA-74DC-104A-AC4A-177CDDA0306E}" srcOrd="0" destOrd="3" presId="urn:microsoft.com/office/officeart/2005/8/layout/process1"/>
    <dgm:cxn modelId="{32DF0BF9-0958-1445-96B0-6B4836FB4AA4}" type="presOf" srcId="{FCBBA449-40F2-7247-A6D3-2B7962545544}" destId="{F6E5241B-5730-6245-A6BF-E3CFE0CDEA59}" srcOrd="0" destOrd="2" presId="urn:microsoft.com/office/officeart/2005/8/layout/process1"/>
    <dgm:cxn modelId="{89131438-EB52-1E4B-9EF8-673AE191A789}" type="presParOf" srcId="{BFB15BEA-5AC6-304E-84F9-75C601F5BBA4}" destId="{4C4CCDBA-74DC-104A-AC4A-177CDDA0306E}" srcOrd="0" destOrd="0" presId="urn:microsoft.com/office/officeart/2005/8/layout/process1"/>
    <dgm:cxn modelId="{630C92CB-6EA6-AB43-AB96-6E559DDCBEC9}" type="presParOf" srcId="{BFB15BEA-5AC6-304E-84F9-75C601F5BBA4}" destId="{EDBC3267-234E-6E44-AE4F-6BD5D6711B01}" srcOrd="1" destOrd="0" presId="urn:microsoft.com/office/officeart/2005/8/layout/process1"/>
    <dgm:cxn modelId="{C779C54C-AE93-B34D-87F8-B7A4D24D1740}" type="presParOf" srcId="{EDBC3267-234E-6E44-AE4F-6BD5D6711B01}" destId="{451EAFF9-FD67-E944-A110-B39113D4E6B8}" srcOrd="0" destOrd="0" presId="urn:microsoft.com/office/officeart/2005/8/layout/process1"/>
    <dgm:cxn modelId="{09819C33-EBE4-194D-8B63-C2993732C4D3}" type="presParOf" srcId="{BFB15BEA-5AC6-304E-84F9-75C601F5BBA4}" destId="{F6E5241B-5730-6245-A6BF-E3CFE0CDEA59}" srcOrd="2" destOrd="0" presId="urn:microsoft.com/office/officeart/2005/8/layout/process1"/>
  </dgm:cxnLst>
  <dgm:bg>
    <a:noFill/>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C54A9D8-2661-064E-A408-1A0B9BDCD099}" type="doc">
      <dgm:prSet loTypeId="urn:microsoft.com/office/officeart/2005/8/layout/process1" loCatId="" qsTypeId="urn:microsoft.com/office/officeart/2005/8/quickstyle/simple3" qsCatId="simple" csTypeId="urn:microsoft.com/office/officeart/2005/8/colors/accent1_2" csCatId="accent1" phldr="1"/>
      <dgm:spPr/>
    </dgm:pt>
    <dgm:pt modelId="{3B569B15-7D88-8240-B203-0C83D8CDF309}">
      <dgm:prSet phldrT="[Text]"/>
      <dgm:spPr>
        <a:solidFill>
          <a:schemeClr val="bg2"/>
        </a:solidFill>
      </dgm:spPr>
      <dgm:t>
        <a:bodyPr/>
        <a:lstStyle/>
        <a:p>
          <a:r>
            <a:rPr lang="en-US" sz="1800" b="0" cap="none" spc="0" dirty="0">
              <a:ln w="0"/>
              <a:effectLst>
                <a:outerShdw blurRad="38100" dist="19050" dir="2700000" algn="tl" rotWithShape="0">
                  <a:schemeClr val="dk1">
                    <a:alpha val="40000"/>
                  </a:schemeClr>
                </a:outerShdw>
              </a:effectLst>
            </a:rPr>
            <a:t>Summer/Fall 2020</a:t>
          </a:r>
        </a:p>
      </dgm:t>
    </dgm:pt>
    <dgm:pt modelId="{452CA5DA-6424-9843-BF89-DCF8F9249F4B}" type="parTrans" cxnId="{79CB4295-BB5C-CA43-A5AE-D294BC7AE8CB}">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6EEF2E74-3E7E-E44B-A3DB-A7E3D6BDEC45}" type="sibTrans" cxnId="{79CB4295-BB5C-CA43-A5AE-D294BC7AE8CB}">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9FF98F18-5090-2947-8297-5824011F020F}">
      <dgm:prSet phldrT="[Text]" custT="1"/>
      <dgm:spPr>
        <a:solidFill>
          <a:schemeClr val="accent4"/>
        </a:solidFill>
      </dgm:spPr>
      <dgm:t>
        <a:bodyPr/>
        <a:lstStyle/>
        <a:p>
          <a:r>
            <a:rPr lang="en-US" sz="1600" b="0" cap="none" spc="0" dirty="0">
              <a:ln w="0"/>
              <a:solidFill>
                <a:schemeClr val="bg1"/>
              </a:solidFill>
              <a:effectLst>
                <a:outerShdw blurRad="38100" dist="19050" dir="2700000" algn="tl" rotWithShape="0">
                  <a:schemeClr val="dk1">
                    <a:alpha val="40000"/>
                  </a:schemeClr>
                </a:outerShdw>
              </a:effectLst>
            </a:rPr>
            <a:t>Spring 2021</a:t>
          </a:r>
        </a:p>
      </dgm:t>
    </dgm:pt>
    <dgm:pt modelId="{B1CE8A94-8D2A-B241-A6F2-0698414A813C}" type="parTrans" cxnId="{CE36A52E-8999-4F40-A23C-0C95D1E627F5}">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D7AA9CBE-A638-D24B-82F1-F7197CEE7DCF}" type="sibTrans" cxnId="{CE36A52E-8999-4F40-A23C-0C95D1E627F5}">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7AB2C859-C9DF-884D-B5D4-C91A703FB37D}">
      <dgm:prSet phldrT="[Text]"/>
      <dgm:spPr>
        <a:solidFill>
          <a:schemeClr val="bg2"/>
        </a:solidFill>
      </dgm:spPr>
      <dgm:t>
        <a:bodyPr/>
        <a:lstStyle/>
        <a:p>
          <a:r>
            <a:rPr lang="en-US" sz="1400" b="0" cap="none" spc="0">
              <a:ln w="0"/>
              <a:effectLst>
                <a:outerShdw blurRad="38100" dist="19050" dir="2700000" algn="tl" rotWithShape="0">
                  <a:schemeClr val="dk1">
                    <a:alpha val="40000"/>
                  </a:schemeClr>
                </a:outerShdw>
              </a:effectLst>
            </a:rPr>
            <a:t>F - Analyze their own society and its relationship to the larger global context</a:t>
          </a:r>
        </a:p>
      </dgm:t>
    </dgm:pt>
    <dgm:pt modelId="{193755C1-DDE0-B545-93ED-6DE74B23EEE2}" type="parTrans" cxnId="{C8511F54-D4AC-1E4C-A56A-95318C2FACD1}">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D5F499A7-D503-2644-855C-D2AAD3E3AAAA}" type="sibTrans" cxnId="{C8511F54-D4AC-1E4C-A56A-95318C2FACD1}">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06290FC1-2FFA-7341-AB63-591B10B775AA}">
      <dgm:prSet phldrT="[Text]"/>
      <dgm:spPr>
        <a:solidFill>
          <a:schemeClr val="bg2"/>
        </a:solidFill>
      </dgm:spPr>
      <dgm:t>
        <a:bodyPr/>
        <a:lstStyle/>
        <a:p>
          <a:endParaRPr lang="en-US" sz="1400" b="0" cap="none" spc="0">
            <a:ln w="0"/>
            <a:solidFill>
              <a:schemeClr val="tx1"/>
            </a:solidFill>
            <a:effectLst>
              <a:outerShdw blurRad="38100" dist="19050" dir="2700000" algn="tl" rotWithShape="0">
                <a:schemeClr val="dk1">
                  <a:alpha val="40000"/>
                </a:schemeClr>
              </a:outerShdw>
            </a:effectLst>
          </a:endParaRPr>
        </a:p>
      </dgm:t>
    </dgm:pt>
    <dgm:pt modelId="{73AA1139-19B8-6242-ADC4-4A2A97EFBE9F}" type="parTrans" cxnId="{C0B7EAD3-77AF-7C45-859A-5E2F1DEB0D3D}">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FF5519EC-EE44-6A46-8E8F-3AF708891D89}" type="sibTrans" cxnId="{C0B7EAD3-77AF-7C45-859A-5E2F1DEB0D3D}">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7394ECF0-3E41-194E-885B-EE774B45E2A3}">
      <dgm:prSet phldrT="[Text]" custT="1"/>
      <dgm:spPr>
        <a:solidFill>
          <a:schemeClr val="accent4"/>
        </a:solidFill>
      </dgm:spPr>
      <dgm:t>
        <a:bodyPr/>
        <a:lstStyle/>
        <a:p>
          <a:r>
            <a:rPr lang="en-US" sz="1300" b="0" cap="none" spc="0">
              <a:ln w="0"/>
              <a:solidFill>
                <a:schemeClr val="bg1"/>
              </a:solidFill>
              <a:effectLst>
                <a:outerShdw blurRad="38100" dist="19050" dir="2700000" algn="tl" rotWithShape="0">
                  <a:schemeClr val="dk1">
                    <a:alpha val="40000"/>
                  </a:schemeClr>
                </a:outerShdw>
              </a:effectLst>
            </a:rPr>
            <a:t>C - Apply mathematical methods</a:t>
          </a:r>
        </a:p>
      </dgm:t>
    </dgm:pt>
    <dgm:pt modelId="{CDEFDCA0-4835-9A41-A9F2-445F3120556C}" type="parTrans" cxnId="{7EAE423E-3EB6-1042-ACDE-44B663BD8A3E}">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5BC42CD3-19B3-9C4F-836E-49A2518B81C4}" type="sibTrans" cxnId="{7EAE423E-3EB6-1042-ACDE-44B663BD8A3E}">
      <dgm:prSet/>
      <dgm:spPr/>
      <dgm:t>
        <a:bodyPr/>
        <a:lstStyle/>
        <a:p>
          <a:endParaRPr lang="en-US" b="0" cap="none" spc="0">
            <a:ln w="0"/>
            <a:solidFill>
              <a:schemeClr val="tx1"/>
            </a:solidFill>
            <a:effectLst>
              <a:outerShdw blurRad="38100" dist="19050" dir="2700000" algn="tl" rotWithShape="0">
                <a:schemeClr val="dk1">
                  <a:alpha val="40000"/>
                </a:schemeClr>
              </a:outerShdw>
            </a:effectLst>
          </a:endParaRPr>
        </a:p>
      </dgm:t>
    </dgm:pt>
    <dgm:pt modelId="{E7466A32-F9C7-9B43-9D1D-58A617671A45}">
      <dgm:prSet/>
      <dgm:spPr>
        <a:solidFill>
          <a:schemeClr val="bg2"/>
        </a:solidFill>
      </dgm:spPr>
      <dgm:t>
        <a:bodyPr/>
        <a:lstStyle/>
        <a:p>
          <a:r>
            <a:rPr lang="en-US" b="0" cap="none" spc="0">
              <a:ln w="0"/>
              <a:effectLst>
                <a:outerShdw blurRad="38100" dist="19050" dir="2700000" algn="tl" rotWithShape="0">
                  <a:schemeClr val="dk1">
                    <a:alpha val="40000"/>
                  </a:schemeClr>
                </a:outerShdw>
              </a:effectLst>
            </a:rPr>
            <a:t>G - Interact in intercultural situations</a:t>
          </a:r>
        </a:p>
      </dgm:t>
    </dgm:pt>
    <dgm:pt modelId="{BCE356DE-9427-FE4C-AF5A-EA9896658988}" type="parTrans" cxnId="{9AAFC0D5-FE56-4048-B0DB-49161CA11027}">
      <dgm:prSet/>
      <dgm:spPr/>
      <dgm:t>
        <a:bodyPr/>
        <a:lstStyle/>
        <a:p>
          <a:endParaRPr lang="en-US"/>
        </a:p>
      </dgm:t>
    </dgm:pt>
    <dgm:pt modelId="{EE5D7A3C-F686-9248-8F14-C39DACAE975D}" type="sibTrans" cxnId="{9AAFC0D5-FE56-4048-B0DB-49161CA11027}">
      <dgm:prSet/>
      <dgm:spPr/>
      <dgm:t>
        <a:bodyPr/>
        <a:lstStyle/>
        <a:p>
          <a:endParaRPr lang="en-US"/>
        </a:p>
      </dgm:t>
    </dgm:pt>
    <dgm:pt modelId="{12A5C7CA-D4B0-7C42-A361-0E27F90ED9F7}">
      <dgm:prSet/>
      <dgm:spPr>
        <a:solidFill>
          <a:schemeClr val="bg2"/>
        </a:solidFill>
      </dgm:spPr>
      <dgm:t>
        <a:bodyPr/>
        <a:lstStyle/>
        <a:p>
          <a:r>
            <a:rPr lang="en-US" b="0" cap="none" spc="0">
              <a:ln w="0"/>
              <a:effectLst>
                <a:outerShdw blurRad="38100" dist="19050" dir="2700000" algn="tl" rotWithShape="0">
                  <a:schemeClr val="dk1">
                    <a:alpha val="40000"/>
                  </a:schemeClr>
                </a:outerShdw>
              </a:effectLst>
            </a:rPr>
            <a:t>I - Analyze and value creative endeavors</a:t>
          </a:r>
        </a:p>
      </dgm:t>
    </dgm:pt>
    <dgm:pt modelId="{60DD6943-EDAF-6549-9EF5-1B3FE6A41DF3}" type="parTrans" cxnId="{C2CDEA4E-9166-864D-9BC3-93D28D04FECD}">
      <dgm:prSet/>
      <dgm:spPr/>
      <dgm:t>
        <a:bodyPr/>
        <a:lstStyle/>
        <a:p>
          <a:endParaRPr lang="en-US"/>
        </a:p>
      </dgm:t>
    </dgm:pt>
    <dgm:pt modelId="{AD77D67F-4CA6-F64C-B943-449754600A97}" type="sibTrans" cxnId="{C2CDEA4E-9166-864D-9BC3-93D28D04FECD}">
      <dgm:prSet/>
      <dgm:spPr/>
      <dgm:t>
        <a:bodyPr/>
        <a:lstStyle/>
        <a:p>
          <a:endParaRPr lang="en-US"/>
        </a:p>
      </dgm:t>
    </dgm:pt>
    <dgm:pt modelId="{780C98F8-E751-2948-BC7F-69C4793FF237}">
      <dgm:prSet custT="1"/>
      <dgm:spPr>
        <a:solidFill>
          <a:schemeClr val="accent4"/>
        </a:solidFill>
      </dgm:spPr>
      <dgm:t>
        <a:bodyPr/>
        <a:lstStyle/>
        <a:p>
          <a:r>
            <a:rPr lang="en-US" sz="1300" b="0" cap="none" spc="0" dirty="0">
              <a:ln w="0"/>
              <a:solidFill>
                <a:schemeClr val="bg1"/>
              </a:solidFill>
              <a:effectLst>
                <a:outerShdw blurRad="38100" dist="19050" dir="2700000" algn="tl" rotWithShape="0">
                  <a:schemeClr val="dk1">
                    <a:alpha val="40000"/>
                  </a:schemeClr>
                </a:outerShdw>
              </a:effectLst>
            </a:rPr>
            <a:t>E - Create and deliver oral presentations</a:t>
          </a:r>
        </a:p>
      </dgm:t>
    </dgm:pt>
    <dgm:pt modelId="{06004497-96AA-9446-8FA5-9E5F05246622}" type="parTrans" cxnId="{613BE8E4-76D7-5744-A3BC-158CCD709121}">
      <dgm:prSet/>
      <dgm:spPr/>
      <dgm:t>
        <a:bodyPr/>
        <a:lstStyle/>
        <a:p>
          <a:endParaRPr lang="en-US"/>
        </a:p>
      </dgm:t>
    </dgm:pt>
    <dgm:pt modelId="{3733ECBA-30ED-FA40-8766-5A56C15098D6}" type="sibTrans" cxnId="{613BE8E4-76D7-5744-A3BC-158CCD709121}">
      <dgm:prSet/>
      <dgm:spPr/>
      <dgm:t>
        <a:bodyPr/>
        <a:lstStyle/>
        <a:p>
          <a:endParaRPr lang="en-US"/>
        </a:p>
      </dgm:t>
    </dgm:pt>
    <dgm:pt modelId="{1C42B7FC-31A4-244E-8C7C-AB3334460D64}">
      <dgm:prSet custT="1"/>
      <dgm:spPr>
        <a:solidFill>
          <a:schemeClr val="accent4"/>
        </a:solidFill>
      </dgm:spPr>
      <dgm:t>
        <a:bodyPr/>
        <a:lstStyle/>
        <a:p>
          <a:r>
            <a:rPr lang="en-US" sz="1300" b="0" cap="none" spc="0" dirty="0">
              <a:ln w="0"/>
              <a:solidFill>
                <a:schemeClr val="bg1"/>
              </a:solidFill>
              <a:effectLst>
                <a:outerShdw blurRad="38100" dist="19050" dir="2700000" algn="tl" rotWithShape="0">
                  <a:schemeClr val="dk1">
                    <a:alpha val="40000"/>
                  </a:schemeClr>
                </a:outerShdw>
              </a:effectLst>
            </a:rPr>
            <a:t>H - Apply scientific principles </a:t>
          </a:r>
          <a:r>
            <a:rPr lang="en-US" sz="1100" b="0" cap="none" spc="0" dirty="0">
              <a:ln w="0"/>
              <a:solidFill>
                <a:schemeClr val="bg1"/>
              </a:solidFill>
              <a:effectLst>
                <a:outerShdw blurRad="38100" dist="19050" dir="2700000" algn="tl" rotWithShape="0">
                  <a:schemeClr val="dk1">
                    <a:alpha val="40000"/>
                  </a:schemeClr>
                </a:outerShdw>
              </a:effectLst>
            </a:rPr>
            <a:t>(*note, as this test is developed additional data may be collected across the 2018-19 academic year) </a:t>
          </a:r>
          <a:endParaRPr lang="en-US" sz="1400" b="0" cap="none" spc="0" dirty="0">
            <a:ln w="0"/>
            <a:solidFill>
              <a:schemeClr val="bg1"/>
            </a:solidFill>
            <a:effectLst>
              <a:outerShdw blurRad="38100" dist="19050" dir="2700000" algn="tl" rotWithShape="0">
                <a:schemeClr val="dk1">
                  <a:alpha val="40000"/>
                </a:schemeClr>
              </a:outerShdw>
            </a:effectLst>
          </a:endParaRPr>
        </a:p>
      </dgm:t>
    </dgm:pt>
    <dgm:pt modelId="{C5A6B280-5E37-7C45-A6EC-EF8AF2B18122}" type="parTrans" cxnId="{C630E7B0-0803-BF40-80CB-975499CFE1E2}">
      <dgm:prSet/>
      <dgm:spPr/>
      <dgm:t>
        <a:bodyPr/>
        <a:lstStyle/>
        <a:p>
          <a:endParaRPr lang="en-US"/>
        </a:p>
      </dgm:t>
    </dgm:pt>
    <dgm:pt modelId="{8ED4F459-FE49-F74C-86AC-A997DEAF2338}" type="sibTrans" cxnId="{C630E7B0-0803-BF40-80CB-975499CFE1E2}">
      <dgm:prSet/>
      <dgm:spPr/>
      <dgm:t>
        <a:bodyPr/>
        <a:lstStyle/>
        <a:p>
          <a:endParaRPr lang="en-US"/>
        </a:p>
      </dgm:t>
    </dgm:pt>
    <dgm:pt modelId="{BFB15BEA-5AC6-304E-84F9-75C601F5BBA4}" type="pres">
      <dgm:prSet presAssocID="{2C54A9D8-2661-064E-A408-1A0B9BDCD099}" presName="Name0" presStyleCnt="0">
        <dgm:presLayoutVars>
          <dgm:dir/>
          <dgm:resizeHandles val="exact"/>
        </dgm:presLayoutVars>
      </dgm:prSet>
      <dgm:spPr/>
    </dgm:pt>
    <dgm:pt modelId="{4C4CCDBA-74DC-104A-AC4A-177CDDA0306E}" type="pres">
      <dgm:prSet presAssocID="{3B569B15-7D88-8240-B203-0C83D8CDF309}" presName="node" presStyleLbl="node1" presStyleIdx="0" presStyleCnt="2">
        <dgm:presLayoutVars>
          <dgm:bulletEnabled val="1"/>
        </dgm:presLayoutVars>
      </dgm:prSet>
      <dgm:spPr/>
    </dgm:pt>
    <dgm:pt modelId="{EDBC3267-234E-6E44-AE4F-6BD5D6711B01}" type="pres">
      <dgm:prSet presAssocID="{6EEF2E74-3E7E-E44B-A3DB-A7E3D6BDEC45}" presName="sibTrans" presStyleLbl="sibTrans2D1" presStyleIdx="0" presStyleCnt="1" custScaleX="169884" custScaleY="34074"/>
      <dgm:spPr/>
    </dgm:pt>
    <dgm:pt modelId="{451EAFF9-FD67-E944-A110-B39113D4E6B8}" type="pres">
      <dgm:prSet presAssocID="{6EEF2E74-3E7E-E44B-A3DB-A7E3D6BDEC45}" presName="connectorText" presStyleLbl="sibTrans2D1" presStyleIdx="0" presStyleCnt="1"/>
      <dgm:spPr/>
    </dgm:pt>
    <dgm:pt modelId="{F6E5241B-5730-6245-A6BF-E3CFE0CDEA59}" type="pres">
      <dgm:prSet presAssocID="{9FF98F18-5090-2947-8297-5824011F020F}" presName="node" presStyleLbl="node1" presStyleIdx="1" presStyleCnt="2" custLinFactNeighborY="-637">
        <dgm:presLayoutVars>
          <dgm:bulletEnabled val="1"/>
        </dgm:presLayoutVars>
      </dgm:prSet>
      <dgm:spPr/>
    </dgm:pt>
  </dgm:ptLst>
  <dgm:cxnLst>
    <dgm:cxn modelId="{B9ACBA08-B733-F24A-93C3-0A38A45D04B0}" type="presOf" srcId="{06290FC1-2FFA-7341-AB63-591B10B775AA}" destId="{4C4CCDBA-74DC-104A-AC4A-177CDDA0306E}" srcOrd="0" destOrd="4" presId="urn:microsoft.com/office/officeart/2005/8/layout/process1"/>
    <dgm:cxn modelId="{2415131F-D93F-AE4D-96F6-25EC6BE59398}" type="presOf" srcId="{6EEF2E74-3E7E-E44B-A3DB-A7E3D6BDEC45}" destId="{451EAFF9-FD67-E944-A110-B39113D4E6B8}" srcOrd="1" destOrd="0" presId="urn:microsoft.com/office/officeart/2005/8/layout/process1"/>
    <dgm:cxn modelId="{19F7EB2C-9894-7443-BD0F-89807CF8F046}" type="presOf" srcId="{E7466A32-F9C7-9B43-9D1D-58A617671A45}" destId="{4C4CCDBA-74DC-104A-AC4A-177CDDA0306E}" srcOrd="0" destOrd="2" presId="urn:microsoft.com/office/officeart/2005/8/layout/process1"/>
    <dgm:cxn modelId="{CE36A52E-8999-4F40-A23C-0C95D1E627F5}" srcId="{2C54A9D8-2661-064E-A408-1A0B9BDCD099}" destId="{9FF98F18-5090-2947-8297-5824011F020F}" srcOrd="1" destOrd="0" parTransId="{B1CE8A94-8D2A-B241-A6F2-0698414A813C}" sibTransId="{D7AA9CBE-A638-D24B-82F1-F7197CEE7DCF}"/>
    <dgm:cxn modelId="{7EAE423E-3EB6-1042-ACDE-44B663BD8A3E}" srcId="{9FF98F18-5090-2947-8297-5824011F020F}" destId="{7394ECF0-3E41-194E-885B-EE774B45E2A3}" srcOrd="0" destOrd="0" parTransId="{CDEFDCA0-4835-9A41-A9F2-445F3120556C}" sibTransId="{5BC42CD3-19B3-9C4F-836E-49A2518B81C4}"/>
    <dgm:cxn modelId="{322B6C46-44CE-8C43-A262-9E1954476BC7}" type="presOf" srcId="{7394ECF0-3E41-194E-885B-EE774B45E2A3}" destId="{F6E5241B-5730-6245-A6BF-E3CFE0CDEA59}" srcOrd="0" destOrd="1" presId="urn:microsoft.com/office/officeart/2005/8/layout/process1"/>
    <dgm:cxn modelId="{6C05AB4B-4407-0041-B4F1-76A995155368}" type="presOf" srcId="{12A5C7CA-D4B0-7C42-A361-0E27F90ED9F7}" destId="{4C4CCDBA-74DC-104A-AC4A-177CDDA0306E}" srcOrd="0" destOrd="3" presId="urn:microsoft.com/office/officeart/2005/8/layout/process1"/>
    <dgm:cxn modelId="{C2CDEA4E-9166-864D-9BC3-93D28D04FECD}" srcId="{3B569B15-7D88-8240-B203-0C83D8CDF309}" destId="{12A5C7CA-D4B0-7C42-A361-0E27F90ED9F7}" srcOrd="2" destOrd="0" parTransId="{60DD6943-EDAF-6549-9EF5-1B3FE6A41DF3}" sibTransId="{AD77D67F-4CA6-F64C-B943-449754600A97}"/>
    <dgm:cxn modelId="{C8511F54-D4AC-1E4C-A56A-95318C2FACD1}" srcId="{3B569B15-7D88-8240-B203-0C83D8CDF309}" destId="{7AB2C859-C9DF-884D-B5D4-C91A703FB37D}" srcOrd="0" destOrd="0" parTransId="{193755C1-DDE0-B545-93ED-6DE74B23EEE2}" sibTransId="{D5F499A7-D503-2644-855C-D2AAD3E3AAAA}"/>
    <dgm:cxn modelId="{E387A45D-5AE3-EA4B-9AC4-9A85767B1BCE}" type="presOf" srcId="{9FF98F18-5090-2947-8297-5824011F020F}" destId="{F6E5241B-5730-6245-A6BF-E3CFE0CDEA59}" srcOrd="0" destOrd="0" presId="urn:microsoft.com/office/officeart/2005/8/layout/process1"/>
    <dgm:cxn modelId="{C85B8492-D4BB-714A-B98C-C66E8149B777}" type="presOf" srcId="{3B569B15-7D88-8240-B203-0C83D8CDF309}" destId="{4C4CCDBA-74DC-104A-AC4A-177CDDA0306E}" srcOrd="0" destOrd="0" presId="urn:microsoft.com/office/officeart/2005/8/layout/process1"/>
    <dgm:cxn modelId="{79CB4295-BB5C-CA43-A5AE-D294BC7AE8CB}" srcId="{2C54A9D8-2661-064E-A408-1A0B9BDCD099}" destId="{3B569B15-7D88-8240-B203-0C83D8CDF309}" srcOrd="0" destOrd="0" parTransId="{452CA5DA-6424-9843-BF89-DCF8F9249F4B}" sibTransId="{6EEF2E74-3E7E-E44B-A3DB-A7E3D6BDEC45}"/>
    <dgm:cxn modelId="{702544A2-67C1-F84B-AA13-AC2F408B6CBC}" type="presOf" srcId="{780C98F8-E751-2948-BC7F-69C4793FF237}" destId="{F6E5241B-5730-6245-A6BF-E3CFE0CDEA59}" srcOrd="0" destOrd="2" presId="urn:microsoft.com/office/officeart/2005/8/layout/process1"/>
    <dgm:cxn modelId="{ACA050A2-79E6-F049-B78A-6FACF10AF850}" type="presOf" srcId="{2C54A9D8-2661-064E-A408-1A0B9BDCD099}" destId="{BFB15BEA-5AC6-304E-84F9-75C601F5BBA4}" srcOrd="0" destOrd="0" presId="urn:microsoft.com/office/officeart/2005/8/layout/process1"/>
    <dgm:cxn modelId="{C630E7B0-0803-BF40-80CB-975499CFE1E2}" srcId="{9FF98F18-5090-2947-8297-5824011F020F}" destId="{1C42B7FC-31A4-244E-8C7C-AB3334460D64}" srcOrd="2" destOrd="0" parTransId="{C5A6B280-5E37-7C45-A6EC-EF8AF2B18122}" sibTransId="{8ED4F459-FE49-F74C-86AC-A997DEAF2338}"/>
    <dgm:cxn modelId="{C0B7EAD3-77AF-7C45-859A-5E2F1DEB0D3D}" srcId="{3B569B15-7D88-8240-B203-0C83D8CDF309}" destId="{06290FC1-2FFA-7341-AB63-591B10B775AA}" srcOrd="3" destOrd="0" parTransId="{73AA1139-19B8-6242-ADC4-4A2A97EFBE9F}" sibTransId="{FF5519EC-EE44-6A46-8E8F-3AF708891D89}"/>
    <dgm:cxn modelId="{9AAFC0D5-FE56-4048-B0DB-49161CA11027}" srcId="{3B569B15-7D88-8240-B203-0C83D8CDF309}" destId="{E7466A32-F9C7-9B43-9D1D-58A617671A45}" srcOrd="1" destOrd="0" parTransId="{BCE356DE-9427-FE4C-AF5A-EA9896658988}" sibTransId="{EE5D7A3C-F686-9248-8F14-C39DACAE975D}"/>
    <dgm:cxn modelId="{56A8DCE2-3F4F-DD44-B870-2EAD776D5976}" type="presOf" srcId="{1C42B7FC-31A4-244E-8C7C-AB3334460D64}" destId="{F6E5241B-5730-6245-A6BF-E3CFE0CDEA59}" srcOrd="0" destOrd="3" presId="urn:microsoft.com/office/officeart/2005/8/layout/process1"/>
    <dgm:cxn modelId="{613BE8E4-76D7-5744-A3BC-158CCD709121}" srcId="{9FF98F18-5090-2947-8297-5824011F020F}" destId="{780C98F8-E751-2948-BC7F-69C4793FF237}" srcOrd="1" destOrd="0" parTransId="{06004497-96AA-9446-8FA5-9E5F05246622}" sibTransId="{3733ECBA-30ED-FA40-8766-5A56C15098D6}"/>
    <dgm:cxn modelId="{2E32B3E8-6AC6-4C42-8476-9063B3BB57D2}" type="presOf" srcId="{6EEF2E74-3E7E-E44B-A3DB-A7E3D6BDEC45}" destId="{EDBC3267-234E-6E44-AE4F-6BD5D6711B01}" srcOrd="0" destOrd="0" presId="urn:microsoft.com/office/officeart/2005/8/layout/process1"/>
    <dgm:cxn modelId="{878547F0-BAA1-214F-8BCB-FE387E4A7209}" type="presOf" srcId="{7AB2C859-C9DF-884D-B5D4-C91A703FB37D}" destId="{4C4CCDBA-74DC-104A-AC4A-177CDDA0306E}" srcOrd="0" destOrd="1" presId="urn:microsoft.com/office/officeart/2005/8/layout/process1"/>
    <dgm:cxn modelId="{89131438-EB52-1E4B-9EF8-673AE191A789}" type="presParOf" srcId="{BFB15BEA-5AC6-304E-84F9-75C601F5BBA4}" destId="{4C4CCDBA-74DC-104A-AC4A-177CDDA0306E}" srcOrd="0" destOrd="0" presId="urn:microsoft.com/office/officeart/2005/8/layout/process1"/>
    <dgm:cxn modelId="{630C92CB-6EA6-AB43-AB96-6E559DDCBEC9}" type="presParOf" srcId="{BFB15BEA-5AC6-304E-84F9-75C601F5BBA4}" destId="{EDBC3267-234E-6E44-AE4F-6BD5D6711B01}" srcOrd="1" destOrd="0" presId="urn:microsoft.com/office/officeart/2005/8/layout/process1"/>
    <dgm:cxn modelId="{C779C54C-AE93-B34D-87F8-B7A4D24D1740}" type="presParOf" srcId="{EDBC3267-234E-6E44-AE4F-6BD5D6711B01}" destId="{451EAFF9-FD67-E944-A110-B39113D4E6B8}" srcOrd="0" destOrd="0" presId="urn:microsoft.com/office/officeart/2005/8/layout/process1"/>
    <dgm:cxn modelId="{09819C33-EBE4-194D-8B63-C2993732C4D3}" type="presParOf" srcId="{BFB15BEA-5AC6-304E-84F9-75C601F5BBA4}" destId="{F6E5241B-5730-6245-A6BF-E3CFE0CDEA59}" srcOrd="2" destOrd="0" presId="urn:microsoft.com/office/officeart/2005/8/layout/process1"/>
  </dgm:cxnLst>
  <dgm:bg>
    <a:noFill/>
  </dgm:bg>
  <dgm:whole/>
  <dgm:extLst>
    <a:ext uri="http://schemas.microsoft.com/office/drawing/2008/diagram">
      <dsp:dataModelExt xmlns:dsp="http://schemas.microsoft.com/office/drawing/2008/diagram" relId="rId1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4CCDBA-74DC-104A-AC4A-177CDDA0306E}">
      <dsp:nvSpPr>
        <dsp:cNvPr id="0" name=""/>
        <dsp:cNvSpPr/>
      </dsp:nvSpPr>
      <dsp:spPr>
        <a:xfrm>
          <a:off x="1412" y="0"/>
          <a:ext cx="3012955" cy="1666240"/>
        </a:xfrm>
        <a:prstGeom prst="roundRect">
          <a:avLst>
            <a:gd name="adj" fmla="val 10000"/>
          </a:avLst>
        </a:prstGeom>
        <a:solidFill>
          <a:schemeClr val="tx2"/>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0" kern="1200" cap="none" spc="0">
              <a:ln w="0"/>
              <a:effectLst>
                <a:outerShdw blurRad="38100" dist="19050" dir="2700000" algn="tl" rotWithShape="0">
                  <a:schemeClr val="dk1">
                    <a:alpha val="40000"/>
                  </a:schemeClr>
                </a:outerShdw>
              </a:effectLst>
            </a:rPr>
            <a:t>Summer/Fall 2018</a:t>
          </a:r>
        </a:p>
        <a:p>
          <a:pPr marL="114300" lvl="1" indent="-114300" algn="l" defTabSz="577850">
            <a:lnSpc>
              <a:spcPct val="90000"/>
            </a:lnSpc>
            <a:spcBef>
              <a:spcPct val="0"/>
            </a:spcBef>
            <a:spcAft>
              <a:spcPct val="15000"/>
            </a:spcAft>
            <a:buChar char="•"/>
          </a:pPr>
          <a:r>
            <a:rPr lang="en-US" sz="1300" b="0" kern="1200" cap="none" spc="0">
              <a:ln w="0"/>
              <a:effectLst>
                <a:outerShdw blurRad="38100" dist="19050" dir="2700000" algn="tl" rotWithShape="0">
                  <a:schemeClr val="dk1">
                    <a:alpha val="40000"/>
                  </a:schemeClr>
                </a:outerShdw>
              </a:effectLst>
            </a:rPr>
            <a:t>A - Locate, evaluate, and use information</a:t>
          </a:r>
        </a:p>
        <a:p>
          <a:pPr marL="114300" lvl="1" indent="-114300" algn="l" defTabSz="577850">
            <a:lnSpc>
              <a:spcPct val="90000"/>
            </a:lnSpc>
            <a:spcBef>
              <a:spcPct val="0"/>
            </a:spcBef>
            <a:spcAft>
              <a:spcPct val="15000"/>
            </a:spcAft>
            <a:buChar char="•"/>
          </a:pPr>
          <a:r>
            <a:rPr lang="en-US" sz="1300" b="0" kern="1200" cap="none" spc="0" dirty="0">
              <a:ln w="0"/>
              <a:effectLst>
                <a:outerShdw blurRad="38100" dist="19050" dir="2700000" algn="tl" rotWithShape="0">
                  <a:schemeClr val="dk1">
                    <a:alpha val="40000"/>
                  </a:schemeClr>
                </a:outerShdw>
              </a:effectLst>
            </a:rPr>
            <a:t>B - Read and think critically</a:t>
          </a:r>
        </a:p>
        <a:p>
          <a:pPr marL="114300" lvl="1" indent="-114300" algn="l" defTabSz="577850">
            <a:lnSpc>
              <a:spcPct val="90000"/>
            </a:lnSpc>
            <a:spcBef>
              <a:spcPct val="0"/>
            </a:spcBef>
            <a:spcAft>
              <a:spcPct val="15000"/>
            </a:spcAft>
            <a:buChar char="•"/>
          </a:pPr>
          <a:r>
            <a:rPr lang="en-US" sz="1300" b="0" kern="1200" cap="none" spc="0" dirty="0">
              <a:ln w="0"/>
              <a:effectLst>
                <a:outerShdw blurRad="38100" dist="19050" dir="2700000" algn="tl" rotWithShape="0">
                  <a:schemeClr val="dk1">
                    <a:alpha val="40000"/>
                  </a:schemeClr>
                </a:outerShdw>
              </a:effectLst>
            </a:rPr>
            <a:t>D - Write and revise for a variety of purposes</a:t>
          </a:r>
        </a:p>
        <a:p>
          <a:pPr marL="114300" lvl="1" indent="-114300" algn="l" defTabSz="577850">
            <a:lnSpc>
              <a:spcPct val="90000"/>
            </a:lnSpc>
            <a:spcBef>
              <a:spcPct val="0"/>
            </a:spcBef>
            <a:spcAft>
              <a:spcPct val="15000"/>
            </a:spcAft>
            <a:buChar char="•"/>
          </a:pPr>
          <a:endParaRPr lang="en-US" sz="1300" b="0" kern="1200" cap="none" spc="0" dirty="0">
            <a:ln w="0"/>
            <a:solidFill>
              <a:schemeClr val="tx1"/>
            </a:solidFill>
            <a:effectLst>
              <a:outerShdw blurRad="38100" dist="19050" dir="2700000" algn="tl" rotWithShape="0">
                <a:schemeClr val="dk1">
                  <a:alpha val="40000"/>
                </a:schemeClr>
              </a:outerShdw>
            </a:effectLst>
          </a:endParaRPr>
        </a:p>
      </dsp:txBody>
      <dsp:txXfrm>
        <a:off x="50215" y="48803"/>
        <a:ext cx="2915349" cy="1568634"/>
      </dsp:txXfrm>
    </dsp:sp>
    <dsp:sp modelId="{EDBC3267-234E-6E44-AE4F-6BD5D6711B01}">
      <dsp:nvSpPr>
        <dsp:cNvPr id="0" name=""/>
        <dsp:cNvSpPr/>
      </dsp:nvSpPr>
      <dsp:spPr>
        <a:xfrm>
          <a:off x="3098899" y="701038"/>
          <a:ext cx="1073732" cy="264162"/>
        </a:xfrm>
        <a:prstGeom prst="rightArrow">
          <a:avLst>
            <a:gd name="adj1" fmla="val 60000"/>
            <a:gd name="adj2" fmla="val 50000"/>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US" sz="1100" b="0" kern="1200" cap="none" spc="0">
            <a:ln w="0"/>
            <a:solidFill>
              <a:schemeClr val="tx1"/>
            </a:solidFill>
            <a:effectLst>
              <a:outerShdw blurRad="38100" dist="19050" dir="2700000" algn="tl" rotWithShape="0">
                <a:schemeClr val="dk1">
                  <a:alpha val="40000"/>
                </a:schemeClr>
              </a:outerShdw>
            </a:effectLst>
          </a:endParaRPr>
        </a:p>
      </dsp:txBody>
      <dsp:txXfrm>
        <a:off x="3098899" y="753870"/>
        <a:ext cx="994483" cy="158498"/>
      </dsp:txXfrm>
    </dsp:sp>
    <dsp:sp modelId="{F6E5241B-5730-6245-A6BF-E3CFE0CDEA59}">
      <dsp:nvSpPr>
        <dsp:cNvPr id="0" name=""/>
        <dsp:cNvSpPr/>
      </dsp:nvSpPr>
      <dsp:spPr>
        <a:xfrm>
          <a:off x="4220964" y="0"/>
          <a:ext cx="3012955" cy="1666240"/>
        </a:xfrm>
        <a:prstGeom prst="roundRect">
          <a:avLst>
            <a:gd name="adj" fmla="val 10000"/>
          </a:avLst>
        </a:prstGeom>
        <a:solidFill>
          <a:schemeClr val="bg2"/>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0" kern="1200" cap="none" spc="0">
              <a:ln w="0"/>
              <a:effectLst>
                <a:outerShdw blurRad="38100" dist="19050" dir="2700000" algn="tl" rotWithShape="0">
                  <a:schemeClr val="dk1">
                    <a:alpha val="40000"/>
                  </a:schemeClr>
                </a:outerShdw>
              </a:effectLst>
            </a:rPr>
            <a:t>Spring 2019</a:t>
          </a:r>
        </a:p>
        <a:p>
          <a:pPr marL="114300" lvl="1" indent="-114300" algn="l" defTabSz="577850">
            <a:lnSpc>
              <a:spcPct val="90000"/>
            </a:lnSpc>
            <a:spcBef>
              <a:spcPct val="0"/>
            </a:spcBef>
            <a:spcAft>
              <a:spcPct val="15000"/>
            </a:spcAft>
            <a:buChar char="•"/>
          </a:pPr>
          <a:r>
            <a:rPr lang="en-US" sz="1300" b="0" kern="1200" cap="none" spc="0">
              <a:ln w="0"/>
              <a:effectLst>
                <a:outerShdw blurRad="38100" dist="19050" dir="2700000" algn="tl" rotWithShape="0">
                  <a:schemeClr val="dk1">
                    <a:alpha val="40000"/>
                  </a:schemeClr>
                </a:outerShdw>
              </a:effectLst>
            </a:rPr>
            <a:t>F - Analyze their own society and its relationship to the larger global context</a:t>
          </a:r>
        </a:p>
        <a:p>
          <a:pPr marL="114300" lvl="1" indent="-114300" algn="l" defTabSz="577850">
            <a:lnSpc>
              <a:spcPct val="90000"/>
            </a:lnSpc>
            <a:spcBef>
              <a:spcPct val="0"/>
            </a:spcBef>
            <a:spcAft>
              <a:spcPct val="15000"/>
            </a:spcAft>
            <a:buChar char="•"/>
          </a:pPr>
          <a:r>
            <a:rPr lang="en-US" sz="1300" b="0" kern="1200" cap="none" spc="0">
              <a:ln w="0"/>
              <a:effectLst>
                <a:outerShdw blurRad="38100" dist="19050" dir="2700000" algn="tl" rotWithShape="0">
                  <a:schemeClr val="dk1">
                    <a:alpha val="40000"/>
                  </a:schemeClr>
                </a:outerShdw>
              </a:effectLst>
            </a:rPr>
            <a:t>G - Interact in intercultural situations</a:t>
          </a:r>
        </a:p>
        <a:p>
          <a:pPr marL="114300" lvl="1" indent="-114300" algn="l" defTabSz="577850">
            <a:lnSpc>
              <a:spcPct val="90000"/>
            </a:lnSpc>
            <a:spcBef>
              <a:spcPct val="0"/>
            </a:spcBef>
            <a:spcAft>
              <a:spcPct val="15000"/>
            </a:spcAft>
            <a:buChar char="•"/>
          </a:pPr>
          <a:r>
            <a:rPr lang="en-US" sz="1300" b="0" kern="1200" cap="none" spc="0">
              <a:ln w="0"/>
              <a:effectLst>
                <a:outerShdw blurRad="38100" dist="19050" dir="2700000" algn="tl" rotWithShape="0">
                  <a:schemeClr val="dk1">
                    <a:alpha val="40000"/>
                  </a:schemeClr>
                </a:outerShdw>
              </a:effectLst>
            </a:rPr>
            <a:t>I - Analyze and value creative endeavors</a:t>
          </a:r>
        </a:p>
      </dsp:txBody>
      <dsp:txXfrm>
        <a:off x="4269767" y="48803"/>
        <a:ext cx="2915349" cy="15686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4CCDBA-74DC-104A-AC4A-177CDDA0306E}">
      <dsp:nvSpPr>
        <dsp:cNvPr id="0" name=""/>
        <dsp:cNvSpPr/>
      </dsp:nvSpPr>
      <dsp:spPr>
        <a:xfrm>
          <a:off x="4936" y="0"/>
          <a:ext cx="3005786" cy="1615440"/>
        </a:xfrm>
        <a:prstGeom prst="roundRect">
          <a:avLst>
            <a:gd name="adj" fmla="val 10000"/>
          </a:avLst>
        </a:prstGeom>
        <a:solidFill>
          <a:schemeClr val="accent4"/>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kern="1200" cap="none" spc="0">
              <a:ln w="0"/>
              <a:solidFill>
                <a:schemeClr val="bg1"/>
              </a:solidFill>
              <a:effectLst>
                <a:outerShdw blurRad="38100" dist="19050" dir="2700000" algn="tl" rotWithShape="0">
                  <a:schemeClr val="dk1">
                    <a:alpha val="40000"/>
                  </a:schemeClr>
                </a:outerShdw>
              </a:effectLst>
            </a:rPr>
            <a:t>Summer/Fall 2019</a:t>
          </a:r>
        </a:p>
        <a:p>
          <a:pPr marL="114300" lvl="1" indent="-114300" algn="l" defTabSz="577850">
            <a:lnSpc>
              <a:spcPct val="90000"/>
            </a:lnSpc>
            <a:spcBef>
              <a:spcPct val="0"/>
            </a:spcBef>
            <a:spcAft>
              <a:spcPct val="15000"/>
            </a:spcAft>
            <a:buChar char="•"/>
          </a:pPr>
          <a:r>
            <a:rPr lang="en-US" sz="1300" b="0" kern="1200" cap="none" spc="0">
              <a:ln w="0"/>
              <a:solidFill>
                <a:schemeClr val="bg1"/>
              </a:solidFill>
              <a:effectLst>
                <a:outerShdw blurRad="38100" dist="19050" dir="2700000" algn="tl" rotWithShape="0">
                  <a:schemeClr val="dk1">
                    <a:alpha val="40000"/>
                  </a:schemeClr>
                </a:outerShdw>
              </a:effectLst>
            </a:rPr>
            <a:t>C - Apply mathematical methods</a:t>
          </a:r>
        </a:p>
        <a:p>
          <a:pPr marL="114300" lvl="1" indent="-114300" algn="l" defTabSz="577850">
            <a:lnSpc>
              <a:spcPct val="90000"/>
            </a:lnSpc>
            <a:spcBef>
              <a:spcPct val="0"/>
            </a:spcBef>
            <a:spcAft>
              <a:spcPct val="15000"/>
            </a:spcAft>
            <a:buChar char="•"/>
          </a:pPr>
          <a:r>
            <a:rPr lang="en-US" sz="1300" b="0" kern="1200" cap="none" spc="0">
              <a:ln w="0"/>
              <a:solidFill>
                <a:schemeClr val="bg1"/>
              </a:solidFill>
              <a:effectLst>
                <a:outerShdw blurRad="38100" dist="19050" dir="2700000" algn="tl" rotWithShape="0">
                  <a:schemeClr val="dk1">
                    <a:alpha val="40000"/>
                  </a:schemeClr>
                </a:outerShdw>
              </a:effectLst>
            </a:rPr>
            <a:t>E - Create and deliver oral presentations</a:t>
          </a:r>
        </a:p>
        <a:p>
          <a:pPr marL="114300" lvl="1" indent="-114300" algn="l" defTabSz="577850">
            <a:lnSpc>
              <a:spcPct val="90000"/>
            </a:lnSpc>
            <a:spcBef>
              <a:spcPct val="0"/>
            </a:spcBef>
            <a:spcAft>
              <a:spcPct val="15000"/>
            </a:spcAft>
            <a:buChar char="•"/>
          </a:pPr>
          <a:r>
            <a:rPr lang="en-US" sz="1300" b="0" kern="1200" cap="none" spc="0" dirty="0">
              <a:ln w="0"/>
              <a:solidFill>
                <a:schemeClr val="bg1"/>
              </a:solidFill>
              <a:effectLst>
                <a:outerShdw blurRad="38100" dist="19050" dir="2700000" algn="tl" rotWithShape="0">
                  <a:schemeClr val="dk1">
                    <a:alpha val="40000"/>
                  </a:schemeClr>
                </a:outerShdw>
              </a:effectLst>
            </a:rPr>
            <a:t>H - Apply scientific principles </a:t>
          </a:r>
          <a:r>
            <a:rPr lang="en-US" sz="1100" b="0" kern="1200" cap="none" spc="0" dirty="0">
              <a:ln w="0"/>
              <a:solidFill>
                <a:schemeClr val="bg1"/>
              </a:solidFill>
              <a:effectLst>
                <a:outerShdw blurRad="38100" dist="19050" dir="2700000" algn="tl" rotWithShape="0">
                  <a:schemeClr val="dk1">
                    <a:alpha val="40000"/>
                  </a:schemeClr>
                </a:outerShdw>
              </a:effectLst>
            </a:rPr>
            <a:t>(*note, as this test is developed additional data may be collected across the 2018-19 academic year) </a:t>
          </a:r>
        </a:p>
        <a:p>
          <a:pPr marL="114300" lvl="1" indent="-114300" algn="l" defTabSz="622300">
            <a:lnSpc>
              <a:spcPct val="90000"/>
            </a:lnSpc>
            <a:spcBef>
              <a:spcPct val="0"/>
            </a:spcBef>
            <a:spcAft>
              <a:spcPct val="15000"/>
            </a:spcAft>
            <a:buChar char="•"/>
          </a:pPr>
          <a:endParaRPr lang="en-US" sz="1400" b="0" kern="1200" cap="none" spc="0" dirty="0">
            <a:ln w="0"/>
            <a:solidFill>
              <a:schemeClr val="bg1"/>
            </a:solidFill>
            <a:effectLst>
              <a:outerShdw blurRad="38100" dist="19050" dir="2700000" algn="tl" rotWithShape="0">
                <a:schemeClr val="dk1">
                  <a:alpha val="40000"/>
                </a:schemeClr>
              </a:outerShdw>
            </a:effectLst>
          </a:endParaRPr>
        </a:p>
      </dsp:txBody>
      <dsp:txXfrm>
        <a:off x="52251" y="47315"/>
        <a:ext cx="2911156" cy="1520810"/>
      </dsp:txXfrm>
    </dsp:sp>
    <dsp:sp modelId="{EDBC3267-234E-6E44-AE4F-6BD5D6711B01}">
      <dsp:nvSpPr>
        <dsp:cNvPr id="0" name=""/>
        <dsp:cNvSpPr/>
      </dsp:nvSpPr>
      <dsp:spPr>
        <a:xfrm>
          <a:off x="3094226" y="690880"/>
          <a:ext cx="1071375" cy="233678"/>
        </a:xfrm>
        <a:prstGeom prst="rightArrow">
          <a:avLst>
            <a:gd name="adj1" fmla="val 60000"/>
            <a:gd name="adj2" fmla="val 50000"/>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b="0" kern="1200" cap="none" spc="0">
            <a:ln w="0"/>
            <a:solidFill>
              <a:schemeClr val="tx1"/>
            </a:solidFill>
            <a:effectLst>
              <a:outerShdw blurRad="38100" dist="19050" dir="2700000" algn="tl" rotWithShape="0">
                <a:schemeClr val="dk1">
                  <a:alpha val="40000"/>
                </a:schemeClr>
              </a:outerShdw>
            </a:effectLst>
          </a:endParaRPr>
        </a:p>
      </dsp:txBody>
      <dsp:txXfrm>
        <a:off x="3094226" y="737616"/>
        <a:ext cx="1001272" cy="140206"/>
      </dsp:txXfrm>
    </dsp:sp>
    <dsp:sp modelId="{F6E5241B-5730-6245-A6BF-E3CFE0CDEA59}">
      <dsp:nvSpPr>
        <dsp:cNvPr id="0" name=""/>
        <dsp:cNvSpPr/>
      </dsp:nvSpPr>
      <dsp:spPr>
        <a:xfrm>
          <a:off x="4213037" y="0"/>
          <a:ext cx="3005786" cy="1615440"/>
        </a:xfrm>
        <a:prstGeom prst="roundRect">
          <a:avLst>
            <a:gd name="adj" fmla="val 10000"/>
          </a:avLst>
        </a:prstGeom>
        <a:solidFill>
          <a:schemeClr val="tx2"/>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kern="1200" cap="none" spc="0">
              <a:ln w="0"/>
              <a:effectLst>
                <a:outerShdw blurRad="38100" dist="19050" dir="2700000" algn="tl" rotWithShape="0">
                  <a:schemeClr val="dk1">
                    <a:alpha val="40000"/>
                  </a:schemeClr>
                </a:outerShdw>
              </a:effectLst>
            </a:rPr>
            <a:t>Spring 2020</a:t>
          </a:r>
        </a:p>
        <a:p>
          <a:pPr marL="114300" lvl="1" indent="-114300" algn="l" defTabSz="577850">
            <a:lnSpc>
              <a:spcPct val="90000"/>
            </a:lnSpc>
            <a:spcBef>
              <a:spcPct val="0"/>
            </a:spcBef>
            <a:spcAft>
              <a:spcPct val="15000"/>
            </a:spcAft>
            <a:buChar char="•"/>
          </a:pPr>
          <a:r>
            <a:rPr lang="en-US" sz="1300" b="0" kern="1200" cap="none" spc="0" dirty="0">
              <a:ln w="0"/>
              <a:effectLst>
                <a:outerShdw blurRad="38100" dist="19050" dir="2700000" algn="tl" rotWithShape="0">
                  <a:schemeClr val="dk1">
                    <a:alpha val="40000"/>
                  </a:schemeClr>
                </a:outerShdw>
              </a:effectLst>
            </a:rPr>
            <a:t>A - Locate, evaluate, and use information</a:t>
          </a:r>
        </a:p>
        <a:p>
          <a:pPr marL="114300" lvl="1" indent="-114300" algn="l" defTabSz="577850">
            <a:lnSpc>
              <a:spcPct val="90000"/>
            </a:lnSpc>
            <a:spcBef>
              <a:spcPct val="0"/>
            </a:spcBef>
            <a:spcAft>
              <a:spcPct val="15000"/>
            </a:spcAft>
            <a:buChar char="•"/>
          </a:pPr>
          <a:r>
            <a:rPr lang="en-US" sz="1300" b="0" kern="1200" cap="none" spc="0">
              <a:ln w="0"/>
              <a:effectLst>
                <a:outerShdw blurRad="38100" dist="19050" dir="2700000" algn="tl" rotWithShape="0">
                  <a:schemeClr val="dk1">
                    <a:alpha val="40000"/>
                  </a:schemeClr>
                </a:outerShdw>
              </a:effectLst>
            </a:rPr>
            <a:t>B - Read and think critically</a:t>
          </a:r>
        </a:p>
        <a:p>
          <a:pPr marL="114300" lvl="1" indent="-114300" algn="l" defTabSz="577850">
            <a:lnSpc>
              <a:spcPct val="90000"/>
            </a:lnSpc>
            <a:spcBef>
              <a:spcPct val="0"/>
            </a:spcBef>
            <a:spcAft>
              <a:spcPct val="15000"/>
            </a:spcAft>
            <a:buChar char="•"/>
          </a:pPr>
          <a:r>
            <a:rPr lang="en-US" sz="1300" b="0" kern="1200" cap="none" spc="0">
              <a:ln w="0"/>
              <a:effectLst>
                <a:outerShdw blurRad="38100" dist="19050" dir="2700000" algn="tl" rotWithShape="0">
                  <a:schemeClr val="dk1">
                    <a:alpha val="40000"/>
                  </a:schemeClr>
                </a:outerShdw>
              </a:effectLst>
            </a:rPr>
            <a:t>D - Write and revise for a variety of purposes</a:t>
          </a:r>
        </a:p>
      </dsp:txBody>
      <dsp:txXfrm>
        <a:off x="4260352" y="47315"/>
        <a:ext cx="2911156" cy="15208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4CCDBA-74DC-104A-AC4A-177CDDA0306E}">
      <dsp:nvSpPr>
        <dsp:cNvPr id="0" name=""/>
        <dsp:cNvSpPr/>
      </dsp:nvSpPr>
      <dsp:spPr>
        <a:xfrm>
          <a:off x="1410" y="0"/>
          <a:ext cx="3008724" cy="1595120"/>
        </a:xfrm>
        <a:prstGeom prst="roundRect">
          <a:avLst>
            <a:gd name="adj" fmla="val 10000"/>
          </a:avLst>
        </a:prstGeom>
        <a:solidFill>
          <a:schemeClr val="bg2"/>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0" kern="1200" cap="none" spc="0" dirty="0">
              <a:ln w="0"/>
              <a:effectLst>
                <a:outerShdw blurRad="38100" dist="19050" dir="2700000" algn="tl" rotWithShape="0">
                  <a:schemeClr val="dk1">
                    <a:alpha val="40000"/>
                  </a:schemeClr>
                </a:outerShdw>
              </a:effectLst>
            </a:rPr>
            <a:t>Summer/Fall 2020</a:t>
          </a:r>
        </a:p>
        <a:p>
          <a:pPr marL="114300" lvl="1" indent="-114300" algn="l" defTabSz="577850">
            <a:lnSpc>
              <a:spcPct val="90000"/>
            </a:lnSpc>
            <a:spcBef>
              <a:spcPct val="0"/>
            </a:spcBef>
            <a:spcAft>
              <a:spcPct val="15000"/>
            </a:spcAft>
            <a:buChar char="•"/>
          </a:pPr>
          <a:r>
            <a:rPr lang="en-US" sz="1300" b="0" kern="1200" cap="none" spc="0">
              <a:ln w="0"/>
              <a:effectLst>
                <a:outerShdw blurRad="38100" dist="19050" dir="2700000" algn="tl" rotWithShape="0">
                  <a:schemeClr val="dk1">
                    <a:alpha val="40000"/>
                  </a:schemeClr>
                </a:outerShdw>
              </a:effectLst>
            </a:rPr>
            <a:t>F - Analyze their own society and its relationship to the larger global context</a:t>
          </a:r>
        </a:p>
        <a:p>
          <a:pPr marL="114300" lvl="1" indent="-114300" algn="l" defTabSz="577850">
            <a:lnSpc>
              <a:spcPct val="90000"/>
            </a:lnSpc>
            <a:spcBef>
              <a:spcPct val="0"/>
            </a:spcBef>
            <a:spcAft>
              <a:spcPct val="15000"/>
            </a:spcAft>
            <a:buChar char="•"/>
          </a:pPr>
          <a:r>
            <a:rPr lang="en-US" sz="1300" b="0" kern="1200" cap="none" spc="0">
              <a:ln w="0"/>
              <a:effectLst>
                <a:outerShdw blurRad="38100" dist="19050" dir="2700000" algn="tl" rotWithShape="0">
                  <a:schemeClr val="dk1">
                    <a:alpha val="40000"/>
                  </a:schemeClr>
                </a:outerShdw>
              </a:effectLst>
            </a:rPr>
            <a:t>G - Interact in intercultural situations</a:t>
          </a:r>
        </a:p>
        <a:p>
          <a:pPr marL="114300" lvl="1" indent="-114300" algn="l" defTabSz="577850">
            <a:lnSpc>
              <a:spcPct val="90000"/>
            </a:lnSpc>
            <a:spcBef>
              <a:spcPct val="0"/>
            </a:spcBef>
            <a:spcAft>
              <a:spcPct val="15000"/>
            </a:spcAft>
            <a:buChar char="•"/>
          </a:pPr>
          <a:r>
            <a:rPr lang="en-US" sz="1300" b="0" kern="1200" cap="none" spc="0">
              <a:ln w="0"/>
              <a:effectLst>
                <a:outerShdw blurRad="38100" dist="19050" dir="2700000" algn="tl" rotWithShape="0">
                  <a:schemeClr val="dk1">
                    <a:alpha val="40000"/>
                  </a:schemeClr>
                </a:outerShdw>
              </a:effectLst>
            </a:rPr>
            <a:t>I - Analyze and value creative endeavors</a:t>
          </a:r>
        </a:p>
        <a:p>
          <a:pPr marL="114300" lvl="1" indent="-114300" algn="l" defTabSz="577850">
            <a:lnSpc>
              <a:spcPct val="90000"/>
            </a:lnSpc>
            <a:spcBef>
              <a:spcPct val="0"/>
            </a:spcBef>
            <a:spcAft>
              <a:spcPct val="15000"/>
            </a:spcAft>
            <a:buChar char="•"/>
          </a:pPr>
          <a:endParaRPr lang="en-US" sz="1300" b="0" kern="1200" cap="none" spc="0">
            <a:ln w="0"/>
            <a:solidFill>
              <a:schemeClr val="tx1"/>
            </a:solidFill>
            <a:effectLst>
              <a:outerShdw blurRad="38100" dist="19050" dir="2700000" algn="tl" rotWithShape="0">
                <a:schemeClr val="dk1">
                  <a:alpha val="40000"/>
                </a:schemeClr>
              </a:outerShdw>
            </a:effectLst>
          </a:endParaRPr>
        </a:p>
      </dsp:txBody>
      <dsp:txXfrm>
        <a:off x="48129" y="46719"/>
        <a:ext cx="2915286" cy="1501682"/>
      </dsp:txXfrm>
    </dsp:sp>
    <dsp:sp modelId="{EDBC3267-234E-6E44-AE4F-6BD5D6711B01}">
      <dsp:nvSpPr>
        <dsp:cNvPr id="0" name=""/>
        <dsp:cNvSpPr/>
      </dsp:nvSpPr>
      <dsp:spPr>
        <a:xfrm>
          <a:off x="3088130" y="670436"/>
          <a:ext cx="1083604" cy="254247"/>
        </a:xfrm>
        <a:prstGeom prst="rightArrow">
          <a:avLst>
            <a:gd name="adj1" fmla="val 60000"/>
            <a:gd name="adj2" fmla="val 50000"/>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US" sz="1100" b="0" kern="1200" cap="none" spc="0">
            <a:ln w="0"/>
            <a:solidFill>
              <a:schemeClr val="tx1"/>
            </a:solidFill>
            <a:effectLst>
              <a:outerShdw blurRad="38100" dist="19050" dir="2700000" algn="tl" rotWithShape="0">
                <a:schemeClr val="dk1">
                  <a:alpha val="40000"/>
                </a:schemeClr>
              </a:outerShdw>
            </a:effectLst>
          </a:endParaRPr>
        </a:p>
      </dsp:txBody>
      <dsp:txXfrm>
        <a:off x="3088130" y="721285"/>
        <a:ext cx="1007330" cy="152549"/>
      </dsp:txXfrm>
    </dsp:sp>
    <dsp:sp modelId="{F6E5241B-5730-6245-A6BF-E3CFE0CDEA59}">
      <dsp:nvSpPr>
        <dsp:cNvPr id="0" name=""/>
        <dsp:cNvSpPr/>
      </dsp:nvSpPr>
      <dsp:spPr>
        <a:xfrm>
          <a:off x="4213624" y="0"/>
          <a:ext cx="3008724" cy="1595120"/>
        </a:xfrm>
        <a:prstGeom prst="roundRect">
          <a:avLst>
            <a:gd name="adj" fmla="val 10000"/>
          </a:avLst>
        </a:prstGeom>
        <a:solidFill>
          <a:schemeClr val="accent4"/>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kern="1200" cap="none" spc="0" dirty="0">
              <a:ln w="0"/>
              <a:solidFill>
                <a:schemeClr val="bg1"/>
              </a:solidFill>
              <a:effectLst>
                <a:outerShdw blurRad="38100" dist="19050" dir="2700000" algn="tl" rotWithShape="0">
                  <a:schemeClr val="dk1">
                    <a:alpha val="40000"/>
                  </a:schemeClr>
                </a:outerShdw>
              </a:effectLst>
            </a:rPr>
            <a:t>Spring 2021</a:t>
          </a:r>
        </a:p>
        <a:p>
          <a:pPr marL="114300" lvl="1" indent="-114300" algn="l" defTabSz="577850">
            <a:lnSpc>
              <a:spcPct val="90000"/>
            </a:lnSpc>
            <a:spcBef>
              <a:spcPct val="0"/>
            </a:spcBef>
            <a:spcAft>
              <a:spcPct val="15000"/>
            </a:spcAft>
            <a:buChar char="•"/>
          </a:pPr>
          <a:r>
            <a:rPr lang="en-US" sz="1300" b="0" kern="1200" cap="none" spc="0">
              <a:ln w="0"/>
              <a:solidFill>
                <a:schemeClr val="bg1"/>
              </a:solidFill>
              <a:effectLst>
                <a:outerShdw blurRad="38100" dist="19050" dir="2700000" algn="tl" rotWithShape="0">
                  <a:schemeClr val="dk1">
                    <a:alpha val="40000"/>
                  </a:schemeClr>
                </a:outerShdw>
              </a:effectLst>
            </a:rPr>
            <a:t>C - Apply mathematical methods</a:t>
          </a:r>
        </a:p>
        <a:p>
          <a:pPr marL="114300" lvl="1" indent="-114300" algn="l" defTabSz="577850">
            <a:lnSpc>
              <a:spcPct val="90000"/>
            </a:lnSpc>
            <a:spcBef>
              <a:spcPct val="0"/>
            </a:spcBef>
            <a:spcAft>
              <a:spcPct val="15000"/>
            </a:spcAft>
            <a:buChar char="•"/>
          </a:pPr>
          <a:r>
            <a:rPr lang="en-US" sz="1300" b="0" kern="1200" cap="none" spc="0" dirty="0">
              <a:ln w="0"/>
              <a:solidFill>
                <a:schemeClr val="bg1"/>
              </a:solidFill>
              <a:effectLst>
                <a:outerShdw blurRad="38100" dist="19050" dir="2700000" algn="tl" rotWithShape="0">
                  <a:schemeClr val="dk1">
                    <a:alpha val="40000"/>
                  </a:schemeClr>
                </a:outerShdw>
              </a:effectLst>
            </a:rPr>
            <a:t>E - Create and deliver oral presentations</a:t>
          </a:r>
        </a:p>
        <a:p>
          <a:pPr marL="114300" lvl="1" indent="-114300" algn="l" defTabSz="577850">
            <a:lnSpc>
              <a:spcPct val="90000"/>
            </a:lnSpc>
            <a:spcBef>
              <a:spcPct val="0"/>
            </a:spcBef>
            <a:spcAft>
              <a:spcPct val="15000"/>
            </a:spcAft>
            <a:buChar char="•"/>
          </a:pPr>
          <a:r>
            <a:rPr lang="en-US" sz="1300" b="0" kern="1200" cap="none" spc="0" dirty="0">
              <a:ln w="0"/>
              <a:solidFill>
                <a:schemeClr val="bg1"/>
              </a:solidFill>
              <a:effectLst>
                <a:outerShdw blurRad="38100" dist="19050" dir="2700000" algn="tl" rotWithShape="0">
                  <a:schemeClr val="dk1">
                    <a:alpha val="40000"/>
                  </a:schemeClr>
                </a:outerShdw>
              </a:effectLst>
            </a:rPr>
            <a:t>H - Apply scientific principles </a:t>
          </a:r>
          <a:r>
            <a:rPr lang="en-US" sz="1100" b="0" kern="1200" cap="none" spc="0" dirty="0">
              <a:ln w="0"/>
              <a:solidFill>
                <a:schemeClr val="bg1"/>
              </a:solidFill>
              <a:effectLst>
                <a:outerShdw blurRad="38100" dist="19050" dir="2700000" algn="tl" rotWithShape="0">
                  <a:schemeClr val="dk1">
                    <a:alpha val="40000"/>
                  </a:schemeClr>
                </a:outerShdw>
              </a:effectLst>
            </a:rPr>
            <a:t>(*note, as this test is developed additional data may be collected across the 2018-19 academic year) </a:t>
          </a:r>
          <a:endParaRPr lang="en-US" sz="1400" b="0" kern="1200" cap="none" spc="0" dirty="0">
            <a:ln w="0"/>
            <a:solidFill>
              <a:schemeClr val="bg1"/>
            </a:solidFill>
            <a:effectLst>
              <a:outerShdw blurRad="38100" dist="19050" dir="2700000" algn="tl" rotWithShape="0">
                <a:schemeClr val="dk1">
                  <a:alpha val="40000"/>
                </a:schemeClr>
              </a:outerShdw>
            </a:effectLst>
          </a:endParaRPr>
        </a:p>
      </dsp:txBody>
      <dsp:txXfrm>
        <a:off x="4260343" y="46719"/>
        <a:ext cx="2915286" cy="1501682"/>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F9460A17-05B3-4EEC-8F8A-A77CEFB866E0}" type="datetimeFigureOut">
              <a:rPr lang="en-US" smtClean="0"/>
              <a:t>9/6/18</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B7CDBB7A-411B-40FA-9F57-6D106CCC2781}" type="slidenum">
              <a:rPr lang="en-US" smtClean="0"/>
              <a:t>‹#›</a:t>
            </a:fld>
            <a:endParaRPr lang="en-US"/>
          </a:p>
        </p:txBody>
      </p:sp>
    </p:spTree>
    <p:extLst>
      <p:ext uri="{BB962C8B-B14F-4D97-AF65-F5344CB8AC3E}">
        <p14:creationId xmlns:p14="http://schemas.microsoft.com/office/powerpoint/2010/main" val="1377020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66" tIns="46583" rIns="93166" bIns="46583" rtlCol="0"/>
          <a:lstStyle>
            <a:lvl1pPr algn="l">
              <a:defRPr sz="1200"/>
            </a:lvl1pPr>
          </a:lstStyle>
          <a:p>
            <a:endParaRPr lang="en-US"/>
          </a:p>
        </p:txBody>
      </p:sp>
      <p:sp>
        <p:nvSpPr>
          <p:cNvPr id="3" name="Date Placeholder 2"/>
          <p:cNvSpPr>
            <a:spLocks noGrp="1"/>
          </p:cNvSpPr>
          <p:nvPr>
            <p:ph type="dt" idx="1"/>
          </p:nvPr>
        </p:nvSpPr>
        <p:spPr>
          <a:xfrm>
            <a:off x="3970939" y="0"/>
            <a:ext cx="3037840" cy="464820"/>
          </a:xfrm>
          <a:prstGeom prst="rect">
            <a:avLst/>
          </a:prstGeom>
        </p:spPr>
        <p:txBody>
          <a:bodyPr vert="horz" lIns="93166" tIns="46583" rIns="93166" bIns="46583" rtlCol="0"/>
          <a:lstStyle>
            <a:lvl1pPr algn="r">
              <a:defRPr sz="1200"/>
            </a:lvl1pPr>
          </a:lstStyle>
          <a:p>
            <a:fld id="{B240603E-75EC-415A-AA02-98546A55D807}" type="datetimeFigureOut">
              <a:rPr lang="en-US" smtClean="0"/>
              <a:pPr/>
              <a:t>9/6/18</a:t>
            </a:fld>
            <a:endParaRPr lang="en-US"/>
          </a:p>
        </p:txBody>
      </p:sp>
      <p:sp>
        <p:nvSpPr>
          <p:cNvPr id="4" name="Slide Image Placeholder 3"/>
          <p:cNvSpPr>
            <a:spLocks noGrp="1" noRot="1" noChangeAspect="1"/>
          </p:cNvSpPr>
          <p:nvPr>
            <p:ph type="sldImg" idx="2"/>
          </p:nvPr>
        </p:nvSpPr>
        <p:spPr>
          <a:xfrm>
            <a:off x="717550" y="696913"/>
            <a:ext cx="5575300" cy="3486150"/>
          </a:xfrm>
          <a:prstGeom prst="rect">
            <a:avLst/>
          </a:prstGeom>
          <a:noFill/>
          <a:ln w="12700">
            <a:solidFill>
              <a:prstClr val="black"/>
            </a:solidFill>
          </a:ln>
        </p:spPr>
        <p:txBody>
          <a:bodyPr vert="horz" lIns="93166" tIns="46583" rIns="93166" bIns="46583"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66" tIns="46583" rIns="93166" bIns="4658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966"/>
            <a:ext cx="3037840" cy="464820"/>
          </a:xfrm>
          <a:prstGeom prst="rect">
            <a:avLst/>
          </a:prstGeom>
        </p:spPr>
        <p:txBody>
          <a:bodyPr vert="horz" lIns="93166" tIns="46583" rIns="93166" bIns="46583" rtlCol="0" anchor="b"/>
          <a:lstStyle>
            <a:lvl1pPr algn="l">
              <a:defRPr sz="1200"/>
            </a:lvl1pPr>
          </a:lstStyle>
          <a:p>
            <a:endParaRPr lang="en-US"/>
          </a:p>
        </p:txBody>
      </p:sp>
      <p:sp>
        <p:nvSpPr>
          <p:cNvPr id="7" name="Slide Number Placeholder 6"/>
          <p:cNvSpPr>
            <a:spLocks noGrp="1"/>
          </p:cNvSpPr>
          <p:nvPr>
            <p:ph type="sldNum" sz="quarter" idx="5"/>
          </p:nvPr>
        </p:nvSpPr>
        <p:spPr>
          <a:xfrm>
            <a:off x="3970939" y="8829966"/>
            <a:ext cx="3037840" cy="464820"/>
          </a:xfrm>
          <a:prstGeom prst="rect">
            <a:avLst/>
          </a:prstGeom>
        </p:spPr>
        <p:txBody>
          <a:bodyPr vert="horz" lIns="93166" tIns="46583" rIns="93166" bIns="46583" rtlCol="0" anchor="b"/>
          <a:lstStyle>
            <a:lvl1pPr algn="r">
              <a:defRPr sz="1200"/>
            </a:lvl1pPr>
          </a:lstStyle>
          <a:p>
            <a:fld id="{324BB7CD-B56E-47B4-87C1-60528E95A6EC}" type="slidenum">
              <a:rPr lang="en-US" smtClean="0"/>
              <a:pPr/>
              <a:t>‹#›</a:t>
            </a:fld>
            <a:endParaRPr lang="en-US"/>
          </a:p>
        </p:txBody>
      </p:sp>
    </p:spTree>
    <p:extLst>
      <p:ext uri="{BB962C8B-B14F-4D97-AF65-F5344CB8AC3E}">
        <p14:creationId xmlns:p14="http://schemas.microsoft.com/office/powerpoint/2010/main" val="13077526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24BB7CD-B56E-47B4-87C1-60528E95A6EC}" type="slidenum">
              <a:rPr lang="en-US" smtClean="0"/>
              <a:pPr/>
              <a:t>2</a:t>
            </a:fld>
            <a:endParaRPr lang="en-US"/>
          </a:p>
        </p:txBody>
      </p:sp>
    </p:spTree>
    <p:extLst>
      <p:ext uri="{BB962C8B-B14F-4D97-AF65-F5344CB8AC3E}">
        <p14:creationId xmlns:p14="http://schemas.microsoft.com/office/powerpoint/2010/main" val="1137239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24BB7CD-B56E-47B4-87C1-60528E95A6EC}" type="slidenum">
              <a:rPr lang="en-US" smtClean="0"/>
              <a:pPr/>
              <a:t>4</a:t>
            </a:fld>
            <a:endParaRPr lang="en-US"/>
          </a:p>
        </p:txBody>
      </p:sp>
    </p:spTree>
    <p:extLst>
      <p:ext uri="{BB962C8B-B14F-4D97-AF65-F5344CB8AC3E}">
        <p14:creationId xmlns:p14="http://schemas.microsoft.com/office/powerpoint/2010/main" val="460436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24BB7CD-B56E-47B4-87C1-60528E95A6EC}" type="slidenum">
              <a:rPr lang="en-US" smtClean="0"/>
              <a:pPr/>
              <a:t>5</a:t>
            </a:fld>
            <a:endParaRPr lang="en-US"/>
          </a:p>
        </p:txBody>
      </p:sp>
    </p:spTree>
    <p:extLst>
      <p:ext uri="{BB962C8B-B14F-4D97-AF65-F5344CB8AC3E}">
        <p14:creationId xmlns:p14="http://schemas.microsoft.com/office/powerpoint/2010/main" val="37969509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24BB7CD-B56E-47B4-87C1-60528E95A6EC}" type="slidenum">
              <a:rPr lang="en-US" smtClean="0"/>
              <a:pPr/>
              <a:t>10</a:t>
            </a:fld>
            <a:endParaRPr lang="en-US"/>
          </a:p>
        </p:txBody>
      </p:sp>
    </p:spTree>
    <p:extLst>
      <p:ext uri="{BB962C8B-B14F-4D97-AF65-F5344CB8AC3E}">
        <p14:creationId xmlns:p14="http://schemas.microsoft.com/office/powerpoint/2010/main" val="27259104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24BB7CD-B56E-47B4-87C1-60528E95A6EC}" type="slidenum">
              <a:rPr lang="en-US" smtClean="0"/>
              <a:pPr/>
              <a:t>11</a:t>
            </a:fld>
            <a:endParaRPr lang="en-US"/>
          </a:p>
        </p:txBody>
      </p:sp>
    </p:spTree>
    <p:extLst>
      <p:ext uri="{BB962C8B-B14F-4D97-AF65-F5344CB8AC3E}">
        <p14:creationId xmlns:p14="http://schemas.microsoft.com/office/powerpoint/2010/main" val="23839323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24BB7CD-B56E-47B4-87C1-60528E95A6EC}" type="slidenum">
              <a:rPr lang="en-US" smtClean="0"/>
              <a:pPr/>
              <a:t>12</a:t>
            </a:fld>
            <a:endParaRPr lang="en-US"/>
          </a:p>
        </p:txBody>
      </p:sp>
    </p:spTree>
    <p:extLst>
      <p:ext uri="{BB962C8B-B14F-4D97-AF65-F5344CB8AC3E}">
        <p14:creationId xmlns:p14="http://schemas.microsoft.com/office/powerpoint/2010/main" val="42174256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Rectangle 7"/>
          <p:cNvSpPr/>
          <p:nvPr/>
        </p:nvSpPr>
        <p:spPr>
          <a:xfrm>
            <a:off x="152400" y="128270"/>
            <a:ext cx="8839200" cy="241173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7030A0"/>
              </a:solidFill>
            </a:endParaRPr>
          </a:p>
        </p:txBody>
      </p:sp>
      <p:sp>
        <p:nvSpPr>
          <p:cNvPr id="3" name="Subtitle 2"/>
          <p:cNvSpPr>
            <a:spLocks noGrp="1"/>
          </p:cNvSpPr>
          <p:nvPr>
            <p:ph type="subTitle" idx="1"/>
          </p:nvPr>
        </p:nvSpPr>
        <p:spPr>
          <a:xfrm>
            <a:off x="4191000" y="2857500"/>
            <a:ext cx="4626646" cy="15240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832FB18A-AD88-4313-899B-D1091DD68F60}" type="datetimeFigureOut">
              <a:rPr lang="en-US" smtClean="0"/>
              <a:pPr/>
              <a:t>9/6/18</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B09F98FA-5DBF-4623-B728-96C7D126D3A5}" type="slidenum">
              <a:rPr lang="en-US" smtClean="0"/>
              <a:pPr/>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304800" y="948800"/>
            <a:ext cx="6324600" cy="1524000"/>
          </a:xfrm>
        </p:spPr>
        <p:txBody>
          <a:bodyPr/>
          <a:lstStyle>
            <a:lvl1pPr algn="r">
              <a:defRPr sz="4200" spc="150" baseline="0"/>
            </a:lvl1pPr>
          </a:lstStyle>
          <a:p>
            <a:endParaRPr lang="en-US" dirty="0"/>
          </a:p>
        </p:txBody>
      </p:sp>
      <p:sp>
        <p:nvSpPr>
          <p:cNvPr id="2" name="Rectangle 1"/>
          <p:cNvSpPr/>
          <p:nvPr userDrawn="1"/>
        </p:nvSpPr>
        <p:spPr>
          <a:xfrm>
            <a:off x="152400" y="2667000"/>
            <a:ext cx="8839200" cy="2984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5" descr="Tower on dark.png                                              0016DEDBMacintosh HD                   BE74CF2D:"/>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72132" y="4339539"/>
            <a:ext cx="1320800" cy="1123950"/>
          </a:xfrm>
          <a:prstGeom prst="rect">
            <a:avLst/>
          </a:prstGeom>
          <a:noFill/>
          <a:extLst>
            <a:ext uri="{909E8E84-426E-40DD-AFC4-6F175D3DCCD1}">
              <a14:hiddenFill xmlns:a14="http://schemas.microsoft.com/office/drawing/2010/main">
                <a:solidFill>
                  <a:srgbClr val="FFFFFF"/>
                </a:solidFill>
              </a14:hiddenFill>
            </a:ext>
          </a:extLst>
        </p:spPr>
      </p:pic>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4_Content with Caption">
    <p:bg>
      <p:bgRef idx="1001">
        <a:schemeClr val="bg2"/>
      </p:bgRef>
    </p:bg>
    <p:spTree>
      <p:nvGrpSpPr>
        <p:cNvPr id="1" name=""/>
        <p:cNvGrpSpPr/>
        <p:nvPr/>
      </p:nvGrpSpPr>
      <p:grpSpPr>
        <a:xfrm>
          <a:off x="0" y="0"/>
          <a:ext cx="0" cy="0"/>
          <a:chOff x="0" y="0"/>
          <a:chExt cx="0" cy="0"/>
        </a:xfrm>
      </p:grpSpPr>
      <p:sp>
        <p:nvSpPr>
          <p:cNvPr id="10" name="Rectangle 9"/>
          <p:cNvSpPr/>
          <p:nvPr userDrawn="1"/>
        </p:nvSpPr>
        <p:spPr>
          <a:xfrm>
            <a:off x="0" y="0"/>
            <a:ext cx="9144000" cy="5715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04800" y="190500"/>
            <a:ext cx="8686800" cy="3352800"/>
          </a:xfrm>
        </p:spPr>
        <p:txBody>
          <a:bodyPr/>
          <a:lstStyle>
            <a:lvl1pPr marL="45720" indent="0">
              <a:buNone/>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endParaRPr lang="en-US" dirty="0"/>
          </a:p>
        </p:txBody>
      </p:sp>
      <p:cxnSp>
        <p:nvCxnSpPr>
          <p:cNvPr id="12" name="Straight Connector 11"/>
          <p:cNvCxnSpPr/>
          <p:nvPr userDrawn="1"/>
        </p:nvCxnSpPr>
        <p:spPr>
          <a:xfrm>
            <a:off x="304800" y="825500"/>
            <a:ext cx="8530612" cy="0"/>
          </a:xfrm>
          <a:prstGeom prst="line">
            <a:avLst/>
          </a:prstGeom>
          <a:ln w="25400">
            <a:solidFill>
              <a:srgbClr val="00206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64305188"/>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objTx" preserve="1">
  <p:cSld name="2_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5715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25730"/>
            <a:ext cx="1981200" cy="54635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04800" y="190500"/>
            <a:ext cx="6477000" cy="5398770"/>
          </a:xfrm>
        </p:spPr>
        <p:txBody>
          <a:bodyPr/>
          <a:lstStyle>
            <a:lvl1pPr marL="45720" indent="0">
              <a:buNone/>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endParaRPr lang="en-US" dirty="0"/>
          </a:p>
        </p:txBody>
      </p:sp>
      <p:sp>
        <p:nvSpPr>
          <p:cNvPr id="4" name="Text Placeholder 3"/>
          <p:cNvSpPr>
            <a:spLocks noGrp="1"/>
          </p:cNvSpPr>
          <p:nvPr>
            <p:ph type="body" sz="half" idx="2"/>
          </p:nvPr>
        </p:nvSpPr>
        <p:spPr>
          <a:xfrm>
            <a:off x="7159752" y="1775460"/>
            <a:ext cx="1673352" cy="2346960"/>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endParaRPr lang="en-US" dirty="0"/>
          </a:p>
        </p:txBody>
      </p:sp>
      <p:sp>
        <p:nvSpPr>
          <p:cNvPr id="11" name="Title 10"/>
          <p:cNvSpPr>
            <a:spLocks noGrp="1"/>
          </p:cNvSpPr>
          <p:nvPr>
            <p:ph type="title"/>
          </p:nvPr>
        </p:nvSpPr>
        <p:spPr>
          <a:xfrm>
            <a:off x="7159752" y="381000"/>
            <a:ext cx="1675660" cy="1394460"/>
          </a:xfrm>
        </p:spPr>
        <p:txBody>
          <a:bodyPr anchor="b"/>
          <a:lstStyle>
            <a:lvl1pPr algn="l">
              <a:defRPr sz="2000" spc="150" baseline="0"/>
            </a:lvl1pPr>
          </a:lstStyle>
          <a:p>
            <a:endParaRPr lang="en-US" dirty="0"/>
          </a:p>
        </p:txBody>
      </p:sp>
      <p:cxnSp>
        <p:nvCxnSpPr>
          <p:cNvPr id="12" name="Straight Connector 11"/>
          <p:cNvCxnSpPr/>
          <p:nvPr userDrawn="1"/>
        </p:nvCxnSpPr>
        <p:spPr>
          <a:xfrm>
            <a:off x="381000" y="825500"/>
            <a:ext cx="6400800" cy="0"/>
          </a:xfrm>
          <a:prstGeom prst="line">
            <a:avLst/>
          </a:prstGeom>
          <a:ln w="25400">
            <a:solidFill>
              <a:srgbClr val="002060"/>
            </a:solidFill>
          </a:ln>
        </p:spPr>
        <p:style>
          <a:lnRef idx="1">
            <a:schemeClr val="accent1"/>
          </a:lnRef>
          <a:fillRef idx="0">
            <a:schemeClr val="accent1"/>
          </a:fillRef>
          <a:effectRef idx="0">
            <a:schemeClr val="accent1"/>
          </a:effectRef>
          <a:fontRef idx="minor">
            <a:schemeClr val="tx1"/>
          </a:fontRef>
        </p:style>
      </p:cxn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39001" y="5016500"/>
            <a:ext cx="1342051" cy="355758"/>
          </a:xfrm>
          <a:prstGeom prst="rect">
            <a:avLst/>
          </a:prstGeom>
        </p:spPr>
      </p:pic>
    </p:spTree>
    <p:extLst>
      <p:ext uri="{BB962C8B-B14F-4D97-AF65-F5344CB8AC3E}">
        <p14:creationId xmlns:p14="http://schemas.microsoft.com/office/powerpoint/2010/main" val="506367938"/>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1_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5715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159752" y="1775460"/>
            <a:ext cx="1673352" cy="2346960"/>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endParaRPr lang="en-US" dirty="0"/>
          </a:p>
        </p:txBody>
      </p:sp>
      <p:sp>
        <p:nvSpPr>
          <p:cNvPr id="11" name="Title 10"/>
          <p:cNvSpPr>
            <a:spLocks noGrp="1"/>
          </p:cNvSpPr>
          <p:nvPr>
            <p:ph type="title"/>
          </p:nvPr>
        </p:nvSpPr>
        <p:spPr>
          <a:xfrm>
            <a:off x="7159752" y="381000"/>
            <a:ext cx="1675660" cy="1394460"/>
          </a:xfrm>
        </p:spPr>
        <p:txBody>
          <a:bodyPr anchor="b"/>
          <a:lstStyle>
            <a:lvl1pPr algn="l">
              <a:defRPr sz="2000" spc="150" baseline="0"/>
            </a:lvl1pPr>
          </a:lstStyle>
          <a:p>
            <a:endParaRPr lang="en-US" dirty="0"/>
          </a:p>
        </p:txBody>
      </p:sp>
    </p:spTree>
    <p:extLst>
      <p:ext uri="{BB962C8B-B14F-4D97-AF65-F5344CB8AC3E}">
        <p14:creationId xmlns:p14="http://schemas.microsoft.com/office/powerpoint/2010/main" val="284933250"/>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5715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25730"/>
            <a:ext cx="1981200" cy="546354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27000"/>
            <a:ext cx="6705600" cy="54610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162800" y="1778000"/>
            <a:ext cx="1676400" cy="24765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2FB18A-AD88-4313-899B-D1091DD68F60}" type="datetimeFigureOut">
              <a:rPr lang="en-US" smtClean="0"/>
              <a:pPr/>
              <a:t>9/6/18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9F98FA-5DBF-4623-B728-96C7D126D3A5}" type="slidenum">
              <a:rPr lang="en-US" smtClean="0"/>
              <a:pPr/>
              <a:t>‹#›</a:t>
            </a:fld>
            <a:endParaRPr lang="en-US"/>
          </a:p>
        </p:txBody>
      </p:sp>
      <p:sp>
        <p:nvSpPr>
          <p:cNvPr id="10" name="Title 9"/>
          <p:cNvSpPr>
            <a:spLocks noGrp="1"/>
          </p:cNvSpPr>
          <p:nvPr>
            <p:ph type="title"/>
          </p:nvPr>
        </p:nvSpPr>
        <p:spPr>
          <a:xfrm>
            <a:off x="7162800" y="383540"/>
            <a:ext cx="1676400" cy="1394460"/>
          </a:xfrm>
        </p:spPr>
        <p:txBody>
          <a:bodyPr anchor="b"/>
          <a:lstStyle>
            <a:lvl1pPr algn="l">
              <a:defRPr sz="2000" spc="150" baseline="0">
                <a:solidFill>
                  <a:schemeClr val="tx2"/>
                </a:solidFill>
              </a:defRPr>
            </a:lvl1pPr>
          </a:lstStyle>
          <a:p>
            <a:r>
              <a:rPr lang="en-US"/>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2FB18A-AD88-4313-899B-D1091DD68F60}" type="datetimeFigureOut">
              <a:rPr lang="en-US" smtClean="0"/>
              <a:pPr/>
              <a:t>9/6/18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9F98FA-5DBF-4623-B728-96C7D126D3A5}"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22766"/>
            <a:ext cx="6705600" cy="546354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22766"/>
            <a:ext cx="1956046" cy="54635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28865"/>
            <a:ext cx="1676400" cy="487627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28865"/>
            <a:ext cx="6019800" cy="48762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32FB18A-AD88-4313-899B-D1091DD68F60}" type="datetimeFigureOut">
              <a:rPr lang="en-US" smtClean="0"/>
              <a:pPr/>
              <a:t>9/6/18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B09F98FA-5DBF-4623-B728-96C7D126D3A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32FB18A-AD88-4313-899B-D1091DD68F60}" type="datetimeFigureOut">
              <a:rPr lang="en-US" smtClean="0"/>
              <a:pPr/>
              <a:t>9/6/18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9F98FA-5DBF-4623-B728-96C7D126D3A5}"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26999"/>
            <a:ext cx="1981200" cy="54635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28269"/>
            <a:ext cx="6705600" cy="5461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800" y="2410231"/>
            <a:ext cx="1600201" cy="137160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832FB18A-AD88-4313-899B-D1091DD68F60}" type="datetimeFigureOut">
              <a:rPr lang="en-US" smtClean="0"/>
              <a:pPr/>
              <a:t>9/6/18</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B09F98FA-5DBF-4623-B728-96C7D126D3A5}" type="slidenum">
              <a:rPr lang="en-US" smtClean="0"/>
              <a:pPr/>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381000" y="2410231"/>
            <a:ext cx="6324600" cy="1371600"/>
          </a:xfrm>
        </p:spPr>
        <p:txBody>
          <a:bodyPr/>
          <a:lstStyle>
            <a:lvl1pPr algn="r">
              <a:defRPr sz="4200" spc="150" baseline="0"/>
            </a:lvl1pPr>
          </a:lstStyle>
          <a:p>
            <a:r>
              <a:rPr lang="en-US"/>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32560"/>
            <a:ext cx="4038600" cy="367284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432560"/>
            <a:ext cx="4038600" cy="367284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32FB18A-AD88-4313-899B-D1091DD68F60}" type="datetimeFigureOut">
              <a:rPr lang="en-US" smtClean="0"/>
              <a:pPr/>
              <a:t>9/6/18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9F98FA-5DBF-4623-B728-96C7D126D3A5}" type="slidenum">
              <a:rPr lang="en-US" smtClean="0"/>
              <a:pPr/>
              <a:t>‹#›</a:t>
            </a:fld>
            <a:endParaRPr lang="en-US"/>
          </a:p>
        </p:txBody>
      </p:sp>
      <p:sp>
        <p:nvSpPr>
          <p:cNvPr id="8" name="Title 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35365"/>
            <a:ext cx="4040188" cy="533135"/>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032000"/>
            <a:ext cx="4040188" cy="307313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6" y="1435365"/>
            <a:ext cx="4041775" cy="533135"/>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032000"/>
            <a:ext cx="4041775" cy="307313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32FB18A-AD88-4313-899B-D1091DD68F60}" type="datetimeFigureOut">
              <a:rPr lang="en-US" smtClean="0"/>
              <a:pPr/>
              <a:t>9/6/18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9F98FA-5DBF-4623-B728-96C7D126D3A5}" type="slidenum">
              <a:rPr lang="en-US" smtClean="0"/>
              <a:pPr/>
              <a:t>‹#›</a:t>
            </a:fld>
            <a:endParaRPr lang="en-US"/>
          </a:p>
        </p:txBody>
      </p:sp>
      <p:sp>
        <p:nvSpPr>
          <p:cNvPr id="10" name="Title 9"/>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32FB18A-AD88-4313-899B-D1091DD68F60}" type="datetimeFigureOut">
              <a:rPr lang="en-US" smtClean="0"/>
              <a:pPr/>
              <a:t>9/6/18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9F98FA-5DBF-4623-B728-96C7D126D3A5}" type="slidenum">
              <a:rPr lang="en-US" smtClean="0"/>
              <a:pPr/>
              <a:t>‹#›</a:t>
            </a:fld>
            <a:endParaRPr lang="en-US"/>
          </a:p>
        </p:txBody>
      </p:sp>
      <p:sp>
        <p:nvSpPr>
          <p:cNvPr id="6" name="Title 5"/>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25766"/>
            <a:ext cx="8831802" cy="546354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832FB18A-AD88-4313-899B-D1091DD68F60}" type="datetimeFigureOut">
              <a:rPr lang="en-US" smtClean="0"/>
              <a:pPr/>
              <a:t>9/6/18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9F98FA-5DBF-4623-B728-96C7D126D3A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5715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304800" y="4826000"/>
            <a:ext cx="8686800" cy="76327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04800" y="190500"/>
            <a:ext cx="8686800" cy="5398770"/>
          </a:xfrm>
        </p:spPr>
        <p:txBody>
          <a:bodyPr/>
          <a:lstStyle>
            <a:lvl1pPr marL="45720" indent="0">
              <a:buNone/>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endParaRPr lang="en-US" dirty="0"/>
          </a:p>
        </p:txBody>
      </p:sp>
      <p:sp>
        <p:nvSpPr>
          <p:cNvPr id="4" name="Text Placeholder 3"/>
          <p:cNvSpPr>
            <a:spLocks noGrp="1"/>
          </p:cNvSpPr>
          <p:nvPr>
            <p:ph type="body" sz="half" idx="2" hasCustomPrompt="1"/>
          </p:nvPr>
        </p:nvSpPr>
        <p:spPr>
          <a:xfrm>
            <a:off x="396815" y="5194379"/>
            <a:ext cx="6019800" cy="259873"/>
          </a:xfrm>
        </p:spPr>
        <p:txBody>
          <a:bodyPr tIns="0"/>
          <a:lstStyle>
            <a:lvl1pPr marL="0" indent="0">
              <a:buNone/>
              <a:defRPr sz="140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Strategic Plan Progress Update</a:t>
            </a:r>
          </a:p>
        </p:txBody>
      </p:sp>
      <p:cxnSp>
        <p:nvCxnSpPr>
          <p:cNvPr id="12" name="Straight Connector 11"/>
          <p:cNvCxnSpPr/>
          <p:nvPr userDrawn="1"/>
        </p:nvCxnSpPr>
        <p:spPr>
          <a:xfrm>
            <a:off x="381000" y="723900"/>
            <a:ext cx="8454412" cy="0"/>
          </a:xfrm>
          <a:prstGeom prst="line">
            <a:avLst/>
          </a:prstGeom>
          <a:ln w="25400">
            <a:solidFill>
              <a:srgbClr val="002060"/>
            </a:solidFill>
          </a:ln>
        </p:spPr>
        <p:style>
          <a:lnRef idx="1">
            <a:schemeClr val="accent1"/>
          </a:lnRef>
          <a:fillRef idx="0">
            <a:schemeClr val="accent1"/>
          </a:fillRef>
          <a:effectRef idx="0">
            <a:schemeClr val="accent1"/>
          </a:effectRef>
          <a:fontRef idx="minor">
            <a:schemeClr val="tx1"/>
          </a:fontRef>
        </p:style>
      </p:cxn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3_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5715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304800" y="4826000"/>
            <a:ext cx="8686800" cy="76327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04800" y="190500"/>
            <a:ext cx="8686800" cy="5398770"/>
          </a:xfrm>
        </p:spPr>
        <p:txBody>
          <a:bodyPr/>
          <a:lstStyle>
            <a:lvl1pPr marL="45720" indent="0">
              <a:buNone/>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endParaRPr lang="en-US" dirty="0"/>
          </a:p>
        </p:txBody>
      </p:sp>
      <p:sp>
        <p:nvSpPr>
          <p:cNvPr id="4" name="Text Placeholder 3"/>
          <p:cNvSpPr>
            <a:spLocks noGrp="1"/>
          </p:cNvSpPr>
          <p:nvPr>
            <p:ph type="body" sz="half" idx="2" hasCustomPrompt="1"/>
          </p:nvPr>
        </p:nvSpPr>
        <p:spPr>
          <a:xfrm>
            <a:off x="396815" y="5194379"/>
            <a:ext cx="6019800" cy="259873"/>
          </a:xfrm>
        </p:spPr>
        <p:txBody>
          <a:bodyPr tIns="0"/>
          <a:lstStyle>
            <a:lvl1pPr marL="0" indent="0">
              <a:buNone/>
              <a:defRPr sz="140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Strategic Plan Progress Update</a:t>
            </a:r>
          </a:p>
        </p:txBody>
      </p:sp>
      <p:cxnSp>
        <p:nvCxnSpPr>
          <p:cNvPr id="12" name="Straight Connector 11"/>
          <p:cNvCxnSpPr/>
          <p:nvPr userDrawn="1"/>
        </p:nvCxnSpPr>
        <p:spPr>
          <a:xfrm>
            <a:off x="304800" y="825500"/>
            <a:ext cx="8530612" cy="0"/>
          </a:xfrm>
          <a:prstGeom prst="line">
            <a:avLst/>
          </a:prstGeom>
          <a:ln w="25400">
            <a:solidFill>
              <a:srgbClr val="002060"/>
            </a:solidFill>
          </a:ln>
        </p:spPr>
        <p:style>
          <a:lnRef idx="1">
            <a:schemeClr val="accent1"/>
          </a:lnRef>
          <a:fillRef idx="0">
            <a:schemeClr val="accent1"/>
          </a:fillRef>
          <a:effectRef idx="0">
            <a:schemeClr val="accent1"/>
          </a:effectRef>
          <a:fontRef idx="minor">
            <a:schemeClr val="tx1"/>
          </a:fontRef>
        </p:style>
      </p:cxn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39001" y="5041743"/>
            <a:ext cx="1342051" cy="355758"/>
          </a:xfrm>
          <a:prstGeom prst="rect">
            <a:avLst/>
          </a:prstGeom>
        </p:spPr>
      </p:pic>
    </p:spTree>
    <p:extLst>
      <p:ext uri="{BB962C8B-B14F-4D97-AF65-F5344CB8AC3E}">
        <p14:creationId xmlns:p14="http://schemas.microsoft.com/office/powerpoint/2010/main" val="1717334015"/>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362476"/>
            <a:ext cx="8831802" cy="42045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27000"/>
            <a:ext cx="8814047" cy="112203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296539"/>
            <a:ext cx="8381260" cy="878662"/>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81000" y="1432559"/>
            <a:ext cx="8407893" cy="36728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70888" y="5296958"/>
            <a:ext cx="2133600" cy="228600"/>
          </a:xfrm>
          <a:prstGeom prst="rect">
            <a:avLst/>
          </a:prstGeom>
        </p:spPr>
        <p:txBody>
          <a:bodyPr vert="horz" lIns="91440" tIns="45720" rIns="91440" bIns="45720" rtlCol="0" anchor="ctr"/>
          <a:lstStyle>
            <a:lvl1pPr algn="l">
              <a:defRPr sz="1100">
                <a:solidFill>
                  <a:schemeClr val="tx2"/>
                </a:solidFill>
              </a:defRPr>
            </a:lvl1pPr>
          </a:lstStyle>
          <a:p>
            <a:fld id="{832FB18A-AD88-4313-899B-D1091DD68F60}" type="datetimeFigureOut">
              <a:rPr lang="en-US" smtClean="0"/>
              <a:pPr/>
              <a:t>9/6/18</a:t>
            </a:fld>
            <a:endParaRPr lang="en-US"/>
          </a:p>
        </p:txBody>
      </p:sp>
      <p:sp>
        <p:nvSpPr>
          <p:cNvPr id="5" name="Footer Placeholder 4"/>
          <p:cNvSpPr>
            <a:spLocks noGrp="1"/>
          </p:cNvSpPr>
          <p:nvPr>
            <p:ph type="ftr" sz="quarter" idx="3"/>
          </p:nvPr>
        </p:nvSpPr>
        <p:spPr>
          <a:xfrm>
            <a:off x="3048000" y="5296958"/>
            <a:ext cx="3352800" cy="22860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8234680" y="5295900"/>
            <a:ext cx="582966" cy="228600"/>
          </a:xfrm>
          <a:prstGeom prst="rect">
            <a:avLst/>
          </a:prstGeom>
          <a:ln w="19050">
            <a:noFill/>
          </a:ln>
        </p:spPr>
        <p:txBody>
          <a:bodyPr vert="horz" lIns="91440" tIns="45720" rIns="91440" bIns="45720" rtlCol="0" anchor="ctr"/>
          <a:lstStyle>
            <a:lvl1pPr algn="ctr">
              <a:defRPr sz="1100">
                <a:solidFill>
                  <a:schemeClr val="tx2"/>
                </a:solidFill>
              </a:defRPr>
            </a:lvl1pPr>
          </a:lstStyle>
          <a:p>
            <a:fld id="{B09F98FA-5DBF-4623-B728-96C7D126D3A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34" r:id="rId9"/>
    <p:sldLayoutId id="2147483735" r:id="rId10"/>
    <p:sldLayoutId id="2147483733" r:id="rId11"/>
    <p:sldLayoutId id="2147483732" r:id="rId12"/>
    <p:sldLayoutId id="2147483729" r:id="rId13"/>
    <p:sldLayoutId id="2147483730" r:id="rId14"/>
    <p:sldLayoutId id="2147483731" r:id="rId15"/>
  </p:sldLayoutIdLst>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http://aub.ie/score_faq" TargetMode="External"/><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8.xml"/><Relationship Id="rId5" Type="http://schemas.openxmlformats.org/officeDocument/2006/relationships/image" Target="../media/image6.jpeg"/><Relationship Id="rId4" Type="http://schemas.openxmlformats.org/officeDocument/2006/relationships/image" Target="../media/image5.jp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8.xml"/><Relationship Id="rId6" Type="http://schemas.openxmlformats.org/officeDocument/2006/relationships/image" Target="../media/image6.jpeg"/><Relationship Id="rId5" Type="http://schemas.openxmlformats.org/officeDocument/2006/relationships/image" Target="../media/image5.jpg"/><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diagramLayout" Target="../diagrams/layout3.xml"/><Relationship Id="rId3" Type="http://schemas.openxmlformats.org/officeDocument/2006/relationships/diagramLayout" Target="../diagrams/layout1.xml"/><Relationship Id="rId7" Type="http://schemas.openxmlformats.org/officeDocument/2006/relationships/diagramData" Target="../diagrams/data2.xml"/><Relationship Id="rId12" Type="http://schemas.openxmlformats.org/officeDocument/2006/relationships/diagramData" Target="../diagrams/data3.xml"/><Relationship Id="rId2" Type="http://schemas.openxmlformats.org/officeDocument/2006/relationships/diagramData" Target="../diagrams/data1.xml"/><Relationship Id="rId16" Type="http://schemas.microsoft.com/office/2007/relationships/diagramDrawing" Target="../diagrams/drawing3.xml"/><Relationship Id="rId1" Type="http://schemas.openxmlformats.org/officeDocument/2006/relationships/slideLayout" Target="../slideLayouts/slideLayout1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5" Type="http://schemas.openxmlformats.org/officeDocument/2006/relationships/diagramColors" Target="../diagrams/colors3.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 Id="rId1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F51D087-6660-D742-A790-C2C614ED70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746" y="952500"/>
            <a:ext cx="9144000" cy="3767619"/>
          </a:xfrm>
          <a:prstGeom prst="rect">
            <a:avLst/>
          </a:prstGeom>
        </p:spPr>
      </p:pic>
    </p:spTree>
    <p:extLst>
      <p:ext uri="{BB962C8B-B14F-4D97-AF65-F5344CB8AC3E}">
        <p14:creationId xmlns:p14="http://schemas.microsoft.com/office/powerpoint/2010/main" val="17970634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7CEBC970-DF47-3345-92A4-5E4B88D4C7B9}"/>
              </a:ext>
            </a:extLst>
          </p:cNvPr>
          <p:cNvGraphicFramePr>
            <a:graphicFrameLocks noGrp="1"/>
          </p:cNvGraphicFramePr>
          <p:nvPr>
            <p:extLst>
              <p:ext uri="{D42A27DB-BD31-4B8C-83A1-F6EECF244321}">
                <p14:modId xmlns:p14="http://schemas.microsoft.com/office/powerpoint/2010/main" val="1820010578"/>
              </p:ext>
            </p:extLst>
          </p:nvPr>
        </p:nvGraphicFramePr>
        <p:xfrm>
          <a:off x="228600" y="190500"/>
          <a:ext cx="8610600" cy="5308600"/>
        </p:xfrm>
        <a:graphic>
          <a:graphicData uri="http://schemas.openxmlformats.org/drawingml/2006/table">
            <a:tbl>
              <a:tblPr firstRow="1" bandRow="1">
                <a:tableStyleId>{5C22544A-7EE6-4342-B048-85BDC9FD1C3A}</a:tableStyleId>
              </a:tblPr>
              <a:tblGrid>
                <a:gridCol w="1066800">
                  <a:extLst>
                    <a:ext uri="{9D8B030D-6E8A-4147-A177-3AD203B41FA5}">
                      <a16:colId xmlns:a16="http://schemas.microsoft.com/office/drawing/2014/main" val="3418694767"/>
                    </a:ext>
                  </a:extLst>
                </a:gridCol>
                <a:gridCol w="3276600">
                  <a:extLst>
                    <a:ext uri="{9D8B030D-6E8A-4147-A177-3AD203B41FA5}">
                      <a16:colId xmlns:a16="http://schemas.microsoft.com/office/drawing/2014/main" val="3386640484"/>
                    </a:ext>
                  </a:extLst>
                </a:gridCol>
                <a:gridCol w="1905000">
                  <a:extLst>
                    <a:ext uri="{9D8B030D-6E8A-4147-A177-3AD203B41FA5}">
                      <a16:colId xmlns:a16="http://schemas.microsoft.com/office/drawing/2014/main" val="991652564"/>
                    </a:ext>
                  </a:extLst>
                </a:gridCol>
                <a:gridCol w="2362200">
                  <a:extLst>
                    <a:ext uri="{9D8B030D-6E8A-4147-A177-3AD203B41FA5}">
                      <a16:colId xmlns:a16="http://schemas.microsoft.com/office/drawing/2014/main" val="805825492"/>
                    </a:ext>
                  </a:extLst>
                </a:gridCol>
              </a:tblGrid>
              <a:tr h="370840">
                <a:tc>
                  <a:txBody>
                    <a:bodyPr/>
                    <a:lstStyle/>
                    <a:p>
                      <a:endParaRPr lang="en-US" b="0" dirty="0"/>
                    </a:p>
                  </a:txBody>
                  <a:tcPr/>
                </a:tc>
                <a:tc>
                  <a:txBody>
                    <a:bodyPr/>
                    <a:lstStyle/>
                    <a:p>
                      <a:pPr algn="ctr"/>
                      <a:r>
                        <a:rPr lang="en-US" dirty="0"/>
                        <a:t>Information Literacy</a:t>
                      </a:r>
                    </a:p>
                  </a:txBody>
                  <a:tcPr/>
                </a:tc>
                <a:tc>
                  <a:txBody>
                    <a:bodyPr/>
                    <a:lstStyle/>
                    <a:p>
                      <a:pPr algn="ctr"/>
                      <a:r>
                        <a:rPr lang="en-US" dirty="0"/>
                        <a:t>Critical Thinking</a:t>
                      </a:r>
                    </a:p>
                  </a:txBody>
                  <a:tcPr/>
                </a:tc>
                <a:tc>
                  <a:txBody>
                    <a:bodyPr/>
                    <a:lstStyle/>
                    <a:p>
                      <a:pPr algn="ctr"/>
                      <a:r>
                        <a:rPr lang="en-US" dirty="0"/>
                        <a:t>Written Communication</a:t>
                      </a:r>
                    </a:p>
                  </a:txBody>
                  <a:tcPr/>
                </a:tc>
                <a:extLst>
                  <a:ext uri="{0D108BD9-81ED-4DB2-BD59-A6C34878D82A}">
                    <a16:rowId xmlns:a16="http://schemas.microsoft.com/office/drawing/2014/main" val="1498088795"/>
                  </a:ext>
                </a:extLst>
              </a:tr>
              <a:tr h="165100">
                <a:tc>
                  <a:txBody>
                    <a:bodyPr/>
                    <a:lstStyle/>
                    <a:p>
                      <a:r>
                        <a:rPr lang="en-US" sz="1600" dirty="0"/>
                        <a:t>Detailed Definition</a:t>
                      </a:r>
                    </a:p>
                  </a:txBody>
                  <a:tcPr/>
                </a:tc>
                <a:tc>
                  <a:txBody>
                    <a:bodyPr/>
                    <a:lstStyle/>
                    <a:p>
                      <a:pPr marL="174625" lvl="0" indent="-161925">
                        <a:buFont typeface="+mj-lt"/>
                        <a:buAutoNum type="arabicPeriod"/>
                        <a:tabLst/>
                      </a:pPr>
                      <a:r>
                        <a:rPr lang="en-US" sz="1200" b="0" kern="1200" dirty="0">
                          <a:solidFill>
                            <a:schemeClr val="dk1"/>
                          </a:solidFill>
                          <a:effectLst/>
                          <a:latin typeface="+mn-lt"/>
                          <a:ea typeface="+mn-ea"/>
                          <a:cs typeface="+mn-cs"/>
                        </a:rPr>
                        <a:t>identify relevant sources for specific information needs and use appropriate search tools and search strategies to access the needed information.</a:t>
                      </a:r>
                    </a:p>
                    <a:p>
                      <a:pPr marL="174625" lvl="0" indent="-161925">
                        <a:buFont typeface="+mj-lt"/>
                        <a:buAutoNum type="arabicPeriod"/>
                        <a:tabLst/>
                      </a:pPr>
                      <a:r>
                        <a:rPr lang="en-US" sz="1200" kern="1200" dirty="0">
                          <a:solidFill>
                            <a:schemeClr val="dk1"/>
                          </a:solidFill>
                          <a:effectLst/>
                          <a:latin typeface="+mn-lt"/>
                          <a:ea typeface="+mn-ea"/>
                          <a:cs typeface="+mn-cs"/>
                        </a:rPr>
                        <a:t>recognize research and inquiry as iterative processes and recognize the contributions of scholarly communication and other information sharing networks to the creation of new knowledge.</a:t>
                      </a:r>
                    </a:p>
                    <a:p>
                      <a:pPr marL="174625" lvl="0" indent="-161925">
                        <a:buFont typeface="+mj-lt"/>
                        <a:buAutoNum type="arabicPeriod"/>
                        <a:tabLst/>
                      </a:pPr>
                      <a:r>
                        <a:rPr lang="en-US" sz="1200" kern="1200" dirty="0">
                          <a:solidFill>
                            <a:schemeClr val="dk1"/>
                          </a:solidFill>
                          <a:effectLst/>
                          <a:latin typeface="+mn-lt"/>
                          <a:ea typeface="+mn-ea"/>
                          <a:cs typeface="+mn-cs"/>
                        </a:rPr>
                        <a:t>apply their knowledge of the capabilities and constraints of information developed through various creation processes when assessing the alignment of information products and information needs and apply knowledge of the constructed and contextual nature of authority when evaluating the credibility of claims</a:t>
                      </a:r>
                    </a:p>
                    <a:p>
                      <a:pPr marL="174625" lvl="0" indent="-161925">
                        <a:buFont typeface="+mj-lt"/>
                        <a:buAutoNum type="arabicPeriod"/>
                        <a:tabLst/>
                      </a:pPr>
                      <a:r>
                        <a:rPr lang="en-US" sz="1200" kern="1200" dirty="0">
                          <a:solidFill>
                            <a:schemeClr val="dk1"/>
                          </a:solidFill>
                          <a:effectLst/>
                          <a:latin typeface="+mn-lt"/>
                          <a:ea typeface="+mn-ea"/>
                          <a:cs typeface="+mn-cs"/>
                        </a:rPr>
                        <a:t>recognize that information possesses value and that legal, social, and economic factors influence information production, dissemination, and access and deploy this understanding to make informed and ethical decisions about how they access and use information.</a:t>
                      </a:r>
                    </a:p>
                  </a:txBody>
                  <a:tcPr/>
                </a:tc>
                <a:tc>
                  <a:txBody>
                    <a:bodyPr/>
                    <a:lstStyle/>
                    <a:p>
                      <a:pPr marL="120650" lvl="0" indent="-120650">
                        <a:buFont typeface="+mj-lt"/>
                        <a:buAutoNum type="arabicPeriod"/>
                        <a:tabLst/>
                      </a:pPr>
                      <a:r>
                        <a:rPr lang="en-US" sz="1200" kern="1200" dirty="0">
                          <a:solidFill>
                            <a:schemeClr val="dk1"/>
                          </a:solidFill>
                          <a:effectLst/>
                          <a:latin typeface="+mn-lt"/>
                          <a:ea typeface="+mn-ea"/>
                          <a:cs typeface="+mn-cs"/>
                        </a:rPr>
                        <a:t>identify the genre of the text, make reasonable inferences about its central purpose or argument, define its key components, and show how the writer uses these to reach a conclusion or create meaning or impact. </a:t>
                      </a:r>
                    </a:p>
                    <a:p>
                      <a:pPr marL="120650" lvl="0" indent="-120650">
                        <a:buFont typeface="+mj-lt"/>
                        <a:buAutoNum type="arabicPeriod"/>
                        <a:tabLst/>
                      </a:pPr>
                      <a:r>
                        <a:rPr lang="en-US" sz="1200" kern="1200" dirty="0">
                          <a:solidFill>
                            <a:schemeClr val="dk1"/>
                          </a:solidFill>
                          <a:effectLst/>
                          <a:latin typeface="+mn-lt"/>
                          <a:ea typeface="+mn-ea"/>
                          <a:cs typeface="+mn-cs"/>
                        </a:rPr>
                        <a:t>engage the text dialogically, questioning its premises, identifying its limitations, or advancing alternative perspective.</a:t>
                      </a:r>
                    </a:p>
                    <a:p>
                      <a:pPr marL="120650" lvl="0" indent="-120650">
                        <a:buFont typeface="+mj-lt"/>
                        <a:buAutoNum type="arabicPeriod"/>
                        <a:tabLst/>
                      </a:pPr>
                      <a:r>
                        <a:rPr lang="en-US" sz="1200" kern="1200" dirty="0">
                          <a:solidFill>
                            <a:schemeClr val="dk1"/>
                          </a:solidFill>
                          <a:effectLst/>
                          <a:latin typeface="+mn-lt"/>
                          <a:ea typeface="+mn-ea"/>
                          <a:cs typeface="+mn-cs"/>
                        </a:rPr>
                        <a:t>construct a strong, well-reasoned argument by determining which conclusion is supported by the strongest evidence.</a:t>
                      </a:r>
                    </a:p>
                    <a:p>
                      <a:endParaRPr lang="en-US" sz="2400" dirty="0"/>
                    </a:p>
                  </a:txBody>
                  <a:tcPr/>
                </a:tc>
                <a:tc>
                  <a:txBody>
                    <a:bodyPr/>
                    <a:lstStyle/>
                    <a:p>
                      <a:pPr marL="120650" lvl="0" indent="-120650">
                        <a:buFont typeface="+mj-lt"/>
                        <a:buAutoNum type="arabicPeriod"/>
                        <a:tabLst/>
                      </a:pPr>
                      <a:r>
                        <a:rPr lang="en-US" sz="1200" kern="1200" dirty="0">
                          <a:solidFill>
                            <a:schemeClr val="dk1"/>
                          </a:solidFill>
                          <a:effectLst/>
                          <a:latin typeface="+mn-lt"/>
                          <a:ea typeface="+mn-ea"/>
                          <a:cs typeface="+mn-cs"/>
                        </a:rPr>
                        <a:t>analyze contexts and audiences and then act on that analysis in comprehending and creating texts (Rhetorical Knowledge).  </a:t>
                      </a:r>
                    </a:p>
                    <a:p>
                      <a:pPr marL="120650" lvl="0" indent="-120650">
                        <a:buFont typeface="+mj-lt"/>
                        <a:buAutoNum type="arabicPeriod"/>
                        <a:tabLst/>
                      </a:pPr>
                      <a:r>
                        <a:rPr lang="en-US" sz="1200" kern="1200" dirty="0">
                          <a:solidFill>
                            <a:schemeClr val="dk1"/>
                          </a:solidFill>
                          <a:effectLst/>
                          <a:latin typeface="+mn-lt"/>
                          <a:ea typeface="+mn-ea"/>
                          <a:cs typeface="+mn-cs"/>
                        </a:rPr>
                        <a:t>analyze, synthesize, interpret, and evaluate ideas, information, situations, and texts (Critical Thinking).</a:t>
                      </a:r>
                    </a:p>
                    <a:p>
                      <a:pPr marL="120650" lvl="0" indent="-120650">
                        <a:buFont typeface="+mj-lt"/>
                        <a:buAutoNum type="arabicPeriod"/>
                        <a:tabLst/>
                      </a:pPr>
                      <a:r>
                        <a:rPr lang="en-US" sz="1200" kern="1200" dirty="0">
                          <a:solidFill>
                            <a:schemeClr val="dk1"/>
                          </a:solidFill>
                          <a:effectLst/>
                          <a:latin typeface="+mn-lt"/>
                          <a:ea typeface="+mn-ea"/>
                          <a:cs typeface="+mn-cs"/>
                        </a:rPr>
                        <a:t>recognize and use multiple strategies, to conceptualize, develop, and finalize projects (Writing Processes).</a:t>
                      </a:r>
                    </a:p>
                    <a:p>
                      <a:pPr marL="120650" lvl="0" indent="-120650">
                        <a:buFont typeface="+mj-lt"/>
                        <a:buAutoNum type="arabicPeriod"/>
                        <a:tabLst/>
                      </a:pPr>
                      <a:r>
                        <a:rPr lang="en-US" sz="1200" kern="1200" dirty="0">
                          <a:solidFill>
                            <a:schemeClr val="dk1"/>
                          </a:solidFill>
                          <a:effectLst/>
                          <a:latin typeface="+mn-lt"/>
                          <a:ea typeface="+mn-ea"/>
                          <a:cs typeface="+mn-cs"/>
                        </a:rPr>
                        <a:t>recognize formal rules and informal guidelines that define genres, and shape readers’ and writers’ perceptions of correctness or appropriateness (Knowledge of Conventions).</a:t>
                      </a:r>
                    </a:p>
                    <a:p>
                      <a:pPr marL="120650" lvl="0" indent="-120650">
                        <a:buFont typeface="+mj-lt"/>
                        <a:buAutoNum type="arabicPeriod"/>
                        <a:tabLst/>
                      </a:pPr>
                      <a:r>
                        <a:rPr lang="en-US" sz="1200" kern="1200" dirty="0">
                          <a:solidFill>
                            <a:schemeClr val="dk1"/>
                          </a:solidFill>
                          <a:effectLst/>
                          <a:latin typeface="+mn-lt"/>
                          <a:ea typeface="+mn-ea"/>
                          <a:cs typeface="+mn-cs"/>
                        </a:rPr>
                        <a:t>compose text using a range of media (from traditional pen and paper to digital technologies; Composing).</a:t>
                      </a:r>
                    </a:p>
                  </a:txBody>
                  <a:tcPr/>
                </a:tc>
                <a:extLst>
                  <a:ext uri="{0D108BD9-81ED-4DB2-BD59-A6C34878D82A}">
                    <a16:rowId xmlns:a16="http://schemas.microsoft.com/office/drawing/2014/main" val="4073964888"/>
                  </a:ext>
                </a:extLst>
              </a:tr>
              <a:tr h="370840">
                <a:tc>
                  <a:txBody>
                    <a:bodyPr/>
                    <a:lstStyle/>
                    <a:p>
                      <a:r>
                        <a:rPr lang="en-US" sz="1600" dirty="0"/>
                        <a:t>Test</a:t>
                      </a:r>
                    </a:p>
                  </a:txBody>
                  <a:tcPr/>
                </a:tc>
                <a:tc>
                  <a:txBody>
                    <a:bodyPr/>
                    <a:lstStyle/>
                    <a:p>
                      <a:r>
                        <a:rPr lang="en-US" dirty="0"/>
                        <a:t>TATIL – Carrick Enterprises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Gill Sans MT"/>
                          <a:ea typeface="+mn-ea"/>
                          <a:cs typeface="+mn-cs"/>
                        </a:rPr>
                        <a:t>ETS - HEIghten</a:t>
                      </a:r>
                      <a:endParaRPr kumimoji="0" lang="en-US" sz="1800" b="0" i="0" u="none" strike="noStrike" kern="1200" cap="none" spc="0" normalizeH="0" baseline="0" noProof="0" dirty="0">
                        <a:ln>
                          <a:noFill/>
                        </a:ln>
                        <a:solidFill>
                          <a:prstClr val="black"/>
                        </a:solidFill>
                        <a:effectLst/>
                        <a:uLnTx/>
                        <a:uFillTx/>
                        <a:latin typeface="Gill Sans M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Gill Sans MT"/>
                          <a:ea typeface="+mn-ea"/>
                          <a:cs typeface="+mn-cs"/>
                        </a:rPr>
                        <a:t>ETS - </a:t>
                      </a:r>
                      <a:r>
                        <a:rPr kumimoji="0" lang="en-US" sz="1800" b="0" i="0" u="none" strike="noStrike" kern="1200" cap="none" spc="0" normalizeH="0" baseline="0" noProof="0" dirty="0" err="1">
                          <a:ln>
                            <a:noFill/>
                          </a:ln>
                          <a:solidFill>
                            <a:prstClr val="black"/>
                          </a:solidFill>
                          <a:effectLst/>
                          <a:uLnTx/>
                          <a:uFillTx/>
                          <a:latin typeface="Gill Sans MT"/>
                          <a:ea typeface="+mn-ea"/>
                          <a:cs typeface="+mn-cs"/>
                        </a:rPr>
                        <a:t>HEIghten</a:t>
                      </a:r>
                      <a:endParaRPr kumimoji="0" lang="en-US" sz="1800" b="0" i="0" u="none" strike="noStrike" kern="1200" cap="none" spc="0" normalizeH="0" baseline="0" noProof="0" dirty="0">
                        <a:ln>
                          <a:noFill/>
                        </a:ln>
                        <a:solidFill>
                          <a:prstClr val="black"/>
                        </a:solidFill>
                        <a:effectLst/>
                        <a:uLnTx/>
                        <a:uFillTx/>
                        <a:latin typeface="Gill Sans MT"/>
                        <a:ea typeface="+mn-ea"/>
                        <a:cs typeface="+mn-cs"/>
                      </a:endParaRPr>
                    </a:p>
                  </a:txBody>
                  <a:tcPr/>
                </a:tc>
                <a:extLst>
                  <a:ext uri="{0D108BD9-81ED-4DB2-BD59-A6C34878D82A}">
                    <a16:rowId xmlns:a16="http://schemas.microsoft.com/office/drawing/2014/main" val="715282195"/>
                  </a:ext>
                </a:extLst>
              </a:tr>
            </a:tbl>
          </a:graphicData>
        </a:graphic>
      </p:graphicFrame>
    </p:spTree>
    <p:extLst>
      <p:ext uri="{BB962C8B-B14F-4D97-AF65-F5344CB8AC3E}">
        <p14:creationId xmlns:p14="http://schemas.microsoft.com/office/powerpoint/2010/main" val="26521924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6128241-5507-5C42-B50D-4B027BE70DB1}"/>
              </a:ext>
            </a:extLst>
          </p:cNvPr>
          <p:cNvSpPr>
            <a:spLocks noGrp="1"/>
          </p:cNvSpPr>
          <p:nvPr>
            <p:ph idx="1"/>
          </p:nvPr>
        </p:nvSpPr>
        <p:spPr/>
        <p:txBody>
          <a:bodyPr/>
          <a:lstStyle/>
          <a:p>
            <a:r>
              <a:rPr lang="en-US" dirty="0"/>
              <a:t>Opportunities SCORE presents</a:t>
            </a:r>
          </a:p>
        </p:txBody>
      </p:sp>
      <p:sp>
        <p:nvSpPr>
          <p:cNvPr id="3" name="Content Placeholder 3">
            <a:extLst>
              <a:ext uri="{FF2B5EF4-FFF2-40B4-BE49-F238E27FC236}">
                <a16:creationId xmlns:a16="http://schemas.microsoft.com/office/drawing/2014/main" id="{5E3D67FB-0E11-D648-88E6-AA3A37C9AF98}"/>
              </a:ext>
            </a:extLst>
          </p:cNvPr>
          <p:cNvSpPr txBox="1">
            <a:spLocks/>
          </p:cNvSpPr>
          <p:nvPr/>
        </p:nvSpPr>
        <p:spPr>
          <a:xfrm>
            <a:off x="307074" y="952500"/>
            <a:ext cx="8532125" cy="4257040"/>
          </a:xfrm>
          <a:prstGeom prst="rect">
            <a:avLst/>
          </a:prstGeom>
        </p:spPr>
        <p:txBody>
          <a:bodyPr vert="horz" lIns="91440" tIns="45720" rIns="91440" bIns="45720" rtlCol="0">
            <a:normAutofit lnSpcReduction="10000"/>
          </a:bodyPr>
          <a:lstStyle>
            <a:lvl1pPr marL="45720" indent="0" algn="l" defTabSz="914400" rtl="0" eaLnBrk="1" latinLnBrk="0" hangingPunct="1">
              <a:spcBef>
                <a:spcPct val="20000"/>
              </a:spcBef>
              <a:buClr>
                <a:schemeClr val="accent1"/>
              </a:buClr>
              <a:buFont typeface="Wingdings 2" pitchFamily="18" charset="2"/>
              <a:buNone/>
              <a:defRPr sz="32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2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24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20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20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20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20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20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2000" kern="1200">
                <a:solidFill>
                  <a:schemeClr val="tx2"/>
                </a:solidFill>
                <a:latin typeface="+mn-lt"/>
                <a:ea typeface="+mn-ea"/>
                <a:cs typeface="+mn-cs"/>
              </a:defRPr>
            </a:lvl9pPr>
          </a:lstStyle>
          <a:p>
            <a:pPr marL="285750" indent="-285750">
              <a:buFont typeface="Arial" panose="020B0604020202020204" pitchFamily="34" charset="0"/>
              <a:buChar char="•"/>
            </a:pPr>
            <a:r>
              <a:rPr lang="en-US" sz="2000" b="1" dirty="0">
                <a:solidFill>
                  <a:schemeClr val="tx1"/>
                </a:solidFill>
              </a:rPr>
              <a:t>Process will </a:t>
            </a:r>
          </a:p>
          <a:p>
            <a:pPr marL="845820" lvl="1" indent="-342900">
              <a:buFont typeface="+mj-lt"/>
              <a:buAutoNum type="arabicPeriod"/>
            </a:pPr>
            <a:r>
              <a:rPr lang="en-US" dirty="0">
                <a:solidFill>
                  <a:schemeClr val="tx1"/>
                </a:solidFill>
              </a:rPr>
              <a:t>Allow Auburn to </a:t>
            </a:r>
            <a:r>
              <a:rPr lang="en-US" b="1" dirty="0">
                <a:solidFill>
                  <a:schemeClr val="tx1"/>
                </a:solidFill>
              </a:rPr>
              <a:t>tell a story </a:t>
            </a:r>
            <a:r>
              <a:rPr lang="en-US" dirty="0">
                <a:solidFill>
                  <a:schemeClr val="tx1"/>
                </a:solidFill>
              </a:rPr>
              <a:t>about student learning</a:t>
            </a:r>
          </a:p>
          <a:p>
            <a:pPr marL="845820" lvl="1" indent="-342900">
              <a:buFont typeface="+mj-lt"/>
              <a:buAutoNum type="arabicPeriod"/>
            </a:pPr>
            <a:r>
              <a:rPr lang="en-US" dirty="0">
                <a:solidFill>
                  <a:schemeClr val="tx1"/>
                </a:solidFill>
              </a:rPr>
              <a:t>Allow Auburn to systematically </a:t>
            </a:r>
            <a:r>
              <a:rPr lang="en-US" b="1" dirty="0">
                <a:solidFill>
                  <a:schemeClr val="tx1"/>
                </a:solidFill>
              </a:rPr>
              <a:t>investigate learning research questions</a:t>
            </a:r>
            <a:r>
              <a:rPr lang="en-US" dirty="0">
                <a:solidFill>
                  <a:schemeClr val="tx1"/>
                </a:solidFill>
              </a:rPr>
              <a:t> </a:t>
            </a:r>
          </a:p>
          <a:p>
            <a:pPr marL="845820" lvl="1" indent="-342900">
              <a:buFont typeface="+mj-lt"/>
              <a:buAutoNum type="arabicPeriod"/>
            </a:pPr>
            <a:r>
              <a:rPr lang="en-US" dirty="0">
                <a:solidFill>
                  <a:schemeClr val="tx1"/>
                </a:solidFill>
              </a:rPr>
              <a:t>Allow Auburn to </a:t>
            </a:r>
            <a:r>
              <a:rPr lang="en-US" b="1" dirty="0">
                <a:solidFill>
                  <a:schemeClr val="tx1"/>
                </a:solidFill>
              </a:rPr>
              <a:t>create improvement initiatives</a:t>
            </a:r>
            <a:r>
              <a:rPr lang="en-US" dirty="0">
                <a:solidFill>
                  <a:schemeClr val="tx1"/>
                </a:solidFill>
              </a:rPr>
              <a:t> where learning discrepancies are identified </a:t>
            </a:r>
          </a:p>
          <a:p>
            <a:pPr marL="0"/>
            <a:endParaRPr lang="en-US" sz="2000" b="1" dirty="0">
              <a:solidFill>
                <a:schemeClr val="tx1"/>
              </a:solidFill>
            </a:endParaRPr>
          </a:p>
          <a:p>
            <a:pPr marL="0"/>
            <a:r>
              <a:rPr lang="en-US" sz="2000" b="1" dirty="0">
                <a:solidFill>
                  <a:schemeClr val="tx1"/>
                </a:solidFill>
              </a:rPr>
              <a:t> </a:t>
            </a:r>
          </a:p>
        </p:txBody>
      </p:sp>
      <p:sp>
        <p:nvSpPr>
          <p:cNvPr id="5" name="Rectangle 4">
            <a:extLst>
              <a:ext uri="{FF2B5EF4-FFF2-40B4-BE49-F238E27FC236}">
                <a16:creationId xmlns:a16="http://schemas.microsoft.com/office/drawing/2014/main" id="{A779A04A-538C-C741-B0C3-CBBD07F4CF47}"/>
              </a:ext>
            </a:extLst>
          </p:cNvPr>
          <p:cNvSpPr/>
          <p:nvPr/>
        </p:nvSpPr>
        <p:spPr>
          <a:xfrm>
            <a:off x="304800" y="952500"/>
            <a:ext cx="8686800" cy="4257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a:t>Resource for better understanding student learning at Auburn </a:t>
            </a:r>
          </a:p>
        </p:txBody>
      </p:sp>
    </p:spTree>
    <p:extLst>
      <p:ext uri="{BB962C8B-B14F-4D97-AF65-F5344CB8AC3E}">
        <p14:creationId xmlns:p14="http://schemas.microsoft.com/office/powerpoint/2010/main" val="3246530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31F3038-580D-8D45-874D-B112FDC6C09B}"/>
              </a:ext>
            </a:extLst>
          </p:cNvPr>
          <p:cNvSpPr>
            <a:spLocks noGrp="1"/>
          </p:cNvSpPr>
          <p:nvPr>
            <p:ph sz="half" idx="2"/>
          </p:nvPr>
        </p:nvSpPr>
        <p:spPr>
          <a:xfrm>
            <a:off x="4712774" y="1432560"/>
            <a:ext cx="4038600" cy="3672840"/>
          </a:xfrm>
        </p:spPr>
        <p:txBody>
          <a:bodyPr>
            <a:normAutofit/>
          </a:bodyPr>
          <a:lstStyle/>
          <a:p>
            <a:r>
              <a:rPr lang="en-US" dirty="0">
                <a:solidFill>
                  <a:schemeClr val="tx1"/>
                </a:solidFill>
              </a:rPr>
              <a:t>Spring 2019 </a:t>
            </a:r>
          </a:p>
        </p:txBody>
      </p:sp>
      <p:sp>
        <p:nvSpPr>
          <p:cNvPr id="4" name="Title 3">
            <a:extLst>
              <a:ext uri="{FF2B5EF4-FFF2-40B4-BE49-F238E27FC236}">
                <a16:creationId xmlns:a16="http://schemas.microsoft.com/office/drawing/2014/main" id="{3D1E15DF-FDBE-ED4D-989F-768AC0F59F3E}"/>
              </a:ext>
            </a:extLst>
          </p:cNvPr>
          <p:cNvSpPr>
            <a:spLocks noGrp="1"/>
          </p:cNvSpPr>
          <p:nvPr>
            <p:ph type="title"/>
          </p:nvPr>
        </p:nvSpPr>
        <p:spPr/>
        <p:txBody>
          <a:bodyPr/>
          <a:lstStyle/>
          <a:p>
            <a:r>
              <a:rPr lang="en-US" dirty="0"/>
              <a:t>Spring 2019 – UNIV 4AA0 </a:t>
            </a:r>
          </a:p>
        </p:txBody>
      </p:sp>
      <p:pic>
        <p:nvPicPr>
          <p:cNvPr id="8" name="Picture 7">
            <a:extLst>
              <a:ext uri="{FF2B5EF4-FFF2-40B4-BE49-F238E27FC236}">
                <a16:creationId xmlns:a16="http://schemas.microsoft.com/office/drawing/2014/main" id="{885E2FEA-9122-5142-9C0F-C56CA294885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56796" y="2225040"/>
            <a:ext cx="2667000" cy="2667000"/>
          </a:xfrm>
          <a:prstGeom prst="rect">
            <a:avLst/>
          </a:prstGeom>
        </p:spPr>
      </p:pic>
      <p:sp>
        <p:nvSpPr>
          <p:cNvPr id="3" name="Content Placeholder 2">
            <a:extLst>
              <a:ext uri="{FF2B5EF4-FFF2-40B4-BE49-F238E27FC236}">
                <a16:creationId xmlns:a16="http://schemas.microsoft.com/office/drawing/2014/main" id="{FB5B2830-7C92-FE4A-85FA-AF825187B64B}"/>
              </a:ext>
            </a:extLst>
          </p:cNvPr>
          <p:cNvSpPr>
            <a:spLocks noGrp="1"/>
          </p:cNvSpPr>
          <p:nvPr>
            <p:ph sz="half" idx="1"/>
          </p:nvPr>
        </p:nvSpPr>
        <p:spPr>
          <a:xfrm>
            <a:off x="457200" y="1432560"/>
            <a:ext cx="4038600" cy="4168140"/>
          </a:xfrm>
        </p:spPr>
        <p:txBody>
          <a:bodyPr>
            <a:normAutofit/>
          </a:bodyPr>
          <a:lstStyle/>
          <a:p>
            <a:r>
              <a:rPr lang="en-US" dirty="0">
                <a:solidFill>
                  <a:schemeClr val="tx1"/>
                </a:solidFill>
              </a:rPr>
              <a:t>Currently graduating seniors receive multiple messages about graduation </a:t>
            </a:r>
          </a:p>
        </p:txBody>
      </p:sp>
    </p:spTree>
    <p:extLst>
      <p:ext uri="{BB962C8B-B14F-4D97-AF65-F5344CB8AC3E}">
        <p14:creationId xmlns:p14="http://schemas.microsoft.com/office/powerpoint/2010/main" val="27085425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E27C43A-0AEC-7C45-A941-363C04B02791}"/>
              </a:ext>
            </a:extLst>
          </p:cNvPr>
          <p:cNvSpPr>
            <a:spLocks noGrp="1"/>
          </p:cNvSpPr>
          <p:nvPr>
            <p:ph idx="1"/>
          </p:nvPr>
        </p:nvSpPr>
        <p:spPr/>
        <p:txBody>
          <a:bodyPr/>
          <a:lstStyle/>
          <a:p>
            <a:r>
              <a:rPr lang="en-US" dirty="0"/>
              <a:t>SCORE Overview </a:t>
            </a:r>
          </a:p>
        </p:txBody>
      </p:sp>
      <p:sp>
        <p:nvSpPr>
          <p:cNvPr id="5" name="Text Placeholder 4">
            <a:extLst>
              <a:ext uri="{FF2B5EF4-FFF2-40B4-BE49-F238E27FC236}">
                <a16:creationId xmlns:a16="http://schemas.microsoft.com/office/drawing/2014/main" id="{17DA6B1B-B085-C549-8761-5B51C9CE14B3}"/>
              </a:ext>
            </a:extLst>
          </p:cNvPr>
          <p:cNvSpPr>
            <a:spLocks noGrp="1"/>
          </p:cNvSpPr>
          <p:nvPr>
            <p:ph type="body" sz="half" idx="2"/>
          </p:nvPr>
        </p:nvSpPr>
        <p:spPr>
          <a:xfrm>
            <a:off x="304800" y="4838700"/>
            <a:ext cx="6019800" cy="259873"/>
          </a:xfrm>
        </p:spPr>
        <p:txBody>
          <a:bodyPr/>
          <a:lstStyle/>
          <a:p>
            <a:r>
              <a:rPr lang="en-US" dirty="0">
                <a:hlinkClick r:id="rId3"/>
              </a:rPr>
              <a:t>Link to FAQ</a:t>
            </a:r>
            <a:endParaRPr lang="en-US" dirty="0"/>
          </a:p>
        </p:txBody>
      </p:sp>
      <p:sp>
        <p:nvSpPr>
          <p:cNvPr id="7" name="TextBox 6">
            <a:extLst>
              <a:ext uri="{FF2B5EF4-FFF2-40B4-BE49-F238E27FC236}">
                <a16:creationId xmlns:a16="http://schemas.microsoft.com/office/drawing/2014/main" id="{553FE16A-F717-284C-B4BD-51686847BFED}"/>
              </a:ext>
            </a:extLst>
          </p:cNvPr>
          <p:cNvSpPr txBox="1"/>
          <p:nvPr/>
        </p:nvSpPr>
        <p:spPr>
          <a:xfrm>
            <a:off x="228600" y="723900"/>
            <a:ext cx="8686800" cy="5139869"/>
          </a:xfrm>
          <a:prstGeom prst="rect">
            <a:avLst/>
          </a:prstGeom>
          <a:noFill/>
        </p:spPr>
        <p:txBody>
          <a:bodyPr wrap="square" rtlCol="0">
            <a:spAutoFit/>
          </a:bodyPr>
          <a:lstStyle/>
          <a:p>
            <a:pPr marL="685800" indent="-685800">
              <a:buFont typeface="Arial" panose="020B0604020202020204" pitchFamily="34" charset="0"/>
              <a:buChar char="•"/>
            </a:pPr>
            <a:r>
              <a:rPr lang="en-US" sz="3200" dirty="0"/>
              <a:t>A new “pre-graduation expectation” for graduating seniors</a:t>
            </a:r>
          </a:p>
          <a:p>
            <a:pPr marL="685800" indent="-685800">
              <a:buFont typeface="Arial" panose="020B0604020202020204" pitchFamily="34" charset="0"/>
              <a:buChar char="•"/>
            </a:pPr>
            <a:r>
              <a:rPr lang="en-US" sz="3200" dirty="0"/>
              <a:t>One-hour test taken at Biggin Hall in Testing Services </a:t>
            </a:r>
          </a:p>
          <a:p>
            <a:pPr marL="685800" indent="-685800">
              <a:buFont typeface="Arial" panose="020B0604020202020204" pitchFamily="34" charset="0"/>
              <a:buChar char="•"/>
            </a:pPr>
            <a:r>
              <a:rPr lang="en-US" sz="3200" dirty="0"/>
              <a:t>Test aligned with a Core Curriculum Student Learning Outcome</a:t>
            </a:r>
          </a:p>
          <a:p>
            <a:pPr marL="685800" indent="-685800">
              <a:buFont typeface="Arial" panose="020B0604020202020204" pitchFamily="34" charset="0"/>
              <a:buChar char="•"/>
            </a:pPr>
            <a:r>
              <a:rPr lang="en-US" sz="3200" dirty="0"/>
              <a:t>Product of the Core Curriculum General Education Committee (CCGEC)</a:t>
            </a:r>
          </a:p>
          <a:p>
            <a:r>
              <a:rPr lang="en-US" sz="3600" dirty="0"/>
              <a:t> </a:t>
            </a:r>
          </a:p>
          <a:p>
            <a:pPr marL="685800" indent="-685800">
              <a:buFont typeface="Arial" panose="020B0604020202020204" pitchFamily="34" charset="0"/>
              <a:buChar char="•"/>
            </a:pPr>
            <a:endParaRPr lang="en-US" sz="3600" dirty="0"/>
          </a:p>
        </p:txBody>
      </p:sp>
    </p:spTree>
    <p:extLst>
      <p:ext uri="{BB962C8B-B14F-4D97-AF65-F5344CB8AC3E}">
        <p14:creationId xmlns:p14="http://schemas.microsoft.com/office/powerpoint/2010/main" val="20534457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F8D1D7A5-45F0-514A-9C20-8557AD9FE64E}"/>
              </a:ext>
            </a:extLst>
          </p:cNvPr>
          <p:cNvSpPr>
            <a:spLocks noGrp="1"/>
          </p:cNvSpPr>
          <p:nvPr>
            <p:ph idx="1"/>
          </p:nvPr>
        </p:nvSpPr>
        <p:spPr>
          <a:xfrm>
            <a:off x="304800" y="159663"/>
            <a:ext cx="8686800" cy="564237"/>
          </a:xfrm>
        </p:spPr>
        <p:txBody>
          <a:bodyPr>
            <a:normAutofit lnSpcReduction="10000"/>
          </a:bodyPr>
          <a:lstStyle/>
          <a:p>
            <a:r>
              <a:rPr lang="en-US" dirty="0"/>
              <a:t>Student Experience </a:t>
            </a:r>
          </a:p>
        </p:txBody>
      </p:sp>
      <p:sp>
        <p:nvSpPr>
          <p:cNvPr id="7" name="TextBox 6">
            <a:extLst>
              <a:ext uri="{FF2B5EF4-FFF2-40B4-BE49-F238E27FC236}">
                <a16:creationId xmlns:a16="http://schemas.microsoft.com/office/drawing/2014/main" id="{463FEF35-6B39-2D44-9A88-75CBD0B6BC2C}"/>
              </a:ext>
            </a:extLst>
          </p:cNvPr>
          <p:cNvSpPr txBox="1"/>
          <p:nvPr/>
        </p:nvSpPr>
        <p:spPr>
          <a:xfrm>
            <a:off x="152400" y="2106484"/>
            <a:ext cx="1524000" cy="1200329"/>
          </a:xfrm>
          <a:prstGeom prst="rect">
            <a:avLst/>
          </a:prstGeom>
          <a:noFill/>
        </p:spPr>
        <p:txBody>
          <a:bodyPr wrap="square" rtlCol="0">
            <a:spAutoFit/>
          </a:bodyPr>
          <a:lstStyle/>
          <a:p>
            <a:pPr algn="ctr"/>
            <a:r>
              <a:rPr lang="en-US" dirty="0"/>
              <a:t>Enroll in UNIV 4AA0 – University Graduation </a:t>
            </a:r>
          </a:p>
        </p:txBody>
      </p:sp>
      <p:cxnSp>
        <p:nvCxnSpPr>
          <p:cNvPr id="9" name="Straight Connector 8">
            <a:extLst>
              <a:ext uri="{FF2B5EF4-FFF2-40B4-BE49-F238E27FC236}">
                <a16:creationId xmlns:a16="http://schemas.microsoft.com/office/drawing/2014/main" id="{77898AD1-AB3D-7440-9611-6FD88B905956}"/>
              </a:ext>
            </a:extLst>
          </p:cNvPr>
          <p:cNvCxnSpPr/>
          <p:nvPr/>
        </p:nvCxnSpPr>
        <p:spPr>
          <a:xfrm>
            <a:off x="1981200" y="2706648"/>
            <a:ext cx="914400" cy="0"/>
          </a:xfrm>
          <a:prstGeom prst="line">
            <a:avLst/>
          </a:prstGeom>
          <a:ln w="50800">
            <a:tailEnd type="stealth"/>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A7363DEC-7E9F-6F47-9940-394F58CFCBC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0400" y="916776"/>
            <a:ext cx="933450" cy="933450"/>
          </a:xfrm>
          <a:prstGeom prst="rect">
            <a:avLst/>
          </a:prstGeom>
        </p:spPr>
      </p:pic>
      <p:sp>
        <p:nvSpPr>
          <p:cNvPr id="12" name="TextBox 11">
            <a:extLst>
              <a:ext uri="{FF2B5EF4-FFF2-40B4-BE49-F238E27FC236}">
                <a16:creationId xmlns:a16="http://schemas.microsoft.com/office/drawing/2014/main" id="{CF742C3C-F3CE-D74A-929D-13303D919D94}"/>
              </a:ext>
            </a:extLst>
          </p:cNvPr>
          <p:cNvSpPr txBox="1"/>
          <p:nvPr/>
        </p:nvSpPr>
        <p:spPr>
          <a:xfrm>
            <a:off x="2905125" y="1935861"/>
            <a:ext cx="1524000" cy="1754326"/>
          </a:xfrm>
          <a:prstGeom prst="rect">
            <a:avLst/>
          </a:prstGeom>
          <a:noFill/>
        </p:spPr>
        <p:txBody>
          <a:bodyPr wrap="square" rtlCol="0">
            <a:spAutoFit/>
          </a:bodyPr>
          <a:lstStyle/>
          <a:p>
            <a:pPr algn="ctr"/>
            <a:r>
              <a:rPr lang="en-US" dirty="0"/>
              <a:t>Notification of SCORE and </a:t>
            </a:r>
            <a:r>
              <a:rPr lang="en-US" b="1" dirty="0"/>
              <a:t>AT Hold*  </a:t>
            </a:r>
            <a:r>
              <a:rPr lang="en-US" dirty="0"/>
              <a:t>Placed on Account</a:t>
            </a:r>
          </a:p>
        </p:txBody>
      </p:sp>
      <p:sp>
        <p:nvSpPr>
          <p:cNvPr id="13" name="TextBox 12">
            <a:extLst>
              <a:ext uri="{FF2B5EF4-FFF2-40B4-BE49-F238E27FC236}">
                <a16:creationId xmlns:a16="http://schemas.microsoft.com/office/drawing/2014/main" id="{8E81B9FB-5088-A54D-8525-5B74D9260CB5}"/>
              </a:ext>
            </a:extLst>
          </p:cNvPr>
          <p:cNvSpPr txBox="1"/>
          <p:nvPr/>
        </p:nvSpPr>
        <p:spPr>
          <a:xfrm>
            <a:off x="1676400" y="2802403"/>
            <a:ext cx="1524000" cy="261610"/>
          </a:xfrm>
          <a:prstGeom prst="rect">
            <a:avLst/>
          </a:prstGeom>
          <a:noFill/>
        </p:spPr>
        <p:txBody>
          <a:bodyPr wrap="square" rtlCol="0">
            <a:spAutoFit/>
          </a:bodyPr>
          <a:lstStyle/>
          <a:p>
            <a:pPr algn="ctr"/>
            <a:r>
              <a:rPr lang="en-US" sz="1100" dirty="0"/>
              <a:t>Semester begins</a:t>
            </a:r>
          </a:p>
        </p:txBody>
      </p:sp>
      <p:sp>
        <p:nvSpPr>
          <p:cNvPr id="14" name="TextBox 13">
            <a:extLst>
              <a:ext uri="{FF2B5EF4-FFF2-40B4-BE49-F238E27FC236}">
                <a16:creationId xmlns:a16="http://schemas.microsoft.com/office/drawing/2014/main" id="{7A6FBBB5-B522-B54B-8196-56979BE86C25}"/>
              </a:ext>
            </a:extLst>
          </p:cNvPr>
          <p:cNvSpPr txBox="1"/>
          <p:nvPr/>
        </p:nvSpPr>
        <p:spPr>
          <a:xfrm>
            <a:off x="304800" y="5030200"/>
            <a:ext cx="8686800" cy="461665"/>
          </a:xfrm>
          <a:prstGeom prst="rect">
            <a:avLst/>
          </a:prstGeom>
          <a:noFill/>
        </p:spPr>
        <p:txBody>
          <a:bodyPr wrap="square" rtlCol="0">
            <a:spAutoFit/>
          </a:bodyPr>
          <a:lstStyle/>
          <a:p>
            <a:pPr algn="ctr"/>
            <a:r>
              <a:rPr lang="en-US" sz="2400" b="1" dirty="0">
                <a:solidFill>
                  <a:schemeClr val="bg1"/>
                </a:solidFill>
              </a:rPr>
              <a:t>*AT Hold </a:t>
            </a:r>
            <a:r>
              <a:rPr lang="en-US" sz="2400" dirty="0">
                <a:solidFill>
                  <a:schemeClr val="bg1"/>
                </a:solidFill>
              </a:rPr>
              <a:t>– Restricts access to the Diploma Application</a:t>
            </a:r>
          </a:p>
        </p:txBody>
      </p:sp>
      <p:pic>
        <p:nvPicPr>
          <p:cNvPr id="16" name="Picture 15">
            <a:extLst>
              <a:ext uri="{FF2B5EF4-FFF2-40B4-BE49-F238E27FC236}">
                <a16:creationId xmlns:a16="http://schemas.microsoft.com/office/drawing/2014/main" id="{EF799E28-1450-E942-AE1A-094AAEC4FEF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3281" y="916776"/>
            <a:ext cx="1222237" cy="1222237"/>
          </a:xfrm>
          <a:prstGeom prst="rect">
            <a:avLst/>
          </a:prstGeom>
        </p:spPr>
      </p:pic>
      <p:cxnSp>
        <p:nvCxnSpPr>
          <p:cNvPr id="17" name="Straight Connector 16">
            <a:extLst>
              <a:ext uri="{FF2B5EF4-FFF2-40B4-BE49-F238E27FC236}">
                <a16:creationId xmlns:a16="http://schemas.microsoft.com/office/drawing/2014/main" id="{E6885D06-D96F-8040-B448-92FEF6F67CC4}"/>
              </a:ext>
            </a:extLst>
          </p:cNvPr>
          <p:cNvCxnSpPr>
            <a:cxnSpLocks/>
          </p:cNvCxnSpPr>
          <p:nvPr/>
        </p:nvCxnSpPr>
        <p:spPr>
          <a:xfrm flipV="1">
            <a:off x="4648200" y="1935861"/>
            <a:ext cx="762000" cy="546900"/>
          </a:xfrm>
          <a:prstGeom prst="line">
            <a:avLst/>
          </a:prstGeom>
          <a:ln w="50800">
            <a:tailEnd type="stealth"/>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2BF25DFB-DA7E-414C-ABB3-63D329D9D00B}"/>
              </a:ext>
            </a:extLst>
          </p:cNvPr>
          <p:cNvSpPr txBox="1"/>
          <p:nvPr/>
        </p:nvSpPr>
        <p:spPr>
          <a:xfrm>
            <a:off x="4133850" y="2506002"/>
            <a:ext cx="1524000" cy="261610"/>
          </a:xfrm>
          <a:prstGeom prst="rect">
            <a:avLst/>
          </a:prstGeom>
          <a:noFill/>
        </p:spPr>
        <p:txBody>
          <a:bodyPr wrap="square" rtlCol="0">
            <a:spAutoFit/>
          </a:bodyPr>
          <a:lstStyle/>
          <a:p>
            <a:pPr algn="ctr"/>
            <a:r>
              <a:rPr lang="en-US" sz="1100" dirty="0"/>
              <a:t>Remove Hold</a:t>
            </a:r>
          </a:p>
        </p:txBody>
      </p:sp>
      <p:cxnSp>
        <p:nvCxnSpPr>
          <p:cNvPr id="23" name="Straight Connector 22">
            <a:extLst>
              <a:ext uri="{FF2B5EF4-FFF2-40B4-BE49-F238E27FC236}">
                <a16:creationId xmlns:a16="http://schemas.microsoft.com/office/drawing/2014/main" id="{72233F7E-F1C0-6F40-85BB-5D72E0768039}"/>
              </a:ext>
            </a:extLst>
          </p:cNvPr>
          <p:cNvCxnSpPr>
            <a:cxnSpLocks/>
          </p:cNvCxnSpPr>
          <p:nvPr/>
        </p:nvCxnSpPr>
        <p:spPr>
          <a:xfrm rot="4200000" flipV="1">
            <a:off x="4641932" y="2870560"/>
            <a:ext cx="762000" cy="546900"/>
          </a:xfrm>
          <a:prstGeom prst="line">
            <a:avLst/>
          </a:prstGeom>
          <a:ln w="50800">
            <a:tailEnd type="stealth"/>
          </a:ln>
        </p:spPr>
        <p:style>
          <a:lnRef idx="1">
            <a:schemeClr val="accent1"/>
          </a:lnRef>
          <a:fillRef idx="0">
            <a:schemeClr val="accent1"/>
          </a:fillRef>
          <a:effectRef idx="0">
            <a:schemeClr val="accent1"/>
          </a:effectRef>
          <a:fontRef idx="minor">
            <a:schemeClr val="tx1"/>
          </a:fontRef>
        </p:style>
      </p:cxnSp>
      <p:pic>
        <p:nvPicPr>
          <p:cNvPr id="25" name="Picture 24">
            <a:extLst>
              <a:ext uri="{FF2B5EF4-FFF2-40B4-BE49-F238E27FC236}">
                <a16:creationId xmlns:a16="http://schemas.microsoft.com/office/drawing/2014/main" id="{8E644A22-A5C9-1941-B451-085EC2E8BBC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99705" y="8094"/>
            <a:ext cx="1469585" cy="2201217"/>
          </a:xfrm>
          <a:prstGeom prst="rect">
            <a:avLst/>
          </a:prstGeom>
        </p:spPr>
      </p:pic>
      <p:sp>
        <p:nvSpPr>
          <p:cNvPr id="26" name="TextBox 25">
            <a:extLst>
              <a:ext uri="{FF2B5EF4-FFF2-40B4-BE49-F238E27FC236}">
                <a16:creationId xmlns:a16="http://schemas.microsoft.com/office/drawing/2014/main" id="{D1757D24-4DFE-4041-85CA-78A841280460}"/>
              </a:ext>
            </a:extLst>
          </p:cNvPr>
          <p:cNvSpPr txBox="1"/>
          <p:nvPr/>
        </p:nvSpPr>
        <p:spPr>
          <a:xfrm>
            <a:off x="5545290" y="3300266"/>
            <a:ext cx="1524000" cy="369332"/>
          </a:xfrm>
          <a:prstGeom prst="rect">
            <a:avLst/>
          </a:prstGeom>
          <a:solidFill>
            <a:schemeClr val="tx1"/>
          </a:solidFill>
        </p:spPr>
        <p:txBody>
          <a:bodyPr wrap="square" rtlCol="0">
            <a:spAutoFit/>
          </a:bodyPr>
          <a:lstStyle/>
          <a:p>
            <a:pPr algn="ctr"/>
            <a:r>
              <a:rPr lang="en-US" dirty="0">
                <a:solidFill>
                  <a:schemeClr val="bg1"/>
                </a:solidFill>
              </a:rPr>
              <a:t>WAIVER</a:t>
            </a:r>
          </a:p>
        </p:txBody>
      </p:sp>
      <p:cxnSp>
        <p:nvCxnSpPr>
          <p:cNvPr id="27" name="Straight Connector 26">
            <a:extLst>
              <a:ext uri="{FF2B5EF4-FFF2-40B4-BE49-F238E27FC236}">
                <a16:creationId xmlns:a16="http://schemas.microsoft.com/office/drawing/2014/main" id="{6AAEEC70-DA2A-8740-9546-D8817E34EF57}"/>
              </a:ext>
            </a:extLst>
          </p:cNvPr>
          <p:cNvCxnSpPr/>
          <p:nvPr/>
        </p:nvCxnSpPr>
        <p:spPr>
          <a:xfrm>
            <a:off x="6400800" y="2740609"/>
            <a:ext cx="914400" cy="0"/>
          </a:xfrm>
          <a:prstGeom prst="line">
            <a:avLst/>
          </a:prstGeom>
          <a:ln w="50800">
            <a:tailEnd type="stealth"/>
          </a:ln>
        </p:spPr>
        <p:style>
          <a:lnRef idx="1">
            <a:schemeClr val="accent1"/>
          </a:lnRef>
          <a:fillRef idx="0">
            <a:schemeClr val="accent1"/>
          </a:fillRef>
          <a:effectRef idx="0">
            <a:schemeClr val="accent1"/>
          </a:effectRef>
          <a:fontRef idx="minor">
            <a:schemeClr val="tx1"/>
          </a:fontRef>
        </p:style>
      </p:cxnSp>
      <p:pic>
        <p:nvPicPr>
          <p:cNvPr id="29" name="Picture 28">
            <a:extLst>
              <a:ext uri="{FF2B5EF4-FFF2-40B4-BE49-F238E27FC236}">
                <a16:creationId xmlns:a16="http://schemas.microsoft.com/office/drawing/2014/main" id="{D9270346-ECF2-A34E-8786-1CCCE6FC147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44770" y="1714499"/>
            <a:ext cx="1738385" cy="1738385"/>
          </a:xfrm>
          <a:prstGeom prst="rect">
            <a:avLst/>
          </a:prstGeom>
        </p:spPr>
      </p:pic>
    </p:spTree>
    <p:extLst>
      <p:ext uri="{BB962C8B-B14F-4D97-AF65-F5344CB8AC3E}">
        <p14:creationId xmlns:p14="http://schemas.microsoft.com/office/powerpoint/2010/main" val="1944676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F8D1D7A5-45F0-514A-9C20-8557AD9FE64E}"/>
              </a:ext>
            </a:extLst>
          </p:cNvPr>
          <p:cNvSpPr>
            <a:spLocks noGrp="1"/>
          </p:cNvSpPr>
          <p:nvPr>
            <p:ph idx="1"/>
          </p:nvPr>
        </p:nvSpPr>
        <p:spPr>
          <a:xfrm>
            <a:off x="304800" y="159663"/>
            <a:ext cx="8686800" cy="564237"/>
          </a:xfrm>
        </p:spPr>
        <p:txBody>
          <a:bodyPr>
            <a:normAutofit lnSpcReduction="10000"/>
          </a:bodyPr>
          <a:lstStyle/>
          <a:p>
            <a:r>
              <a:rPr lang="en-US" dirty="0"/>
              <a:t>Summer 2018 </a:t>
            </a:r>
          </a:p>
        </p:txBody>
      </p:sp>
      <p:sp>
        <p:nvSpPr>
          <p:cNvPr id="7" name="TextBox 6">
            <a:extLst>
              <a:ext uri="{FF2B5EF4-FFF2-40B4-BE49-F238E27FC236}">
                <a16:creationId xmlns:a16="http://schemas.microsoft.com/office/drawing/2014/main" id="{463FEF35-6B39-2D44-9A88-75CBD0B6BC2C}"/>
              </a:ext>
            </a:extLst>
          </p:cNvPr>
          <p:cNvSpPr txBox="1"/>
          <p:nvPr/>
        </p:nvSpPr>
        <p:spPr>
          <a:xfrm>
            <a:off x="152400" y="2106484"/>
            <a:ext cx="1524000" cy="1200329"/>
          </a:xfrm>
          <a:prstGeom prst="rect">
            <a:avLst/>
          </a:prstGeom>
          <a:noFill/>
        </p:spPr>
        <p:txBody>
          <a:bodyPr wrap="square" rtlCol="0">
            <a:spAutoFit/>
          </a:bodyPr>
          <a:lstStyle/>
          <a:p>
            <a:pPr algn="ctr"/>
            <a:r>
              <a:rPr lang="en-US" dirty="0"/>
              <a:t>Enroll in UNIV 4AA0 – University Graduation </a:t>
            </a:r>
          </a:p>
        </p:txBody>
      </p:sp>
      <p:cxnSp>
        <p:nvCxnSpPr>
          <p:cNvPr id="9" name="Straight Connector 8">
            <a:extLst>
              <a:ext uri="{FF2B5EF4-FFF2-40B4-BE49-F238E27FC236}">
                <a16:creationId xmlns:a16="http://schemas.microsoft.com/office/drawing/2014/main" id="{77898AD1-AB3D-7440-9611-6FD88B905956}"/>
              </a:ext>
            </a:extLst>
          </p:cNvPr>
          <p:cNvCxnSpPr/>
          <p:nvPr/>
        </p:nvCxnSpPr>
        <p:spPr>
          <a:xfrm>
            <a:off x="1981200" y="2706648"/>
            <a:ext cx="914400" cy="0"/>
          </a:xfrm>
          <a:prstGeom prst="line">
            <a:avLst/>
          </a:prstGeom>
          <a:ln w="50800">
            <a:tailEnd type="stealth"/>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A7363DEC-7E9F-6F47-9940-394F58CFCB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00400" y="916776"/>
            <a:ext cx="933450" cy="933450"/>
          </a:xfrm>
          <a:prstGeom prst="rect">
            <a:avLst/>
          </a:prstGeom>
        </p:spPr>
      </p:pic>
      <p:sp>
        <p:nvSpPr>
          <p:cNvPr id="12" name="TextBox 11">
            <a:extLst>
              <a:ext uri="{FF2B5EF4-FFF2-40B4-BE49-F238E27FC236}">
                <a16:creationId xmlns:a16="http://schemas.microsoft.com/office/drawing/2014/main" id="{CF742C3C-F3CE-D74A-929D-13303D919D94}"/>
              </a:ext>
            </a:extLst>
          </p:cNvPr>
          <p:cNvSpPr txBox="1"/>
          <p:nvPr/>
        </p:nvSpPr>
        <p:spPr>
          <a:xfrm>
            <a:off x="2905125" y="1935861"/>
            <a:ext cx="1524000" cy="1754326"/>
          </a:xfrm>
          <a:prstGeom prst="rect">
            <a:avLst/>
          </a:prstGeom>
          <a:noFill/>
        </p:spPr>
        <p:txBody>
          <a:bodyPr wrap="square" rtlCol="0">
            <a:spAutoFit/>
          </a:bodyPr>
          <a:lstStyle/>
          <a:p>
            <a:pPr algn="ctr"/>
            <a:r>
              <a:rPr lang="en-US" dirty="0"/>
              <a:t>Notification of SCORE and </a:t>
            </a:r>
            <a:r>
              <a:rPr lang="en-US" b="1" dirty="0"/>
              <a:t>AT Hold*  </a:t>
            </a:r>
            <a:r>
              <a:rPr lang="en-US" dirty="0"/>
              <a:t>Placed on Account</a:t>
            </a:r>
          </a:p>
        </p:txBody>
      </p:sp>
      <p:sp>
        <p:nvSpPr>
          <p:cNvPr id="13" name="TextBox 12">
            <a:extLst>
              <a:ext uri="{FF2B5EF4-FFF2-40B4-BE49-F238E27FC236}">
                <a16:creationId xmlns:a16="http://schemas.microsoft.com/office/drawing/2014/main" id="{8E81B9FB-5088-A54D-8525-5B74D9260CB5}"/>
              </a:ext>
            </a:extLst>
          </p:cNvPr>
          <p:cNvSpPr txBox="1"/>
          <p:nvPr/>
        </p:nvSpPr>
        <p:spPr>
          <a:xfrm>
            <a:off x="1676400" y="2802403"/>
            <a:ext cx="1524000" cy="261610"/>
          </a:xfrm>
          <a:prstGeom prst="rect">
            <a:avLst/>
          </a:prstGeom>
          <a:noFill/>
        </p:spPr>
        <p:txBody>
          <a:bodyPr wrap="square" rtlCol="0">
            <a:spAutoFit/>
          </a:bodyPr>
          <a:lstStyle/>
          <a:p>
            <a:pPr algn="ctr"/>
            <a:r>
              <a:rPr lang="en-US" sz="1100" dirty="0"/>
              <a:t>Semester begins</a:t>
            </a:r>
          </a:p>
        </p:txBody>
      </p:sp>
      <p:sp>
        <p:nvSpPr>
          <p:cNvPr id="14" name="TextBox 13">
            <a:extLst>
              <a:ext uri="{FF2B5EF4-FFF2-40B4-BE49-F238E27FC236}">
                <a16:creationId xmlns:a16="http://schemas.microsoft.com/office/drawing/2014/main" id="{7A6FBBB5-B522-B54B-8196-56979BE86C25}"/>
              </a:ext>
            </a:extLst>
          </p:cNvPr>
          <p:cNvSpPr txBox="1"/>
          <p:nvPr/>
        </p:nvSpPr>
        <p:spPr>
          <a:xfrm>
            <a:off x="304800" y="5030200"/>
            <a:ext cx="8686800" cy="461665"/>
          </a:xfrm>
          <a:prstGeom prst="rect">
            <a:avLst/>
          </a:prstGeom>
          <a:noFill/>
        </p:spPr>
        <p:txBody>
          <a:bodyPr wrap="square" rtlCol="0">
            <a:spAutoFit/>
          </a:bodyPr>
          <a:lstStyle/>
          <a:p>
            <a:pPr algn="ctr"/>
            <a:r>
              <a:rPr lang="en-US" sz="2400" b="1" dirty="0">
                <a:solidFill>
                  <a:schemeClr val="bg1"/>
                </a:solidFill>
              </a:rPr>
              <a:t>*AT Hold </a:t>
            </a:r>
            <a:r>
              <a:rPr lang="en-US" sz="2400" dirty="0">
                <a:solidFill>
                  <a:schemeClr val="bg1"/>
                </a:solidFill>
              </a:rPr>
              <a:t>– Restricts access to the Diploma Application</a:t>
            </a:r>
          </a:p>
        </p:txBody>
      </p:sp>
      <p:pic>
        <p:nvPicPr>
          <p:cNvPr id="16" name="Picture 15">
            <a:extLst>
              <a:ext uri="{FF2B5EF4-FFF2-40B4-BE49-F238E27FC236}">
                <a16:creationId xmlns:a16="http://schemas.microsoft.com/office/drawing/2014/main" id="{EF799E28-1450-E942-AE1A-094AAEC4FEF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3281" y="916776"/>
            <a:ext cx="1222237" cy="1222237"/>
          </a:xfrm>
          <a:prstGeom prst="rect">
            <a:avLst/>
          </a:prstGeom>
        </p:spPr>
      </p:pic>
      <p:cxnSp>
        <p:nvCxnSpPr>
          <p:cNvPr id="17" name="Straight Connector 16">
            <a:extLst>
              <a:ext uri="{FF2B5EF4-FFF2-40B4-BE49-F238E27FC236}">
                <a16:creationId xmlns:a16="http://schemas.microsoft.com/office/drawing/2014/main" id="{E6885D06-D96F-8040-B448-92FEF6F67CC4}"/>
              </a:ext>
            </a:extLst>
          </p:cNvPr>
          <p:cNvCxnSpPr>
            <a:cxnSpLocks/>
          </p:cNvCxnSpPr>
          <p:nvPr/>
        </p:nvCxnSpPr>
        <p:spPr>
          <a:xfrm flipV="1">
            <a:off x="4648200" y="1935861"/>
            <a:ext cx="762000" cy="546900"/>
          </a:xfrm>
          <a:prstGeom prst="line">
            <a:avLst/>
          </a:prstGeom>
          <a:ln w="50800">
            <a:tailEnd type="stealth"/>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2BF25DFB-DA7E-414C-ABB3-63D329D9D00B}"/>
              </a:ext>
            </a:extLst>
          </p:cNvPr>
          <p:cNvSpPr txBox="1"/>
          <p:nvPr/>
        </p:nvSpPr>
        <p:spPr>
          <a:xfrm>
            <a:off x="4133850" y="2506002"/>
            <a:ext cx="1524000" cy="261610"/>
          </a:xfrm>
          <a:prstGeom prst="rect">
            <a:avLst/>
          </a:prstGeom>
          <a:noFill/>
        </p:spPr>
        <p:txBody>
          <a:bodyPr wrap="square" rtlCol="0">
            <a:spAutoFit/>
          </a:bodyPr>
          <a:lstStyle/>
          <a:p>
            <a:pPr algn="ctr"/>
            <a:r>
              <a:rPr lang="en-US" sz="1100" dirty="0"/>
              <a:t>Remove Hold</a:t>
            </a:r>
          </a:p>
        </p:txBody>
      </p:sp>
      <p:cxnSp>
        <p:nvCxnSpPr>
          <p:cNvPr id="23" name="Straight Connector 22">
            <a:extLst>
              <a:ext uri="{FF2B5EF4-FFF2-40B4-BE49-F238E27FC236}">
                <a16:creationId xmlns:a16="http://schemas.microsoft.com/office/drawing/2014/main" id="{72233F7E-F1C0-6F40-85BB-5D72E0768039}"/>
              </a:ext>
            </a:extLst>
          </p:cNvPr>
          <p:cNvCxnSpPr>
            <a:cxnSpLocks/>
          </p:cNvCxnSpPr>
          <p:nvPr/>
        </p:nvCxnSpPr>
        <p:spPr>
          <a:xfrm rot="4200000" flipV="1">
            <a:off x="4641932" y="2870560"/>
            <a:ext cx="762000" cy="546900"/>
          </a:xfrm>
          <a:prstGeom prst="line">
            <a:avLst/>
          </a:prstGeom>
          <a:ln w="50800">
            <a:tailEnd type="stealth"/>
          </a:ln>
        </p:spPr>
        <p:style>
          <a:lnRef idx="1">
            <a:schemeClr val="accent1"/>
          </a:lnRef>
          <a:fillRef idx="0">
            <a:schemeClr val="accent1"/>
          </a:fillRef>
          <a:effectRef idx="0">
            <a:schemeClr val="accent1"/>
          </a:effectRef>
          <a:fontRef idx="minor">
            <a:schemeClr val="tx1"/>
          </a:fontRef>
        </p:style>
      </p:cxnSp>
      <p:pic>
        <p:nvPicPr>
          <p:cNvPr id="25" name="Picture 24">
            <a:extLst>
              <a:ext uri="{FF2B5EF4-FFF2-40B4-BE49-F238E27FC236}">
                <a16:creationId xmlns:a16="http://schemas.microsoft.com/office/drawing/2014/main" id="{8E644A22-A5C9-1941-B451-085EC2E8BBC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599705" y="8094"/>
            <a:ext cx="1469585" cy="2201217"/>
          </a:xfrm>
          <a:prstGeom prst="rect">
            <a:avLst/>
          </a:prstGeom>
        </p:spPr>
      </p:pic>
      <p:sp>
        <p:nvSpPr>
          <p:cNvPr id="26" name="TextBox 25">
            <a:extLst>
              <a:ext uri="{FF2B5EF4-FFF2-40B4-BE49-F238E27FC236}">
                <a16:creationId xmlns:a16="http://schemas.microsoft.com/office/drawing/2014/main" id="{D1757D24-4DFE-4041-85CA-78A841280460}"/>
              </a:ext>
            </a:extLst>
          </p:cNvPr>
          <p:cNvSpPr txBox="1"/>
          <p:nvPr/>
        </p:nvSpPr>
        <p:spPr>
          <a:xfrm>
            <a:off x="5545290" y="3300266"/>
            <a:ext cx="1524000" cy="369332"/>
          </a:xfrm>
          <a:prstGeom prst="rect">
            <a:avLst/>
          </a:prstGeom>
          <a:solidFill>
            <a:schemeClr val="tx1"/>
          </a:solidFill>
        </p:spPr>
        <p:txBody>
          <a:bodyPr wrap="square" rtlCol="0">
            <a:spAutoFit/>
          </a:bodyPr>
          <a:lstStyle/>
          <a:p>
            <a:pPr algn="ctr"/>
            <a:r>
              <a:rPr lang="en-US" dirty="0">
                <a:solidFill>
                  <a:schemeClr val="bg1"/>
                </a:solidFill>
              </a:rPr>
              <a:t>WAIVER</a:t>
            </a:r>
          </a:p>
        </p:txBody>
      </p:sp>
      <p:cxnSp>
        <p:nvCxnSpPr>
          <p:cNvPr id="27" name="Straight Connector 26">
            <a:extLst>
              <a:ext uri="{FF2B5EF4-FFF2-40B4-BE49-F238E27FC236}">
                <a16:creationId xmlns:a16="http://schemas.microsoft.com/office/drawing/2014/main" id="{6AAEEC70-DA2A-8740-9546-D8817E34EF57}"/>
              </a:ext>
            </a:extLst>
          </p:cNvPr>
          <p:cNvCxnSpPr/>
          <p:nvPr/>
        </p:nvCxnSpPr>
        <p:spPr>
          <a:xfrm>
            <a:off x="6400800" y="2740609"/>
            <a:ext cx="914400" cy="0"/>
          </a:xfrm>
          <a:prstGeom prst="line">
            <a:avLst/>
          </a:prstGeom>
          <a:ln w="50800">
            <a:tailEnd type="stealth"/>
          </a:ln>
        </p:spPr>
        <p:style>
          <a:lnRef idx="1">
            <a:schemeClr val="accent1"/>
          </a:lnRef>
          <a:fillRef idx="0">
            <a:schemeClr val="accent1"/>
          </a:fillRef>
          <a:effectRef idx="0">
            <a:schemeClr val="accent1"/>
          </a:effectRef>
          <a:fontRef idx="minor">
            <a:schemeClr val="tx1"/>
          </a:fontRef>
        </p:style>
      </p:cxnSp>
      <p:pic>
        <p:nvPicPr>
          <p:cNvPr id="29" name="Picture 28">
            <a:extLst>
              <a:ext uri="{FF2B5EF4-FFF2-40B4-BE49-F238E27FC236}">
                <a16:creationId xmlns:a16="http://schemas.microsoft.com/office/drawing/2014/main" id="{D9270346-ECF2-A34E-8786-1CCCE6FC147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344770" y="1714499"/>
            <a:ext cx="1738385" cy="1738385"/>
          </a:xfrm>
          <a:prstGeom prst="rect">
            <a:avLst/>
          </a:prstGeom>
        </p:spPr>
      </p:pic>
      <p:sp>
        <p:nvSpPr>
          <p:cNvPr id="2" name="TextBox 1">
            <a:extLst>
              <a:ext uri="{FF2B5EF4-FFF2-40B4-BE49-F238E27FC236}">
                <a16:creationId xmlns:a16="http://schemas.microsoft.com/office/drawing/2014/main" id="{D078F1CB-F237-284C-9727-8B7B63A3C894}"/>
              </a:ext>
            </a:extLst>
          </p:cNvPr>
          <p:cNvSpPr txBox="1"/>
          <p:nvPr/>
        </p:nvSpPr>
        <p:spPr>
          <a:xfrm>
            <a:off x="495299" y="3581980"/>
            <a:ext cx="838200" cy="523220"/>
          </a:xfrm>
          <a:prstGeom prst="rect">
            <a:avLst/>
          </a:prstGeom>
          <a:solidFill>
            <a:srgbClr val="FFFF00"/>
          </a:solidFill>
        </p:spPr>
        <p:txBody>
          <a:bodyPr wrap="square" rtlCol="0">
            <a:spAutoFit/>
          </a:bodyPr>
          <a:lstStyle/>
          <a:p>
            <a:r>
              <a:rPr lang="en-US" sz="2800" b="1" dirty="0"/>
              <a:t>719</a:t>
            </a:r>
          </a:p>
        </p:txBody>
      </p:sp>
      <p:sp>
        <p:nvSpPr>
          <p:cNvPr id="19" name="TextBox 18">
            <a:extLst>
              <a:ext uri="{FF2B5EF4-FFF2-40B4-BE49-F238E27FC236}">
                <a16:creationId xmlns:a16="http://schemas.microsoft.com/office/drawing/2014/main" id="{238EF5DB-8582-B847-9904-4F99DF8514D5}"/>
              </a:ext>
            </a:extLst>
          </p:cNvPr>
          <p:cNvSpPr txBox="1"/>
          <p:nvPr/>
        </p:nvSpPr>
        <p:spPr>
          <a:xfrm>
            <a:off x="7794862" y="2196670"/>
            <a:ext cx="838200" cy="523220"/>
          </a:xfrm>
          <a:prstGeom prst="rect">
            <a:avLst/>
          </a:prstGeom>
          <a:solidFill>
            <a:srgbClr val="FFFF00"/>
          </a:solidFill>
        </p:spPr>
        <p:txBody>
          <a:bodyPr wrap="square" rtlCol="0">
            <a:spAutoFit/>
          </a:bodyPr>
          <a:lstStyle/>
          <a:p>
            <a:r>
              <a:rPr lang="en-US" sz="2800" b="1" dirty="0"/>
              <a:t>712</a:t>
            </a:r>
          </a:p>
        </p:txBody>
      </p:sp>
      <p:sp>
        <p:nvSpPr>
          <p:cNvPr id="20" name="TextBox 19">
            <a:extLst>
              <a:ext uri="{FF2B5EF4-FFF2-40B4-BE49-F238E27FC236}">
                <a16:creationId xmlns:a16="http://schemas.microsoft.com/office/drawing/2014/main" id="{6555BB69-683F-FC4D-A06E-216CD62C553E}"/>
              </a:ext>
            </a:extLst>
          </p:cNvPr>
          <p:cNvSpPr txBox="1"/>
          <p:nvPr/>
        </p:nvSpPr>
        <p:spPr>
          <a:xfrm>
            <a:off x="5791200" y="3836400"/>
            <a:ext cx="1066800" cy="523220"/>
          </a:xfrm>
          <a:prstGeom prst="rect">
            <a:avLst/>
          </a:prstGeom>
          <a:solidFill>
            <a:srgbClr val="FFFF00"/>
          </a:solidFill>
        </p:spPr>
        <p:txBody>
          <a:bodyPr wrap="square" rtlCol="0">
            <a:spAutoFit/>
          </a:bodyPr>
          <a:lstStyle/>
          <a:p>
            <a:r>
              <a:rPr lang="en-US" sz="2800" b="1" dirty="0"/>
              <a:t>~192</a:t>
            </a:r>
          </a:p>
        </p:txBody>
      </p:sp>
      <p:sp>
        <p:nvSpPr>
          <p:cNvPr id="21" name="TextBox 20">
            <a:extLst>
              <a:ext uri="{FF2B5EF4-FFF2-40B4-BE49-F238E27FC236}">
                <a16:creationId xmlns:a16="http://schemas.microsoft.com/office/drawing/2014/main" id="{C05AECEF-69D0-6C49-ABD4-2AD07FAA1F46}"/>
              </a:ext>
            </a:extLst>
          </p:cNvPr>
          <p:cNvSpPr txBox="1"/>
          <p:nvPr/>
        </p:nvSpPr>
        <p:spPr>
          <a:xfrm>
            <a:off x="5915396" y="824485"/>
            <a:ext cx="1153893" cy="523220"/>
          </a:xfrm>
          <a:prstGeom prst="rect">
            <a:avLst/>
          </a:prstGeom>
          <a:solidFill>
            <a:srgbClr val="FFFF00"/>
          </a:solidFill>
        </p:spPr>
        <p:txBody>
          <a:bodyPr wrap="square" rtlCol="0">
            <a:spAutoFit/>
          </a:bodyPr>
          <a:lstStyle/>
          <a:p>
            <a:r>
              <a:rPr lang="en-US" sz="2800" b="1" dirty="0"/>
              <a:t>~520</a:t>
            </a:r>
          </a:p>
        </p:txBody>
      </p:sp>
    </p:spTree>
    <p:extLst>
      <p:ext uri="{BB962C8B-B14F-4D97-AF65-F5344CB8AC3E}">
        <p14:creationId xmlns:p14="http://schemas.microsoft.com/office/powerpoint/2010/main" val="3886539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9C82EA3-EC56-D644-8CA4-82B9F08A8F39}"/>
              </a:ext>
            </a:extLst>
          </p:cNvPr>
          <p:cNvSpPr>
            <a:spLocks noGrp="1"/>
          </p:cNvSpPr>
          <p:nvPr>
            <p:ph sz="half" idx="1"/>
          </p:nvPr>
        </p:nvSpPr>
        <p:spPr/>
        <p:txBody>
          <a:bodyPr/>
          <a:lstStyle/>
          <a:p>
            <a:r>
              <a:rPr lang="en-US" dirty="0"/>
              <a:t>Compliance (712)		</a:t>
            </a:r>
          </a:p>
        </p:txBody>
      </p:sp>
      <p:sp>
        <p:nvSpPr>
          <p:cNvPr id="6" name="Content Placeholder 5">
            <a:extLst>
              <a:ext uri="{FF2B5EF4-FFF2-40B4-BE49-F238E27FC236}">
                <a16:creationId xmlns:a16="http://schemas.microsoft.com/office/drawing/2014/main" id="{7B639053-4AA4-8C47-B993-37EACF46B98C}"/>
              </a:ext>
            </a:extLst>
          </p:cNvPr>
          <p:cNvSpPr>
            <a:spLocks noGrp="1"/>
          </p:cNvSpPr>
          <p:nvPr>
            <p:ph sz="half" idx="2"/>
          </p:nvPr>
        </p:nvSpPr>
        <p:spPr/>
        <p:txBody>
          <a:bodyPr/>
          <a:lstStyle/>
          <a:p>
            <a:r>
              <a:rPr lang="en-US" dirty="0"/>
              <a:t>Non-Compliance (7)</a:t>
            </a:r>
          </a:p>
          <a:p>
            <a:pPr lvl="1"/>
            <a:r>
              <a:rPr lang="en-US" sz="2000" dirty="0">
                <a:solidFill>
                  <a:schemeClr val="tx1"/>
                </a:solidFill>
              </a:rPr>
              <a:t>5 truly non-compliant</a:t>
            </a:r>
          </a:p>
          <a:p>
            <a:pPr lvl="1"/>
            <a:r>
              <a:rPr lang="en-US" sz="2000" dirty="0">
                <a:solidFill>
                  <a:schemeClr val="tx1"/>
                </a:solidFill>
              </a:rPr>
              <a:t>2 eligible for a waiver</a:t>
            </a:r>
          </a:p>
        </p:txBody>
      </p:sp>
      <p:sp>
        <p:nvSpPr>
          <p:cNvPr id="5" name="Title 4">
            <a:extLst>
              <a:ext uri="{FF2B5EF4-FFF2-40B4-BE49-F238E27FC236}">
                <a16:creationId xmlns:a16="http://schemas.microsoft.com/office/drawing/2014/main" id="{8B24476C-C266-704A-A803-6F1DE2C930FB}"/>
              </a:ext>
            </a:extLst>
          </p:cNvPr>
          <p:cNvSpPr>
            <a:spLocks noGrp="1"/>
          </p:cNvSpPr>
          <p:nvPr>
            <p:ph type="title"/>
          </p:nvPr>
        </p:nvSpPr>
        <p:spPr/>
        <p:txBody>
          <a:bodyPr/>
          <a:lstStyle/>
          <a:p>
            <a:r>
              <a:rPr lang="en-US" dirty="0"/>
              <a:t>Summer 2018 SCORE Summary</a:t>
            </a:r>
          </a:p>
        </p:txBody>
      </p:sp>
      <p:sp>
        <p:nvSpPr>
          <p:cNvPr id="4" name="TextBox 3">
            <a:extLst>
              <a:ext uri="{FF2B5EF4-FFF2-40B4-BE49-F238E27FC236}">
                <a16:creationId xmlns:a16="http://schemas.microsoft.com/office/drawing/2014/main" id="{E53B7AA4-CD86-A140-BD3B-94A5AA68AAB4}"/>
              </a:ext>
            </a:extLst>
          </p:cNvPr>
          <p:cNvSpPr txBox="1"/>
          <p:nvPr/>
        </p:nvSpPr>
        <p:spPr>
          <a:xfrm>
            <a:off x="1066800" y="2095500"/>
            <a:ext cx="2057400" cy="1200329"/>
          </a:xfrm>
          <a:prstGeom prst="rect">
            <a:avLst/>
          </a:prstGeom>
          <a:noFill/>
        </p:spPr>
        <p:txBody>
          <a:bodyPr wrap="square" rtlCol="0">
            <a:spAutoFit/>
          </a:bodyPr>
          <a:lstStyle/>
          <a:p>
            <a:pPr algn="ctr"/>
            <a:r>
              <a:rPr lang="en-US" sz="1200" dirty="0"/>
              <a:t>712/719</a:t>
            </a:r>
          </a:p>
          <a:p>
            <a:pPr algn="ctr"/>
            <a:r>
              <a:rPr lang="en-US" sz="6000" dirty="0"/>
              <a:t>99%</a:t>
            </a:r>
          </a:p>
        </p:txBody>
      </p:sp>
      <p:sp>
        <p:nvSpPr>
          <p:cNvPr id="7" name="TextBox 6">
            <a:extLst>
              <a:ext uri="{FF2B5EF4-FFF2-40B4-BE49-F238E27FC236}">
                <a16:creationId xmlns:a16="http://schemas.microsoft.com/office/drawing/2014/main" id="{51949C4E-762D-C74A-842D-E5E3B463DDB8}"/>
              </a:ext>
            </a:extLst>
          </p:cNvPr>
          <p:cNvSpPr txBox="1"/>
          <p:nvPr/>
        </p:nvSpPr>
        <p:spPr>
          <a:xfrm>
            <a:off x="256464" y="3558659"/>
            <a:ext cx="2057400" cy="1846659"/>
          </a:xfrm>
          <a:prstGeom prst="rect">
            <a:avLst/>
          </a:prstGeom>
          <a:noFill/>
        </p:spPr>
        <p:txBody>
          <a:bodyPr wrap="square" rtlCol="0">
            <a:spAutoFit/>
          </a:bodyPr>
          <a:lstStyle/>
          <a:p>
            <a:pPr algn="ctr"/>
            <a:r>
              <a:rPr lang="en-US" dirty="0"/>
              <a:t>520/712</a:t>
            </a:r>
          </a:p>
          <a:p>
            <a:pPr algn="ctr"/>
            <a:r>
              <a:rPr lang="en-US" sz="4800" dirty="0"/>
              <a:t>73%</a:t>
            </a:r>
          </a:p>
          <a:p>
            <a:pPr algn="ctr"/>
            <a:r>
              <a:rPr lang="en-US" sz="4800" dirty="0"/>
              <a:t>TEST</a:t>
            </a:r>
          </a:p>
        </p:txBody>
      </p:sp>
      <p:sp>
        <p:nvSpPr>
          <p:cNvPr id="8" name="TextBox 7">
            <a:extLst>
              <a:ext uri="{FF2B5EF4-FFF2-40B4-BE49-F238E27FC236}">
                <a16:creationId xmlns:a16="http://schemas.microsoft.com/office/drawing/2014/main" id="{3453330C-9CCC-3840-825B-74C5C2A3385F}"/>
              </a:ext>
            </a:extLst>
          </p:cNvPr>
          <p:cNvSpPr txBox="1"/>
          <p:nvPr/>
        </p:nvSpPr>
        <p:spPr>
          <a:xfrm>
            <a:off x="2095500" y="3554678"/>
            <a:ext cx="2057400" cy="1846659"/>
          </a:xfrm>
          <a:prstGeom prst="rect">
            <a:avLst/>
          </a:prstGeom>
          <a:noFill/>
        </p:spPr>
        <p:txBody>
          <a:bodyPr wrap="square" rtlCol="0">
            <a:spAutoFit/>
          </a:bodyPr>
          <a:lstStyle/>
          <a:p>
            <a:pPr algn="ctr"/>
            <a:r>
              <a:rPr lang="en-US" dirty="0"/>
              <a:t>192/712</a:t>
            </a:r>
          </a:p>
          <a:p>
            <a:pPr algn="ctr"/>
            <a:r>
              <a:rPr lang="en-US" sz="4800" dirty="0"/>
              <a:t>27%</a:t>
            </a:r>
          </a:p>
          <a:p>
            <a:pPr algn="ctr"/>
            <a:r>
              <a:rPr lang="en-US" sz="4800" dirty="0"/>
              <a:t>Waiver</a:t>
            </a:r>
          </a:p>
        </p:txBody>
      </p:sp>
      <p:sp>
        <p:nvSpPr>
          <p:cNvPr id="9" name="Rectangle 8">
            <a:extLst>
              <a:ext uri="{FF2B5EF4-FFF2-40B4-BE49-F238E27FC236}">
                <a16:creationId xmlns:a16="http://schemas.microsoft.com/office/drawing/2014/main" id="{8ADEA476-9315-7E43-A067-72B36FFF9E7F}"/>
              </a:ext>
            </a:extLst>
          </p:cNvPr>
          <p:cNvSpPr/>
          <p:nvPr/>
        </p:nvSpPr>
        <p:spPr>
          <a:xfrm>
            <a:off x="398318" y="3503295"/>
            <a:ext cx="3801186" cy="1846659"/>
          </a:xfrm>
          <a:prstGeom prst="rect">
            <a:avLst/>
          </a:prstGeom>
          <a:solidFill>
            <a:schemeClr val="accent1">
              <a:alpha val="35000"/>
            </a:schemeClr>
          </a:solidFill>
          <a:ln>
            <a:solidFill>
              <a:schemeClr val="accent1">
                <a:shade val="50000"/>
                <a:alpha val="21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7689CCF8-E27C-E143-9D3B-706BA172F83E}"/>
              </a:ext>
            </a:extLst>
          </p:cNvPr>
          <p:cNvSpPr/>
          <p:nvPr/>
        </p:nvSpPr>
        <p:spPr>
          <a:xfrm>
            <a:off x="5751213" y="2695664"/>
            <a:ext cx="1511952" cy="1446550"/>
          </a:xfrm>
          <a:prstGeom prst="rect">
            <a:avLst/>
          </a:prstGeom>
        </p:spPr>
        <p:txBody>
          <a:bodyPr wrap="none">
            <a:spAutoFit/>
          </a:bodyPr>
          <a:lstStyle/>
          <a:p>
            <a:pPr algn="ctr"/>
            <a:r>
              <a:rPr lang="en-US" sz="8800" dirty="0"/>
              <a:t>1%</a:t>
            </a:r>
          </a:p>
        </p:txBody>
      </p:sp>
      <p:sp>
        <p:nvSpPr>
          <p:cNvPr id="3" name="TextBox 2">
            <a:extLst>
              <a:ext uri="{FF2B5EF4-FFF2-40B4-BE49-F238E27FC236}">
                <a16:creationId xmlns:a16="http://schemas.microsoft.com/office/drawing/2014/main" id="{BAD8BC9C-A655-1143-BB9D-CCD2FF5A63CD}"/>
              </a:ext>
            </a:extLst>
          </p:cNvPr>
          <p:cNvSpPr txBox="1"/>
          <p:nvPr/>
        </p:nvSpPr>
        <p:spPr>
          <a:xfrm>
            <a:off x="4966619" y="4478006"/>
            <a:ext cx="3723564" cy="923330"/>
          </a:xfrm>
          <a:prstGeom prst="rect">
            <a:avLst/>
          </a:prstGeom>
          <a:noFill/>
        </p:spPr>
        <p:txBody>
          <a:bodyPr wrap="square" rtlCol="0">
            <a:spAutoFit/>
          </a:bodyPr>
          <a:lstStyle/>
          <a:p>
            <a:r>
              <a:rPr lang="en-US" b="1" dirty="0"/>
              <a:t>Note</a:t>
            </a:r>
            <a:r>
              <a:rPr lang="en-US" dirty="0"/>
              <a:t>- 18 students did not fill out the Diploma Application</a:t>
            </a:r>
          </a:p>
          <a:p>
            <a:endParaRPr lang="en-US" dirty="0"/>
          </a:p>
        </p:txBody>
      </p:sp>
    </p:spTree>
    <p:extLst>
      <p:ext uri="{BB962C8B-B14F-4D97-AF65-F5344CB8AC3E}">
        <p14:creationId xmlns:p14="http://schemas.microsoft.com/office/powerpoint/2010/main" val="19848250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D7A491F4-791E-654E-8C42-5C79E070372E}"/>
              </a:ext>
            </a:extLst>
          </p:cNvPr>
          <p:cNvSpPr>
            <a:spLocks noGrp="1"/>
          </p:cNvSpPr>
          <p:nvPr>
            <p:ph type="body" idx="1"/>
          </p:nvPr>
        </p:nvSpPr>
        <p:spPr/>
        <p:txBody>
          <a:bodyPr/>
          <a:lstStyle/>
          <a:p>
            <a:endParaRPr lang="en-US"/>
          </a:p>
        </p:txBody>
      </p:sp>
      <p:sp>
        <p:nvSpPr>
          <p:cNvPr id="4" name="Title 3">
            <a:extLst>
              <a:ext uri="{FF2B5EF4-FFF2-40B4-BE49-F238E27FC236}">
                <a16:creationId xmlns:a16="http://schemas.microsoft.com/office/drawing/2014/main" id="{8976C464-5FD9-254B-B7FA-ACF23DD4F9F4}"/>
              </a:ext>
            </a:extLst>
          </p:cNvPr>
          <p:cNvSpPr>
            <a:spLocks noGrp="1"/>
          </p:cNvSpPr>
          <p:nvPr>
            <p:ph type="title"/>
          </p:nvPr>
        </p:nvSpPr>
        <p:spPr/>
        <p:txBody>
          <a:bodyPr/>
          <a:lstStyle/>
          <a:p>
            <a:r>
              <a:rPr lang="en-US" dirty="0"/>
              <a:t>What Data were Collected this Summer/Fall?</a:t>
            </a:r>
          </a:p>
        </p:txBody>
      </p:sp>
    </p:spTree>
    <p:extLst>
      <p:ext uri="{BB962C8B-B14F-4D97-AF65-F5344CB8AC3E}">
        <p14:creationId xmlns:p14="http://schemas.microsoft.com/office/powerpoint/2010/main" val="23707382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46208AF-18A3-E54F-9C8B-897CA6E30D39}"/>
              </a:ext>
            </a:extLst>
          </p:cNvPr>
          <p:cNvSpPr>
            <a:spLocks noGrp="1"/>
          </p:cNvSpPr>
          <p:nvPr>
            <p:ph idx="1"/>
          </p:nvPr>
        </p:nvSpPr>
        <p:spPr/>
        <p:txBody>
          <a:bodyPr>
            <a:normAutofit/>
          </a:bodyPr>
          <a:lstStyle/>
          <a:p>
            <a:r>
              <a:rPr lang="en-US" sz="2800" dirty="0"/>
              <a:t>Revised Core Student Learning Outcomes (10/17)</a:t>
            </a:r>
          </a:p>
        </p:txBody>
      </p:sp>
      <p:sp>
        <p:nvSpPr>
          <p:cNvPr id="3" name="Content Placeholder 3">
            <a:extLst>
              <a:ext uri="{FF2B5EF4-FFF2-40B4-BE49-F238E27FC236}">
                <a16:creationId xmlns:a16="http://schemas.microsoft.com/office/drawing/2014/main" id="{1FC01CD1-D2F3-1343-B66C-19F5946FD876}"/>
              </a:ext>
            </a:extLst>
          </p:cNvPr>
          <p:cNvSpPr txBox="1">
            <a:spLocks/>
          </p:cNvSpPr>
          <p:nvPr/>
        </p:nvSpPr>
        <p:spPr>
          <a:xfrm>
            <a:off x="304800" y="952500"/>
            <a:ext cx="8458200" cy="4648200"/>
          </a:xfrm>
          <a:prstGeom prst="rect">
            <a:avLst/>
          </a:prstGeom>
        </p:spPr>
        <p:txBody>
          <a:bodyPr vert="horz" lIns="91440" tIns="45720" rIns="91440" bIns="45720" rtlCol="0">
            <a:normAutofit/>
          </a:bodyPr>
          <a:lstStyle>
            <a:lvl1pPr marL="45720" indent="0" algn="l" defTabSz="914400" rtl="0" eaLnBrk="1" latinLnBrk="0" hangingPunct="1">
              <a:spcBef>
                <a:spcPct val="20000"/>
              </a:spcBef>
              <a:buClr>
                <a:schemeClr val="accent1"/>
              </a:buClr>
              <a:buFont typeface="Wingdings 2" pitchFamily="18" charset="2"/>
              <a:buNone/>
              <a:defRPr sz="32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2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24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20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20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20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20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20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2000" kern="1200">
                <a:solidFill>
                  <a:schemeClr val="tx2"/>
                </a:solidFill>
                <a:latin typeface="+mn-lt"/>
                <a:ea typeface="+mn-ea"/>
                <a:cs typeface="+mn-cs"/>
              </a:defRPr>
            </a:lvl9pPr>
          </a:lstStyle>
          <a:p>
            <a:pPr marL="0"/>
            <a:r>
              <a:rPr lang="en-US" sz="1800" b="1" dirty="0">
                <a:solidFill>
                  <a:schemeClr val="tx1"/>
                </a:solidFill>
              </a:rPr>
              <a:t>In order to become lifelong learners and use their education to solve practical problems, by the time of graduation, students will be able to effectively:</a:t>
            </a:r>
          </a:p>
          <a:p>
            <a:pPr marL="0"/>
            <a:endParaRPr lang="en-US" sz="1800" b="1" dirty="0">
              <a:solidFill>
                <a:schemeClr val="tx1"/>
              </a:solidFill>
            </a:endParaRPr>
          </a:p>
          <a:p>
            <a:pPr marL="0"/>
            <a:r>
              <a:rPr lang="en-US" sz="1800" b="1" dirty="0">
                <a:solidFill>
                  <a:schemeClr val="tx1"/>
                </a:solidFill>
              </a:rPr>
              <a:t>a. locate, evaluate, and use information.</a:t>
            </a:r>
          </a:p>
          <a:p>
            <a:pPr marL="0"/>
            <a:r>
              <a:rPr lang="en-US" sz="1800" b="1" dirty="0">
                <a:solidFill>
                  <a:schemeClr val="tx1"/>
                </a:solidFill>
              </a:rPr>
              <a:t>b. read and think critically.</a:t>
            </a:r>
          </a:p>
          <a:p>
            <a:pPr marL="0"/>
            <a:r>
              <a:rPr lang="en-US" sz="1800" b="1" dirty="0">
                <a:solidFill>
                  <a:schemeClr val="tx1"/>
                </a:solidFill>
              </a:rPr>
              <a:t>c. apply mathematical methods.</a:t>
            </a:r>
          </a:p>
          <a:p>
            <a:pPr marL="0"/>
            <a:r>
              <a:rPr lang="en-US" sz="1800" b="1" dirty="0">
                <a:solidFill>
                  <a:schemeClr val="tx1"/>
                </a:solidFill>
              </a:rPr>
              <a:t>d. write and revise for a variety of purposes.</a:t>
            </a:r>
          </a:p>
          <a:p>
            <a:pPr marL="0"/>
            <a:r>
              <a:rPr lang="en-US" sz="1800" b="1" dirty="0">
                <a:solidFill>
                  <a:schemeClr val="tx1"/>
                </a:solidFill>
              </a:rPr>
              <a:t>e. create and deliver oral presentations.</a:t>
            </a:r>
          </a:p>
          <a:p>
            <a:pPr marL="0"/>
            <a:r>
              <a:rPr lang="en-US" sz="1800" b="1" dirty="0">
                <a:solidFill>
                  <a:schemeClr val="tx1"/>
                </a:solidFill>
              </a:rPr>
              <a:t>f.  analyze their own society and its relationship to the larger global context. </a:t>
            </a:r>
          </a:p>
          <a:p>
            <a:pPr marL="0"/>
            <a:r>
              <a:rPr lang="en-US" sz="1800" b="1" dirty="0">
                <a:solidFill>
                  <a:schemeClr val="tx1"/>
                </a:solidFill>
              </a:rPr>
              <a:t>g. interact in intercultural situations.</a:t>
            </a:r>
          </a:p>
          <a:p>
            <a:pPr marL="0"/>
            <a:r>
              <a:rPr lang="en-US" sz="1800" b="1" dirty="0">
                <a:solidFill>
                  <a:schemeClr val="tx1"/>
                </a:solidFill>
              </a:rPr>
              <a:t>h. apply scientific principles.</a:t>
            </a:r>
          </a:p>
          <a:p>
            <a:pPr marL="0"/>
            <a:r>
              <a:rPr lang="en-US" sz="1800" b="1" dirty="0" err="1">
                <a:solidFill>
                  <a:schemeClr val="tx1"/>
                </a:solidFill>
              </a:rPr>
              <a:t>i</a:t>
            </a:r>
            <a:r>
              <a:rPr lang="en-US" sz="1800" b="1" dirty="0">
                <a:solidFill>
                  <a:schemeClr val="tx1"/>
                </a:solidFill>
              </a:rPr>
              <a:t>.  analyze and value creative artistic endeavors.</a:t>
            </a:r>
          </a:p>
          <a:p>
            <a:pPr marL="0"/>
            <a:endParaRPr lang="en-US" sz="1500" i="1" dirty="0">
              <a:solidFill>
                <a:schemeClr val="tx1"/>
              </a:solidFill>
            </a:endParaRPr>
          </a:p>
        </p:txBody>
      </p:sp>
      <p:sp>
        <p:nvSpPr>
          <p:cNvPr id="4" name="Rectangle 3">
            <a:extLst>
              <a:ext uri="{FF2B5EF4-FFF2-40B4-BE49-F238E27FC236}">
                <a16:creationId xmlns:a16="http://schemas.microsoft.com/office/drawing/2014/main" id="{8EB1FF5A-DD3D-5F40-834E-B10AE53941D6}"/>
              </a:ext>
            </a:extLst>
          </p:cNvPr>
          <p:cNvSpPr/>
          <p:nvPr/>
        </p:nvSpPr>
        <p:spPr>
          <a:xfrm>
            <a:off x="152400" y="876300"/>
            <a:ext cx="8839200" cy="1219200"/>
          </a:xfrm>
          <a:prstGeom prst="rect">
            <a:avLst/>
          </a:prstGeom>
          <a:solidFill>
            <a:srgbClr val="FFFF00">
              <a:alpha val="1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83496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7BBC393-9036-034F-8C25-E7B9A3063074}"/>
              </a:ext>
            </a:extLst>
          </p:cNvPr>
          <p:cNvSpPr>
            <a:spLocks noGrp="1"/>
          </p:cNvSpPr>
          <p:nvPr>
            <p:ph type="body" sz="half" idx="2"/>
          </p:nvPr>
        </p:nvSpPr>
        <p:spPr/>
        <p:txBody>
          <a:bodyPr/>
          <a:lstStyle/>
          <a:p>
            <a:r>
              <a:rPr lang="en-US" dirty="0"/>
              <a:t>Assessment Method Overview</a:t>
            </a:r>
          </a:p>
        </p:txBody>
      </p:sp>
      <p:sp>
        <p:nvSpPr>
          <p:cNvPr id="16" name="Title 15">
            <a:extLst>
              <a:ext uri="{FF2B5EF4-FFF2-40B4-BE49-F238E27FC236}">
                <a16:creationId xmlns:a16="http://schemas.microsoft.com/office/drawing/2014/main" id="{D476B2D4-A98F-F84D-B6FB-86CB630AE9DC}"/>
              </a:ext>
            </a:extLst>
          </p:cNvPr>
          <p:cNvSpPr>
            <a:spLocks noGrp="1"/>
          </p:cNvSpPr>
          <p:nvPr>
            <p:ph type="title"/>
          </p:nvPr>
        </p:nvSpPr>
        <p:spPr/>
        <p:txBody>
          <a:bodyPr/>
          <a:lstStyle/>
          <a:p>
            <a:endParaRPr lang="en-US"/>
          </a:p>
        </p:txBody>
      </p:sp>
      <p:graphicFrame>
        <p:nvGraphicFramePr>
          <p:cNvPr id="3" name="Diagram 2">
            <a:extLst>
              <a:ext uri="{FF2B5EF4-FFF2-40B4-BE49-F238E27FC236}">
                <a16:creationId xmlns:a16="http://schemas.microsoft.com/office/drawing/2014/main" id="{3D63D494-3387-8044-80E2-B3140842DA5E}"/>
              </a:ext>
            </a:extLst>
          </p:cNvPr>
          <p:cNvGraphicFramePr/>
          <p:nvPr>
            <p:extLst>
              <p:ext uri="{D42A27DB-BD31-4B8C-83A1-F6EECF244321}">
                <p14:modId xmlns:p14="http://schemas.microsoft.com/office/powerpoint/2010/main" val="4142125056"/>
              </p:ext>
            </p:extLst>
          </p:nvPr>
        </p:nvGraphicFramePr>
        <p:xfrm>
          <a:off x="1224280" y="177100"/>
          <a:ext cx="7233920" cy="16662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Diagram 3">
            <a:extLst>
              <a:ext uri="{FF2B5EF4-FFF2-40B4-BE49-F238E27FC236}">
                <a16:creationId xmlns:a16="http://schemas.microsoft.com/office/drawing/2014/main" id="{101082DA-312D-4A49-AA22-28DCB1B2F78A}"/>
              </a:ext>
            </a:extLst>
          </p:cNvPr>
          <p:cNvGraphicFramePr/>
          <p:nvPr>
            <p:extLst>
              <p:ext uri="{D42A27DB-BD31-4B8C-83A1-F6EECF244321}">
                <p14:modId xmlns:p14="http://schemas.microsoft.com/office/powerpoint/2010/main" val="2008011720"/>
              </p:ext>
            </p:extLst>
          </p:nvPr>
        </p:nvGraphicFramePr>
        <p:xfrm>
          <a:off x="1234440" y="2022339"/>
          <a:ext cx="7223760" cy="161544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5" name="Diagram 4">
            <a:extLst>
              <a:ext uri="{FF2B5EF4-FFF2-40B4-BE49-F238E27FC236}">
                <a16:creationId xmlns:a16="http://schemas.microsoft.com/office/drawing/2014/main" id="{92D14E69-6A6D-BA43-9579-97233B65ACD7}"/>
              </a:ext>
            </a:extLst>
          </p:cNvPr>
          <p:cNvGraphicFramePr/>
          <p:nvPr>
            <p:extLst>
              <p:ext uri="{D42A27DB-BD31-4B8C-83A1-F6EECF244321}">
                <p14:modId xmlns:p14="http://schemas.microsoft.com/office/powerpoint/2010/main" val="1511023357"/>
              </p:ext>
            </p:extLst>
          </p:nvPr>
        </p:nvGraphicFramePr>
        <p:xfrm>
          <a:off x="1234440" y="4001679"/>
          <a:ext cx="7223760" cy="159512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6" name="Right Arrow 5">
            <a:extLst>
              <a:ext uri="{FF2B5EF4-FFF2-40B4-BE49-F238E27FC236}">
                <a16:creationId xmlns:a16="http://schemas.microsoft.com/office/drawing/2014/main" id="{8929087E-4F6A-EB48-A590-62EB9D66E6B9}"/>
              </a:ext>
            </a:extLst>
          </p:cNvPr>
          <p:cNvSpPr/>
          <p:nvPr/>
        </p:nvSpPr>
        <p:spPr>
          <a:xfrm rot="9542071">
            <a:off x="3340735" y="6399530"/>
            <a:ext cx="1111250" cy="267335"/>
          </a:xfrm>
          <a:prstGeom prst="rightArrow">
            <a:avLst>
              <a:gd name="adj1" fmla="val 45347"/>
              <a:gd name="adj2" fmla="val 50000"/>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 name="Right Arrow 7">
            <a:extLst>
              <a:ext uri="{FF2B5EF4-FFF2-40B4-BE49-F238E27FC236}">
                <a16:creationId xmlns:a16="http://schemas.microsoft.com/office/drawing/2014/main" id="{C2404FA6-B72C-7A4D-970E-FA6E5874C0A6}"/>
              </a:ext>
            </a:extLst>
          </p:cNvPr>
          <p:cNvSpPr/>
          <p:nvPr/>
        </p:nvSpPr>
        <p:spPr>
          <a:xfrm rot="9542071">
            <a:off x="3322320" y="8242935"/>
            <a:ext cx="1111250" cy="267335"/>
          </a:xfrm>
          <a:prstGeom prst="rightArrow">
            <a:avLst>
              <a:gd name="adj1" fmla="val 45347"/>
              <a:gd name="adj2" fmla="val 50000"/>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9" name="Rectangle 7">
            <a:extLst>
              <a:ext uri="{FF2B5EF4-FFF2-40B4-BE49-F238E27FC236}">
                <a16:creationId xmlns:a16="http://schemas.microsoft.com/office/drawing/2014/main" id="{A2F8306C-DD13-5848-A122-8A1B69BB0A38}"/>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0" name="Rectangle 8">
            <a:extLst>
              <a:ext uri="{FF2B5EF4-FFF2-40B4-BE49-F238E27FC236}">
                <a16:creationId xmlns:a16="http://schemas.microsoft.com/office/drawing/2014/main" id="{8024958F-DC5F-A64E-B3C2-8B3DBEFF9DC0}"/>
              </a:ext>
            </a:extLst>
          </p:cNvPr>
          <p:cNvSpPr>
            <a:spLocks noChangeArrowheads="1"/>
          </p:cNvSpPr>
          <p:nvPr/>
        </p:nvSpPr>
        <p:spPr bwMode="auto">
          <a:xfrm>
            <a:off x="0" y="584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1" name="Rectangle 9">
            <a:extLst>
              <a:ext uri="{FF2B5EF4-FFF2-40B4-BE49-F238E27FC236}">
                <a16:creationId xmlns:a16="http://schemas.microsoft.com/office/drawing/2014/main" id="{70DC6897-D9A1-F644-B195-B4CC9FD5E8FF}"/>
              </a:ext>
            </a:extLst>
          </p:cNvPr>
          <p:cNvSpPr>
            <a:spLocks noChangeArrowheads="1"/>
          </p:cNvSpPr>
          <p:nvPr/>
        </p:nvSpPr>
        <p:spPr bwMode="auto">
          <a:xfrm>
            <a:off x="0" y="21463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2" name="Rectangle 10">
            <a:extLst>
              <a:ext uri="{FF2B5EF4-FFF2-40B4-BE49-F238E27FC236}">
                <a16:creationId xmlns:a16="http://schemas.microsoft.com/office/drawing/2014/main" id="{AB72DBC6-3E54-3C49-BD6C-3A04F26C1330}"/>
              </a:ext>
            </a:extLst>
          </p:cNvPr>
          <p:cNvSpPr>
            <a:spLocks noChangeArrowheads="1"/>
          </p:cNvSpPr>
          <p:nvPr/>
        </p:nvSpPr>
        <p:spPr bwMode="auto">
          <a:xfrm>
            <a:off x="0" y="27305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3" name="Rectangle 11">
            <a:extLst>
              <a:ext uri="{FF2B5EF4-FFF2-40B4-BE49-F238E27FC236}">
                <a16:creationId xmlns:a16="http://schemas.microsoft.com/office/drawing/2014/main" id="{6671F723-9214-C24E-BE7D-0241A60C3813}"/>
              </a:ext>
            </a:extLst>
          </p:cNvPr>
          <p:cNvSpPr>
            <a:spLocks noChangeArrowheads="1"/>
          </p:cNvSpPr>
          <p:nvPr/>
        </p:nvSpPr>
        <p:spPr bwMode="auto">
          <a:xfrm>
            <a:off x="0" y="42418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4" name="Rectangle 12">
            <a:extLst>
              <a:ext uri="{FF2B5EF4-FFF2-40B4-BE49-F238E27FC236}">
                <a16:creationId xmlns:a16="http://schemas.microsoft.com/office/drawing/2014/main" id="{FA572EC3-6F48-7E42-967A-1328D4E93184}"/>
              </a:ext>
            </a:extLst>
          </p:cNvPr>
          <p:cNvSpPr>
            <a:spLocks noChangeArrowheads="1"/>
          </p:cNvSpPr>
          <p:nvPr/>
        </p:nvSpPr>
        <p:spPr bwMode="auto">
          <a:xfrm>
            <a:off x="0" y="48260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5" name="Rectangle 13">
            <a:extLst>
              <a:ext uri="{FF2B5EF4-FFF2-40B4-BE49-F238E27FC236}">
                <a16:creationId xmlns:a16="http://schemas.microsoft.com/office/drawing/2014/main" id="{F490FBF4-2BBF-0A42-9A7E-CABB94EBB0DA}"/>
              </a:ext>
            </a:extLst>
          </p:cNvPr>
          <p:cNvSpPr>
            <a:spLocks noChangeArrowheads="1"/>
          </p:cNvSpPr>
          <p:nvPr/>
        </p:nvSpPr>
        <p:spPr bwMode="auto">
          <a:xfrm>
            <a:off x="0" y="63246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736850" algn="l"/>
              </a:tabLst>
              <a:defRPr>
                <a:solidFill>
                  <a:schemeClr val="tx1"/>
                </a:solidFill>
                <a:latin typeface="Arial" panose="020B0604020202020204" pitchFamily="34" charset="0"/>
              </a:defRPr>
            </a:lvl1pPr>
            <a:lvl2pPr eaLnBrk="0" fontAlgn="base" hangingPunct="0">
              <a:spcBef>
                <a:spcPct val="0"/>
              </a:spcBef>
              <a:spcAft>
                <a:spcPct val="0"/>
              </a:spcAft>
              <a:tabLst>
                <a:tab pos="2736850" algn="l"/>
              </a:tabLst>
              <a:defRPr>
                <a:solidFill>
                  <a:schemeClr val="tx1"/>
                </a:solidFill>
                <a:latin typeface="Arial" panose="020B0604020202020204" pitchFamily="34" charset="0"/>
              </a:defRPr>
            </a:lvl2pPr>
            <a:lvl3pPr eaLnBrk="0" fontAlgn="base" hangingPunct="0">
              <a:spcBef>
                <a:spcPct val="0"/>
              </a:spcBef>
              <a:spcAft>
                <a:spcPct val="0"/>
              </a:spcAft>
              <a:tabLst>
                <a:tab pos="2736850" algn="l"/>
              </a:tabLst>
              <a:defRPr>
                <a:solidFill>
                  <a:schemeClr val="tx1"/>
                </a:solidFill>
                <a:latin typeface="Arial" panose="020B0604020202020204" pitchFamily="34" charset="0"/>
              </a:defRPr>
            </a:lvl3pPr>
            <a:lvl4pPr eaLnBrk="0" fontAlgn="base" hangingPunct="0">
              <a:spcBef>
                <a:spcPct val="0"/>
              </a:spcBef>
              <a:spcAft>
                <a:spcPct val="0"/>
              </a:spcAft>
              <a:tabLst>
                <a:tab pos="2736850" algn="l"/>
              </a:tabLst>
              <a:defRPr>
                <a:solidFill>
                  <a:schemeClr val="tx1"/>
                </a:solidFill>
                <a:latin typeface="Arial" panose="020B0604020202020204" pitchFamily="34" charset="0"/>
              </a:defRPr>
            </a:lvl4pPr>
            <a:lvl5pPr eaLnBrk="0" fontAlgn="base" hangingPunct="0">
              <a:spcBef>
                <a:spcPct val="0"/>
              </a:spcBef>
              <a:spcAft>
                <a:spcPct val="0"/>
              </a:spcAft>
              <a:tabLst>
                <a:tab pos="2736850" algn="l"/>
              </a:tabLst>
              <a:defRPr>
                <a:solidFill>
                  <a:schemeClr val="tx1"/>
                </a:solidFill>
                <a:latin typeface="Arial" panose="020B0604020202020204" pitchFamily="34" charset="0"/>
              </a:defRPr>
            </a:lvl5pPr>
            <a:lvl6pPr eaLnBrk="0" fontAlgn="base" hangingPunct="0">
              <a:spcBef>
                <a:spcPct val="0"/>
              </a:spcBef>
              <a:spcAft>
                <a:spcPct val="0"/>
              </a:spcAft>
              <a:tabLst>
                <a:tab pos="2736850" algn="l"/>
              </a:tabLst>
              <a:defRPr>
                <a:solidFill>
                  <a:schemeClr val="tx1"/>
                </a:solidFill>
                <a:latin typeface="Arial" panose="020B0604020202020204" pitchFamily="34" charset="0"/>
              </a:defRPr>
            </a:lvl6pPr>
            <a:lvl7pPr eaLnBrk="0" fontAlgn="base" hangingPunct="0">
              <a:spcBef>
                <a:spcPct val="0"/>
              </a:spcBef>
              <a:spcAft>
                <a:spcPct val="0"/>
              </a:spcAft>
              <a:tabLst>
                <a:tab pos="2736850" algn="l"/>
              </a:tabLst>
              <a:defRPr>
                <a:solidFill>
                  <a:schemeClr val="tx1"/>
                </a:solidFill>
                <a:latin typeface="Arial" panose="020B0604020202020204" pitchFamily="34" charset="0"/>
              </a:defRPr>
            </a:lvl7pPr>
            <a:lvl8pPr eaLnBrk="0" fontAlgn="base" hangingPunct="0">
              <a:spcBef>
                <a:spcPct val="0"/>
              </a:spcBef>
              <a:spcAft>
                <a:spcPct val="0"/>
              </a:spcAft>
              <a:tabLst>
                <a:tab pos="2736850" algn="l"/>
              </a:tabLst>
              <a:defRPr>
                <a:solidFill>
                  <a:schemeClr val="tx1"/>
                </a:solidFill>
                <a:latin typeface="Arial" panose="020B0604020202020204" pitchFamily="34" charset="0"/>
              </a:defRPr>
            </a:lvl8pPr>
            <a:lvl9pPr eaLnBrk="0" fontAlgn="base" hangingPunct="0">
              <a:spcBef>
                <a:spcPct val="0"/>
              </a:spcBef>
              <a:spcAft>
                <a:spcPct val="0"/>
              </a:spcAft>
              <a:tabLst>
                <a:tab pos="27368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736850" algn="l"/>
              </a:tabLst>
            </a:pPr>
            <a:r>
              <a:rPr kumimoji="0" lang="en-US" altLang="en-US" sz="1000" b="0" i="0"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736850" algn="l"/>
              </a:tabLst>
            </a:pPr>
            <a:r>
              <a:rPr kumimoji="0" lang="en-US" altLang="en-US" sz="1000" b="0" i="0"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n-US" altLang="en-US" sz="1400" b="0" i="0"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Cycle continues.</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363873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2693164-CFFC-F14A-9E04-C2C8330A926B}"/>
              </a:ext>
            </a:extLst>
          </p:cNvPr>
          <p:cNvSpPr>
            <a:spLocks noGrp="1"/>
          </p:cNvSpPr>
          <p:nvPr>
            <p:ph idx="1"/>
          </p:nvPr>
        </p:nvSpPr>
        <p:spPr>
          <a:xfrm>
            <a:off x="304800" y="190499"/>
            <a:ext cx="11579210" cy="7196377"/>
          </a:xfrm>
        </p:spPr>
        <p:txBody>
          <a:bodyPr/>
          <a:lstStyle/>
          <a:p>
            <a:r>
              <a:rPr lang="en-US" dirty="0"/>
              <a:t>Summer &amp; Fall 2018 </a:t>
            </a:r>
          </a:p>
        </p:txBody>
      </p:sp>
      <p:sp>
        <p:nvSpPr>
          <p:cNvPr id="3" name="Text Placeholder 2">
            <a:extLst>
              <a:ext uri="{FF2B5EF4-FFF2-40B4-BE49-F238E27FC236}">
                <a16:creationId xmlns:a16="http://schemas.microsoft.com/office/drawing/2014/main" id="{182D3DFB-12A0-6C44-BEBE-DFA57331F0EF}"/>
              </a:ext>
            </a:extLst>
          </p:cNvPr>
          <p:cNvSpPr>
            <a:spLocks noGrp="1"/>
          </p:cNvSpPr>
          <p:nvPr>
            <p:ph type="body" sz="half" idx="2"/>
          </p:nvPr>
        </p:nvSpPr>
        <p:spPr/>
        <p:txBody>
          <a:bodyPr/>
          <a:lstStyle/>
          <a:p>
            <a:endParaRPr lang="en-US"/>
          </a:p>
        </p:txBody>
      </p:sp>
      <p:grpSp>
        <p:nvGrpSpPr>
          <p:cNvPr id="4" name="Group 3">
            <a:extLst>
              <a:ext uri="{FF2B5EF4-FFF2-40B4-BE49-F238E27FC236}">
                <a16:creationId xmlns:a16="http://schemas.microsoft.com/office/drawing/2014/main" id="{8B567C1C-A0E5-B745-8754-D2FBC5FB427F}"/>
              </a:ext>
            </a:extLst>
          </p:cNvPr>
          <p:cNvGrpSpPr/>
          <p:nvPr/>
        </p:nvGrpSpPr>
        <p:grpSpPr>
          <a:xfrm>
            <a:off x="76201" y="-3745"/>
            <a:ext cx="9399435" cy="5833045"/>
            <a:chOff x="-184956" y="-255909"/>
            <a:chExt cx="3831490" cy="2377723"/>
          </a:xfrm>
          <a:scene3d>
            <a:camera prst="orthographicFront"/>
            <a:lightRig rig="flat" dir="t"/>
          </a:scene3d>
        </p:grpSpPr>
        <p:sp>
          <p:nvSpPr>
            <p:cNvPr id="5" name="Rounded Rectangle 4">
              <a:extLst>
                <a:ext uri="{FF2B5EF4-FFF2-40B4-BE49-F238E27FC236}">
                  <a16:creationId xmlns:a16="http://schemas.microsoft.com/office/drawing/2014/main" id="{8911BE0A-C64D-6843-BF9B-2EB4DE57DB8B}"/>
                </a:ext>
              </a:extLst>
            </p:cNvPr>
            <p:cNvSpPr/>
            <p:nvPr/>
          </p:nvSpPr>
          <p:spPr>
            <a:xfrm>
              <a:off x="-184956" y="-255909"/>
              <a:ext cx="3831490" cy="2377723"/>
            </a:xfrm>
            <a:prstGeom prst="roundRect">
              <a:avLst>
                <a:gd name="adj" fmla="val 10000"/>
              </a:avLst>
            </a:prstGeom>
            <a:solidFill>
              <a:schemeClr val="tx2"/>
            </a:solidFill>
            <a:sp3d prstMaterial="dkEdge">
              <a:bevelT w="8200" h="38100"/>
            </a:sp3d>
          </p:spPr>
          <p:style>
            <a:lnRef idx="0">
              <a:schemeClr val="lt1">
                <a:hueOff val="0"/>
                <a:satOff val="0"/>
                <a:lumOff val="0"/>
                <a:alphaOff val="0"/>
              </a:schemeClr>
            </a:lnRef>
            <a:fillRef idx="2">
              <a:scrgbClr r="0" g="0" b="0"/>
            </a:fillRef>
            <a:effectRef idx="1">
              <a:schemeClr val="accent1">
                <a:hueOff val="0"/>
                <a:satOff val="0"/>
                <a:lumOff val="0"/>
                <a:alphaOff val="0"/>
              </a:schemeClr>
            </a:effectRef>
            <a:fontRef idx="minor">
              <a:schemeClr val="dk1"/>
            </a:fontRef>
          </p:style>
        </p:sp>
        <p:sp>
          <p:nvSpPr>
            <p:cNvPr id="6" name="Rounded Rectangle 4">
              <a:extLst>
                <a:ext uri="{FF2B5EF4-FFF2-40B4-BE49-F238E27FC236}">
                  <a16:creationId xmlns:a16="http://schemas.microsoft.com/office/drawing/2014/main" id="{B29FFB5C-AEC3-E94D-B6B8-A110EFB163D4}"/>
                </a:ext>
              </a:extLst>
            </p:cNvPr>
            <p:cNvSpPr txBox="1"/>
            <p:nvPr/>
          </p:nvSpPr>
          <p:spPr>
            <a:xfrm>
              <a:off x="50215" y="-176729"/>
              <a:ext cx="3554318" cy="2298543"/>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6000" b="0" kern="1200" cap="none" spc="0" dirty="0">
                  <a:ln w="0"/>
                  <a:effectLst>
                    <a:outerShdw blurRad="38100" dist="19050" dir="2700000" algn="tl" rotWithShape="0">
                      <a:schemeClr val="dk1">
                        <a:alpha val="40000"/>
                      </a:schemeClr>
                    </a:outerShdw>
                  </a:effectLst>
                </a:rPr>
                <a:t>Summer/Fall 2018</a:t>
              </a:r>
            </a:p>
            <a:p>
              <a:pPr marL="114300" lvl="1" indent="-114300" algn="l" defTabSz="577850">
                <a:lnSpc>
                  <a:spcPct val="90000"/>
                </a:lnSpc>
                <a:spcBef>
                  <a:spcPct val="0"/>
                </a:spcBef>
                <a:spcAft>
                  <a:spcPct val="15000"/>
                </a:spcAft>
                <a:buChar char="•"/>
              </a:pPr>
              <a:r>
                <a:rPr lang="en-US" sz="4800" b="0" kern="1200" cap="none" spc="0" dirty="0">
                  <a:ln w="0"/>
                  <a:effectLst>
                    <a:outerShdw blurRad="38100" dist="19050" dir="2700000" algn="tl" rotWithShape="0">
                      <a:schemeClr val="dk1">
                        <a:alpha val="40000"/>
                      </a:schemeClr>
                    </a:outerShdw>
                  </a:effectLst>
                </a:rPr>
                <a:t>A - Locate, evaluate, and use information</a:t>
              </a:r>
            </a:p>
            <a:p>
              <a:pPr marL="114300" lvl="1" indent="-114300" algn="l" defTabSz="577850">
                <a:lnSpc>
                  <a:spcPct val="90000"/>
                </a:lnSpc>
                <a:spcBef>
                  <a:spcPct val="0"/>
                </a:spcBef>
                <a:spcAft>
                  <a:spcPct val="15000"/>
                </a:spcAft>
                <a:buChar char="•"/>
              </a:pPr>
              <a:r>
                <a:rPr lang="en-US" sz="4800" b="0" kern="1200" cap="none" spc="0" dirty="0">
                  <a:ln w="0"/>
                  <a:effectLst>
                    <a:outerShdw blurRad="38100" dist="19050" dir="2700000" algn="tl" rotWithShape="0">
                      <a:schemeClr val="dk1">
                        <a:alpha val="40000"/>
                      </a:schemeClr>
                    </a:outerShdw>
                  </a:effectLst>
                </a:rPr>
                <a:t>B - Read and think critically</a:t>
              </a:r>
            </a:p>
            <a:p>
              <a:pPr marL="114300" lvl="1" indent="-114300" algn="l" defTabSz="577850">
                <a:lnSpc>
                  <a:spcPct val="90000"/>
                </a:lnSpc>
                <a:spcBef>
                  <a:spcPct val="0"/>
                </a:spcBef>
                <a:spcAft>
                  <a:spcPct val="15000"/>
                </a:spcAft>
                <a:buChar char="•"/>
              </a:pPr>
              <a:r>
                <a:rPr lang="en-US" sz="4800" b="0" kern="1200" cap="none" spc="0" dirty="0">
                  <a:ln w="0"/>
                  <a:effectLst>
                    <a:outerShdw blurRad="38100" dist="19050" dir="2700000" algn="tl" rotWithShape="0">
                      <a:schemeClr val="dk1">
                        <a:alpha val="40000"/>
                      </a:schemeClr>
                    </a:outerShdw>
                  </a:effectLst>
                </a:rPr>
                <a:t>D - Write and revise for a variety of purposes</a:t>
              </a:r>
            </a:p>
            <a:p>
              <a:pPr marL="114300" lvl="1" indent="-114300" algn="l" defTabSz="577850">
                <a:lnSpc>
                  <a:spcPct val="90000"/>
                </a:lnSpc>
                <a:spcBef>
                  <a:spcPct val="0"/>
                </a:spcBef>
                <a:spcAft>
                  <a:spcPct val="15000"/>
                </a:spcAft>
                <a:buChar char="•"/>
              </a:pPr>
              <a:endParaRPr lang="en-US" sz="2000" b="0" kern="1200" cap="none" spc="0" dirty="0">
                <a:ln w="0"/>
                <a:solidFill>
                  <a:schemeClr val="tx1"/>
                </a:solidFill>
                <a:effectLst>
                  <a:outerShdw blurRad="38100" dist="19050" dir="2700000" algn="tl" rotWithShape="0">
                    <a:schemeClr val="dk1">
                      <a:alpha val="40000"/>
                    </a:schemeClr>
                  </a:outerShdw>
                </a:effectLst>
              </a:endParaRPr>
            </a:p>
          </p:txBody>
        </p:sp>
      </p:grpSp>
    </p:spTree>
    <p:extLst>
      <p:ext uri="{BB962C8B-B14F-4D97-AF65-F5344CB8AC3E}">
        <p14:creationId xmlns:p14="http://schemas.microsoft.com/office/powerpoint/2010/main" val="37665299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NULL"/></Relationships>
</file>

<file path=ppt/theme/theme1.xml><?xml version="1.0" encoding="utf-8"?>
<a:theme xmlns:a="http://schemas.openxmlformats.org/drawingml/2006/main" name="Grid">
  <a:themeElements>
    <a:clrScheme name="Custom 33">
      <a:dk1>
        <a:sysClr val="windowText" lastClr="000000"/>
      </a:dk1>
      <a:lt1>
        <a:sysClr val="window" lastClr="FFFFFF"/>
      </a:lt1>
      <a:dk2>
        <a:srgbClr val="D35712"/>
      </a:dk2>
      <a:lt2>
        <a:srgbClr val="D3DFEF"/>
      </a:lt2>
      <a:accent1>
        <a:srgbClr val="1C314E"/>
      </a:accent1>
      <a:accent2>
        <a:srgbClr val="EB641B"/>
      </a:accent2>
      <a:accent3>
        <a:srgbClr val="EB641B"/>
      </a:accent3>
      <a:accent4>
        <a:srgbClr val="39639D"/>
      </a:accent4>
      <a:accent5>
        <a:srgbClr val="474B78"/>
      </a:accent5>
      <a:accent6>
        <a:srgbClr val="7D3C4A"/>
      </a:accent6>
      <a:hlink>
        <a:srgbClr val="FF8119"/>
      </a:hlink>
      <a:folHlink>
        <a:srgbClr val="44B9E8"/>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24340</TotalTime>
  <Words>789</Words>
  <Application>Microsoft Macintosh PowerPoint</Application>
  <PresentationFormat>On-screen Show (16:10)</PresentationFormat>
  <Paragraphs>122</Paragraphs>
  <Slides>12</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Gill Sans MT</vt:lpstr>
      <vt:lpstr>Times New Roman</vt:lpstr>
      <vt:lpstr>Wingdings</vt:lpstr>
      <vt:lpstr>Wingdings 2</vt:lpstr>
      <vt:lpstr>Grid</vt:lpstr>
      <vt:lpstr>PowerPoint Presentation</vt:lpstr>
      <vt:lpstr>PowerPoint Presentation</vt:lpstr>
      <vt:lpstr>PowerPoint Presentation</vt:lpstr>
      <vt:lpstr>PowerPoint Presentation</vt:lpstr>
      <vt:lpstr>Summer 2018 SCORE Summary</vt:lpstr>
      <vt:lpstr>What Data were Collected this Summer/Fall?</vt:lpstr>
      <vt:lpstr>PowerPoint Presentation</vt:lpstr>
      <vt:lpstr>PowerPoint Presentation</vt:lpstr>
      <vt:lpstr>PowerPoint Presentation</vt:lpstr>
      <vt:lpstr>PowerPoint Presentation</vt:lpstr>
      <vt:lpstr>PowerPoint Presentation</vt:lpstr>
      <vt:lpstr>Spring 2019 – UNIV 4AA0 </vt:lpstr>
    </vt:vector>
  </TitlesOfParts>
  <Company>Auburn University</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2014 Retreat</dc:title>
  <dc:creator>Julie Huff</dc:creator>
  <cp:lastModifiedBy>Megan Good</cp:lastModifiedBy>
  <cp:revision>292</cp:revision>
  <cp:lastPrinted>2018-09-05T16:44:23Z</cp:lastPrinted>
  <dcterms:created xsi:type="dcterms:W3CDTF">2011-08-08T19:52:04Z</dcterms:created>
  <dcterms:modified xsi:type="dcterms:W3CDTF">2018-09-06T19:30:48Z</dcterms:modified>
</cp:coreProperties>
</file>