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67" r:id="rId5"/>
  </p:sldMasterIdLst>
  <p:sldIdLst>
    <p:sldId id="261" r:id="rId6"/>
    <p:sldId id="256" r:id="rId7"/>
    <p:sldId id="257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93"/>
  </p:normalViewPr>
  <p:slideViewPr>
    <p:cSldViewPr snapToGrid="0" snapToObjects="1">
      <p:cViewPr varScale="1">
        <p:scale>
          <a:sx n="86" d="100"/>
          <a:sy n="86" d="100"/>
        </p:scale>
        <p:origin x="186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xtPPT-layer-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6583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5/31/19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xtPPT-layer-1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756861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extPPT-layer-1d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000"/>
          <a:stretch/>
        </p:blipFill>
        <p:spPr>
          <a:xfrm rot="5400000">
            <a:off x="0" y="0"/>
            <a:ext cx="6858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756861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xtPPT-layer-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5/31/19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756861" cy="365125"/>
          </a:xfrm>
        </p:spPr>
        <p:txBody>
          <a:bodyPr/>
          <a:lstStyle>
            <a:lvl1pPr algn="l">
              <a:defRPr/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xtPPT-layer-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5/31/19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704961" cy="365125"/>
          </a:xfrm>
        </p:spPr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extPPT-layer-1c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60933" cy="6870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756861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extPPT-layer-1c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60933" cy="6870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5/31/19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756861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xtPPT-layer-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5/31/19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756861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xt-PPT-whiteintropage.png"/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5/31/19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756861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extPPT-layer-1c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60933" cy="6870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756861" cy="3651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extPPT-layer-1c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60933" cy="6870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756861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4930"/>
            <a:ext cx="2133600" cy="2465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5/31/19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4930"/>
            <a:ext cx="1756861" cy="2465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0169"/>
          </a:xfrm>
        </p:spPr>
        <p:txBody>
          <a:bodyPr>
            <a:normAutofit/>
          </a:bodyPr>
          <a:lstStyle/>
          <a:p>
            <a:r>
              <a:rPr lang="en-US" sz="3600" dirty="0"/>
              <a:t>Guidelines for Establishing and Filling 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Positions in the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Extension Title Series</a:t>
            </a:r>
          </a:p>
        </p:txBody>
      </p:sp>
    </p:spTree>
    <p:extLst>
      <p:ext uri="{BB962C8B-B14F-4D97-AF65-F5344CB8AC3E}">
        <p14:creationId xmlns:p14="http://schemas.microsoft.com/office/powerpoint/2010/main" val="3341484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88025"/>
            <a:ext cx="7772400" cy="659422"/>
          </a:xfrm>
        </p:spPr>
        <p:txBody>
          <a:bodyPr>
            <a:normAutofit/>
          </a:bodyPr>
          <a:lstStyle/>
          <a:p>
            <a:r>
              <a:rPr lang="en-US" sz="3600" dirty="0"/>
              <a:t>Extension Title Series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7062"/>
            <a:ext cx="6400800" cy="4264269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/>
              <a:t>Who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/>
              <a:t>What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/>
              <a:t>When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/>
              <a:t>Where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/>
              <a:t>Why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/>
              <a:t>How</a:t>
            </a:r>
          </a:p>
        </p:txBody>
      </p:sp>
    </p:spTree>
    <p:extLst>
      <p:ext uri="{BB962C8B-B14F-4D97-AF65-F5344CB8AC3E}">
        <p14:creationId xmlns:p14="http://schemas.microsoft.com/office/powerpoint/2010/main" val="14552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Extension Title Series:	Who?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Faculty (Non-tenure track) who are appropriately qualified and contribute to the University’s Extension mission by providing statewide programmatic leadership and scholarship in a subject-matter discipline or area of emphasis.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Faculty who are either in a 100% Extension appointment or in a joint appointment with the AL Agricultural Experiment Station.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Presently impacts a small number of faculty (less than 10).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4268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88025"/>
            <a:ext cx="7772400" cy="659422"/>
          </a:xfrm>
        </p:spPr>
        <p:txBody>
          <a:bodyPr>
            <a:normAutofit/>
          </a:bodyPr>
          <a:lstStyle/>
          <a:p>
            <a:r>
              <a:rPr lang="en-US" sz="3600" dirty="0"/>
              <a:t>Extension Title Series:	What?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91" y="2022230"/>
            <a:ext cx="7499839" cy="4229101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A promotion track that was developed from a blend of the existing research title series and the clinical title series.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Involves the following titles: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Assistant Extension Professor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Associate Extension Professor</a:t>
            </a: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Extension Professor</a:t>
            </a:r>
          </a:p>
        </p:txBody>
      </p:sp>
    </p:spTree>
    <p:extLst>
      <p:ext uri="{BB962C8B-B14F-4D97-AF65-F5344CB8AC3E}">
        <p14:creationId xmlns:p14="http://schemas.microsoft.com/office/powerpoint/2010/main" val="1418084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88025"/>
            <a:ext cx="7772400" cy="659422"/>
          </a:xfrm>
        </p:spPr>
        <p:txBody>
          <a:bodyPr>
            <a:normAutofit/>
          </a:bodyPr>
          <a:lstStyle/>
          <a:p>
            <a:r>
              <a:rPr lang="en-US" sz="3600" dirty="0"/>
              <a:t>Extension Title Series:	When?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91" y="2022230"/>
            <a:ext cx="7499839" cy="4229101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Upon final approval, the College of Agriculture will recommend title changes to those impacted by the title series to the Office of the Provost. 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Ideally, this will occur such that title changes can be implemented in the upcoming academic year.  </a:t>
            </a:r>
          </a:p>
        </p:txBody>
      </p:sp>
    </p:spTree>
    <p:extLst>
      <p:ext uri="{BB962C8B-B14F-4D97-AF65-F5344CB8AC3E}">
        <p14:creationId xmlns:p14="http://schemas.microsoft.com/office/powerpoint/2010/main" val="468484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88025"/>
            <a:ext cx="7772400" cy="659422"/>
          </a:xfrm>
        </p:spPr>
        <p:txBody>
          <a:bodyPr>
            <a:normAutofit/>
          </a:bodyPr>
          <a:lstStyle/>
          <a:p>
            <a:r>
              <a:rPr lang="en-US" sz="3600" dirty="0"/>
              <a:t>Extension Title Series:	Where?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91" y="2022230"/>
            <a:ext cx="7499839" cy="4229101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The College of Agriculture presently has faculty in 100% Extension appointments (NTTF) as well as joint appointments with the AL Agriculture Experiment Station.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These faculty are located on campus as well as research and extension centers throughout the state.</a:t>
            </a:r>
          </a:p>
        </p:txBody>
      </p:sp>
    </p:spTree>
    <p:extLst>
      <p:ext uri="{BB962C8B-B14F-4D97-AF65-F5344CB8AC3E}">
        <p14:creationId xmlns:p14="http://schemas.microsoft.com/office/powerpoint/2010/main" val="2438027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88025"/>
            <a:ext cx="7772400" cy="659422"/>
          </a:xfrm>
        </p:spPr>
        <p:txBody>
          <a:bodyPr>
            <a:normAutofit/>
          </a:bodyPr>
          <a:lstStyle/>
          <a:p>
            <a:r>
              <a:rPr lang="en-US" sz="3600" dirty="0"/>
              <a:t>Extension Title Series:	Why?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91" y="1863968"/>
            <a:ext cx="7499839" cy="4387363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Faculty are contributing to the University’s Extension mission by providing statewide programmatic leadership and scholarship in a subject-matter discipline or areas of emphasis.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Faculty are in an academic department and are recognized as significant contributors in scholarship. 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Scholarship expectations are the same as all other faculty.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Faculty are evaluated in relation to their appointment as described in the departmental promotion guidelines.</a:t>
            </a:r>
          </a:p>
        </p:txBody>
      </p:sp>
    </p:spTree>
    <p:extLst>
      <p:ext uri="{BB962C8B-B14F-4D97-AF65-F5344CB8AC3E}">
        <p14:creationId xmlns:p14="http://schemas.microsoft.com/office/powerpoint/2010/main" val="1865526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88025"/>
            <a:ext cx="7772400" cy="659422"/>
          </a:xfrm>
        </p:spPr>
        <p:txBody>
          <a:bodyPr>
            <a:normAutofit/>
          </a:bodyPr>
          <a:lstStyle/>
          <a:p>
            <a:r>
              <a:rPr lang="en-US" sz="3600" dirty="0"/>
              <a:t>Extension Title Series:	How?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91" y="1863968"/>
            <a:ext cx="7499839" cy="4387363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The title series discussions were initiated in the fall of 2018 in the College of Agriculture; a committee of senior faculty with vast knowledge and understanding of the need.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Department heads in the college as well as administrators in the college endorse the title series.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The document was submitted to the Office of the Provost for consideration.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The document was presented, reviewed, and supported by the Provost’s Council.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The document was submitted for review by the Senate NTTF Committee and all of its suggestions were incorporated.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Changes were made and approved at every step in the process.  </a:t>
            </a:r>
          </a:p>
        </p:txBody>
      </p:sp>
    </p:spTree>
    <p:extLst>
      <p:ext uri="{BB962C8B-B14F-4D97-AF65-F5344CB8AC3E}">
        <p14:creationId xmlns:p14="http://schemas.microsoft.com/office/powerpoint/2010/main" val="919091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88025"/>
            <a:ext cx="7772400" cy="659422"/>
          </a:xfrm>
        </p:spPr>
        <p:txBody>
          <a:bodyPr>
            <a:normAutofit/>
          </a:bodyPr>
          <a:lstStyle/>
          <a:p>
            <a:r>
              <a:rPr lang="en-US" sz="3600" dirty="0"/>
              <a:t>Extension Title Series: Next Steps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91" y="1863968"/>
            <a:ext cx="7499839" cy="4387363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Today: presenting to Senate as a voting action item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Once approved by the Senate, Provost and President, the document will go to the </a:t>
            </a:r>
            <a:r>
              <a:rPr lang="en-US" sz="2000" i="1" dirty="0">
                <a:solidFill>
                  <a:schemeClr val="tx1"/>
                </a:solidFill>
              </a:rPr>
              <a:t>Faculty Handbook </a:t>
            </a:r>
            <a:r>
              <a:rPr lang="en-US" sz="2000" dirty="0">
                <a:solidFill>
                  <a:schemeClr val="tx1"/>
                </a:solidFill>
              </a:rPr>
              <a:t>Review Committee for review before being added to the </a:t>
            </a:r>
            <a:r>
              <a:rPr lang="en-US" sz="2000" i="1" dirty="0">
                <a:solidFill>
                  <a:schemeClr val="tx1"/>
                </a:solidFill>
              </a:rPr>
              <a:t>Faculty Handbook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Questions?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</a:rPr>
              <a:t>Vote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710893"/>
      </p:ext>
    </p:extLst>
  </p:cSld>
  <p:clrMapOvr>
    <a:masterClrMapping/>
  </p:clrMapOvr>
</p:sld>
</file>

<file path=ppt/theme/theme1.xml><?xml version="1.0" encoding="utf-8"?>
<a:theme xmlns:a="http://schemas.openxmlformats.org/drawingml/2006/main" name="AL Extension Horizon Theme">
  <a:themeElements>
    <a:clrScheme name="AL Extension Them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ef01b19-dbdb-4bd7-9982-bee833234566">PYFRSPCEDJE6-130-42</_dlc_DocId>
    <_dlc_DocIdUrl xmlns="aef01b19-dbdb-4bd7-9982-bee833234566">
      <Url>https://sites.aces.edu/intranet/comm/_layouts/DocIdRedir.aspx?ID=PYFRSPCEDJE6-130-42</Url>
      <Description>PYFRSPCEDJE6-130-42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6589811EEBF47A6911DFDBC08BDD2" ma:contentTypeVersion="0" ma:contentTypeDescription="Create a new document." ma:contentTypeScope="" ma:versionID="dfc98a03513730ca698e8b4b9a72489d">
  <xsd:schema xmlns:xsd="http://www.w3.org/2001/XMLSchema" xmlns:xs="http://www.w3.org/2001/XMLSchema" xmlns:p="http://schemas.microsoft.com/office/2006/metadata/properties" xmlns:ns2="aef01b19-dbdb-4bd7-9982-bee833234566" targetNamespace="http://schemas.microsoft.com/office/2006/metadata/properties" ma:root="true" ma:fieldsID="1d7bbb1437918c004af8d45a0b6bd0e4" ns2:_="">
    <xsd:import namespace="aef01b19-dbdb-4bd7-9982-bee83323456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01b19-dbdb-4bd7-9982-bee83323456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aef01b19-dbdb-4bd7-9982-bee83323456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30969F-D777-450D-B276-62795C945D2A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6D1BED3-F669-4C08-87A3-C1BDD9A6F5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f01b19-dbdb-4bd7-9982-bee8332345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AL Extension Horizon Theme.thmx</Template>
  <TotalTime>251</TotalTime>
  <Words>445</Words>
  <Application>Microsoft Macintosh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Franklin Gothic Book</vt:lpstr>
      <vt:lpstr>Franklin Gothic Medium</vt:lpstr>
      <vt:lpstr>Wingdings</vt:lpstr>
      <vt:lpstr>AL Extension Horizon Theme</vt:lpstr>
      <vt:lpstr>Guidelines for Establishing and Filling   Positions in the  Extension Title Series</vt:lpstr>
      <vt:lpstr>Extension Title Series</vt:lpstr>
      <vt:lpstr>Extension Title Series: Who?</vt:lpstr>
      <vt:lpstr>Extension Title Series: What?</vt:lpstr>
      <vt:lpstr>Extension Title Series: When?</vt:lpstr>
      <vt:lpstr>Extension Title Series: Where?</vt:lpstr>
      <vt:lpstr>Extension Title Series: Why?</vt:lpstr>
      <vt:lpstr>Extension Title Series: How?</vt:lpstr>
      <vt:lpstr>Extension Title Series: Next Steps</vt:lpstr>
    </vt:vector>
  </TitlesOfParts>
  <Manager/>
  <Company>Alabama Extension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 Extension Horizon Theme</dc:title>
  <dc:subject>Alabama Extension</dc:subject>
  <dc:creator>Andrew Lee</dc:creator>
  <cp:keywords>Alabama Extension</cp:keywords>
  <dc:description/>
  <cp:lastModifiedBy>Microsoft Office User</cp:lastModifiedBy>
  <cp:revision>49</cp:revision>
  <dcterms:created xsi:type="dcterms:W3CDTF">2010-04-12T23:12:02Z</dcterms:created>
  <dcterms:modified xsi:type="dcterms:W3CDTF">2019-05-31T11:47:44Z</dcterms:modified>
  <cp:category/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0x01010093D6589811EEBF47A6911DFDBC08BDD2</vt:lpwstr>
  </property>
  <property fmtid="{D5CDD505-2E9C-101B-9397-08002B2CF9AE}" pid="3" name="_dlc_DocIdItemGuid">
    <vt:lpwstr>286d2042-496e-4846-9cd7-f294010dce28</vt:lpwstr>
  </property>
</Properties>
</file>