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12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5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6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5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2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3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1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7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9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7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0000"/>
                <a:lumOff val="30000"/>
              </a:schemeClr>
            </a:gs>
            <a:gs pos="100000">
              <a:schemeClr val="tx2">
                <a:lumMod val="75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077F1-D6D6-458F-A061-1149B9EC257D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BA1F8-37B8-489E-9224-8A36C9AB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3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Student Evaluations of Teaching (SETs)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Recommendations for new questions by the Teaching Effectiveness Committee (TEC)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89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Final 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Please provide additional feedback to improve future instruction (strengths or areas needing improvement).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Open ended question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953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Use of SETs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Due to a variety of factors, SETs should not be used in a summative manner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They are not (and cannot be) a good measure of the absolute quality of teaching.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SETs are most useful for evaluating teaching in a formative way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How can teaching or course material be improved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8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Future plans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Plans of the Teaching Effectiveness for coming year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Validate the proposed SETs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Examine how SETs are used at Auburn University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Examine how SETs are used at other SEC schools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Examine the research on how SETs should be used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Make recommendations for the use of SETs at Auburn</a:t>
            </a:r>
          </a:p>
          <a:p>
            <a:pPr lvl="1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64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Basis for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Current SET questions were thought up by the TEC based on historical questions and logical input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Basis for proposed questions come from research on undergraduate education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Chickering</a:t>
            </a:r>
            <a:r>
              <a:rPr lang="en-US" dirty="0" smtClean="0">
                <a:solidFill>
                  <a:srgbClr val="FFFF00"/>
                </a:solidFill>
              </a:rPr>
              <a:t>, A.W. and Z.F. </a:t>
            </a:r>
            <a:r>
              <a:rPr lang="en-US" dirty="0" err="1" smtClean="0">
                <a:solidFill>
                  <a:srgbClr val="FFFF00"/>
                </a:solidFill>
              </a:rPr>
              <a:t>Gamson</a:t>
            </a:r>
            <a:r>
              <a:rPr lang="en-US" dirty="0" smtClean="0">
                <a:solidFill>
                  <a:srgbClr val="FFFF00"/>
                </a:solidFill>
              </a:rPr>
              <a:t>. 1987. Seven principles for good practice in undergraduate education. American Association for Higher Education Bulletin, March, 1987.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45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encourages contact between students and faculty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encouraged me to interact with them regarding course content (electronically, during office hours, in class, etc.).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develops reciprocity and cooperation among students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provided opportunities for me to cooperate with other classmates about course a material (electronically, inside or outside of class, etc.).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communicates high expectations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communicated high expectations for my work in this course.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provides prompt feedback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provided me with an evaluations of my academic progress at regular intervals during the semester.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emphasizes time on task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provided me ample opportunities to develop, apply, and demonstrate my learning in this course.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encourages active learning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prompted me to think analytically and critically about the course material.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7 Principles and SET questions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Principle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Instructor respects diverse talents and ways of learning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instructor provided an environment that encouraged me and supported my learning.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417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Student Evaluations of Teaching (SETs)</vt:lpstr>
      <vt:lpstr>Basis for Questions</vt:lpstr>
      <vt:lpstr>7 Principles and SET questions</vt:lpstr>
      <vt:lpstr>7 Principles and SET questions</vt:lpstr>
      <vt:lpstr>7 Principles and SET questions</vt:lpstr>
      <vt:lpstr>7 Principles and SET questions</vt:lpstr>
      <vt:lpstr>7 Principles and SET questions</vt:lpstr>
      <vt:lpstr>7 Principles and SET questions</vt:lpstr>
      <vt:lpstr>7 Principles and SET questions</vt:lpstr>
      <vt:lpstr>Final Question</vt:lpstr>
      <vt:lpstr>Use of SETs</vt:lpstr>
      <vt:lpstr>Future plans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Steury</dc:creator>
  <cp:lastModifiedBy>Todd Steury</cp:lastModifiedBy>
  <cp:revision>14</cp:revision>
  <dcterms:created xsi:type="dcterms:W3CDTF">2017-05-11T19:33:33Z</dcterms:created>
  <dcterms:modified xsi:type="dcterms:W3CDTF">2017-05-12T16:00:45Z</dcterms:modified>
</cp:coreProperties>
</file>