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70" r:id="rId2"/>
    <p:sldId id="268" r:id="rId3"/>
    <p:sldId id="265" r:id="rId4"/>
    <p:sldId id="263" r:id="rId5"/>
    <p:sldId id="257" r:id="rId6"/>
    <p:sldId id="261" r:id="rId7"/>
    <p:sldId id="271" r:id="rId8"/>
    <p:sldId id="27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647F"/>
    <a:srgbClr val="496E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564" autoAdjust="0"/>
  </p:normalViewPr>
  <p:slideViewPr>
    <p:cSldViewPr>
      <p:cViewPr varScale="1">
        <p:scale>
          <a:sx n="80" d="100"/>
          <a:sy n="80" d="100"/>
        </p:scale>
        <p:origin x="-96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86008-BFCB-4799-B9EC-F895CB061B26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6374DB-5134-4570-8BA4-D373A14A3E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15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Auburn University Spirit of Sustainability Awards program exists to recognize individuals or groups that exemplify the Auburn spirit by making significant contributions toward sustainability on campus or in a community at any point along the Sustainability Compass.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374DB-5134-4570-8BA4-D373A14A3EC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Auburn University Spirit of Sustainability Awards program exists to recognize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 or groups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exemplify the Auburn spirit by making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 contributions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toward sustainability on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in a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any point along the Sustainability Compass.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374DB-5134-4570-8BA4-D373A14A3EC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5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Sustainability Compass: Nature, Economy, Society, Wellbeing. 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Nature undertakings exemplify how we can restore, protect, and live in accord with the laws of Nature. 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Economic achievements contribute to a prosperous economy that is viable, fair, and inclusive.  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Societal work cultivates connectedness, caring, equity, and engagement.  Efforts for Wellbeing nurture individual health, fulfillment, happiness, and wellbeing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374DB-5134-4570-8BA4-D373A14A3E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191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Awards</a:t>
            </a:r>
            <a:r>
              <a:rPr lang="en-US" baseline="0" dirty="0" smtClean="0"/>
              <a:t> are given to: Faculty Sweta Byahut), staff (Energy Management Group), alumni (Dan Ballard), and students (Rachael Gamlin).</a:t>
            </a:r>
          </a:p>
          <a:p>
            <a:r>
              <a:rPr lang="en-US" baseline="0" dirty="0" smtClean="0"/>
              <a:t>Individuals and Groups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Faculty: Dan Bennett, Lindy Biggs, Charlene </a:t>
            </a:r>
            <a:r>
              <a:rPr lang="en-US" baseline="0" dirty="0" err="1" smtClean="0"/>
              <a:t>LeBleu</a:t>
            </a:r>
            <a:r>
              <a:rPr lang="en-US" baseline="0" dirty="0" smtClean="0"/>
              <a:t>, Sushil Bhavnani, Amanda Gale, Michael Hein, Christopher McNulty, Eve Brantley, Dennis </a:t>
            </a:r>
            <a:r>
              <a:rPr lang="en-US" baseline="0" dirty="0" err="1" smtClean="0"/>
              <a:t>DeVries</a:t>
            </a:r>
            <a:r>
              <a:rPr lang="en-US" baseline="0" dirty="0" smtClean="0"/>
              <a:t>, Sweta Byahut, </a:t>
            </a:r>
            <a:r>
              <a:rPr lang="en-US" baseline="0" dirty="0" err="1" smtClean="0"/>
              <a:t>Wayde</a:t>
            </a:r>
            <a:r>
              <a:rPr lang="en-US" baseline="0" dirty="0" smtClean="0"/>
              <a:t> Morse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374DB-5134-4570-8BA4-D373A14A3E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74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those that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exemplify the Auburn spirit by making significant contributions toward sustainability on campus or in a community at any point along the Sustainability Compass.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374DB-5134-4570-8BA4-D373A14A3E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59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Recognize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those that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exemplify the Auburn spirit by making significant contributions toward sustainability on campus or in a community at any point along the Sustainability Compass.</a:t>
            </a: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Nanette Chadwick</a:t>
            </a:r>
          </a:p>
          <a:p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Wayde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Morse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Matthew Preisser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Glen Loughridge</a:t>
            </a:r>
          </a:p>
          <a:p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Carolina Ruiz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374DB-5134-4570-8BA4-D373A14A3EC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595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Auburn University Spirit of Sustainability Awards program exists to recognize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individuals or groups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exemplify the Auburn spirit by making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significant contributions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toward sustainability on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campus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in a </a:t>
            </a:r>
            <a:r>
              <a:rPr lang="en-US" sz="1200" b="1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community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any point along the Sustainability Compass.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6374DB-5134-4570-8BA4-D373A14A3EC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92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B384-D697-41D4-8712-93408082EE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EB13-0386-4C5B-9CB3-DE02DC0D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91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B384-D697-41D4-8712-93408082EE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EB13-0386-4C5B-9CB3-DE02DC0D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19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B384-D697-41D4-8712-93408082EE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EB13-0386-4C5B-9CB3-DE02DC0D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811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B384-D697-41D4-8712-93408082EE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EB13-0386-4C5B-9CB3-DE02DC0D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23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B384-D697-41D4-8712-93408082EE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EB13-0386-4C5B-9CB3-DE02DC0D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268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B384-D697-41D4-8712-93408082EE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EB13-0386-4C5B-9CB3-DE02DC0D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257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B384-D697-41D4-8712-93408082EE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EB13-0386-4C5B-9CB3-DE02DC0D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57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B384-D697-41D4-8712-93408082EE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EB13-0386-4C5B-9CB3-DE02DC0D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079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B384-D697-41D4-8712-93408082EE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EB13-0386-4C5B-9CB3-DE02DC0D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46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B384-D697-41D4-8712-93408082EE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EB13-0386-4C5B-9CB3-DE02DC0D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93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5B384-D697-41D4-8712-93408082EE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3AEB13-0386-4C5B-9CB3-DE02DC0D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19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D5B384-D697-41D4-8712-93408082EEA0}" type="datetimeFigureOut">
              <a:rPr lang="en-US" smtClean="0"/>
              <a:t>1/12/2017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3AEB13-0386-4C5B-9CB3-DE02DC0D67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67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p.auburn.edu/sustainability/people/ssa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377548" cy="6858000"/>
          </a:xfrm>
          <a:prstGeom prst="rect">
            <a:avLst/>
          </a:prstGeom>
          <a:solidFill>
            <a:srgbClr val="11647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-228600"/>
            <a:ext cx="2667000" cy="2667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7852" y="950893"/>
            <a:ext cx="66301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Open Sans Extrabold" panose="020B0906030804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Spirit of Sustainability Awards</a:t>
            </a:r>
          </a:p>
          <a:p>
            <a:endParaRPr lang="en-US" sz="2400" dirty="0">
              <a:latin typeface="Open Sans Extrabold" panose="020B0906030804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60912" y="1978438"/>
            <a:ext cx="646766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Purpose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Sustainability Compass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Eligibility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Ceremony and Recognition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Nomination Process and Deadline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Selection Committee Composition</a:t>
            </a:r>
          </a:p>
          <a:p>
            <a:endParaRPr lang="en-US" sz="2800" dirty="0" smtClean="0">
              <a:solidFill>
                <a:schemeClr val="bg1"/>
              </a:solidFill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6695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457200"/>
            <a:ext cx="7848600" cy="7848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00"/>
            <a:ext cx="9220200" cy="9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76400"/>
            <a:ext cx="3530159" cy="3530159"/>
          </a:xfrm>
        </p:spPr>
      </p:pic>
      <p:pic>
        <p:nvPicPr>
          <p:cNvPr id="2050" name="Picture 2" descr="C:\Users\JZM0013\Documents\Communications\Graphics\Infograhpics 2013-14\Compass\Compass Horizonta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95400" y="0"/>
            <a:ext cx="1059872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03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579" y="159682"/>
            <a:ext cx="4410782" cy="294427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77348"/>
            <a:ext cx="4343400" cy="2899652"/>
          </a:xfrm>
          <a:prstGeom prst="rect">
            <a:avLst/>
          </a:prstGeom>
        </p:spPr>
      </p:pic>
      <p:pic>
        <p:nvPicPr>
          <p:cNvPr id="1026" name="Picture 2" descr="G:\Images_Logos\Events\Awards Ceremony\2016\2016-04-20 AU Office of Sustainability  - Spirt of Sustainability Awards photos\Web Resolution\00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399"/>
            <a:ext cx="1961193" cy="293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oto of Dan Ballard looking out toward the audience while receiving his award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52400"/>
            <a:ext cx="1962294" cy="2937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G:\Images_Logos\Events\Awards Ceremony\2016\2016-04-20 AU Office of Sustainability  - Spirt of Sustainability Awards photos\Web Resolution\00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8" y="3581400"/>
            <a:ext cx="4344293" cy="289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482" y="3048000"/>
            <a:ext cx="13170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Sweta Byahut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0191" y="3048000"/>
            <a:ext cx="2484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Energy Management Group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21327" y="3048000"/>
            <a:ext cx="114044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Dan Ballard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24000" y="6443246"/>
            <a:ext cx="1473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Rachael Gamlin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48565" y="6447896"/>
            <a:ext cx="2165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Awards Ceremony 2016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02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389" y="0"/>
            <a:ext cx="9353589" cy="6211368"/>
          </a:xfrm>
        </p:spPr>
      </p:pic>
      <p:sp>
        <p:nvSpPr>
          <p:cNvPr id="6" name="TextBox 5"/>
          <p:cNvSpPr txBox="1"/>
          <p:nvPr/>
        </p:nvSpPr>
        <p:spPr>
          <a:xfrm>
            <a:off x="2370938" y="6324600"/>
            <a:ext cx="44870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On-field recognition at Green Game 2016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35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" y="-9896"/>
            <a:ext cx="9144000" cy="6858000"/>
          </a:xfrm>
          <a:prstGeom prst="rect">
            <a:avLst/>
          </a:prstGeom>
          <a:solidFill>
            <a:srgbClr val="1164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Nomination Process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345" y="1524000"/>
            <a:ext cx="8229600" cy="39623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Online application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Overview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Motivation and Commitment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Impact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Engagement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Self-nominations welcome</a:t>
            </a: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2148" y="56388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</a:rPr>
              <a:t>DEADLINE: January 31</a:t>
            </a:r>
            <a:r>
              <a:rPr lang="en-US" b="1" baseline="30000" dirty="0" smtClean="0">
                <a:solidFill>
                  <a:schemeClr val="bg1"/>
                </a:solidFill>
              </a:rPr>
              <a:t>st</a:t>
            </a:r>
            <a:r>
              <a:rPr lang="en-US" b="1" dirty="0" smtClean="0">
                <a:solidFill>
                  <a:schemeClr val="bg1"/>
                </a:solidFill>
              </a:rPr>
              <a:t> 2017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371600"/>
            <a:ext cx="266700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21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48" y="-9896"/>
            <a:ext cx="9144000" cy="6858000"/>
          </a:xfrm>
          <a:prstGeom prst="rect">
            <a:avLst/>
          </a:prstGeom>
          <a:solidFill>
            <a:srgbClr val="11647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Judging Committee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3962399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Committee: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Director of Academic Sustainability Programs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Faculty member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Student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Staff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Alumni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4122" y="5334000"/>
            <a:ext cx="860565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bg1"/>
                </a:solidFill>
                <a:hlinkClick r:id="rId3"/>
              </a:rPr>
              <a:t>Visit the awards website to see past recipients and nominate someone today.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2590800"/>
            <a:ext cx="2851067" cy="285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31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-457200"/>
            <a:ext cx="7848600" cy="78486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19200"/>
            <a:ext cx="9220200" cy="922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74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342</Words>
  <Application>Microsoft Office PowerPoint</Application>
  <PresentationFormat>On-screen Show (4:3)</PresentationFormat>
  <Paragraphs>55</Paragraphs>
  <Slides>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Nomination Process</vt:lpstr>
      <vt:lpstr>Judging Committee</vt:lpstr>
      <vt:lpstr>PowerPoint Presentation</vt:lpstr>
    </vt:vector>
  </TitlesOfParts>
  <Company>Auburn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Jennifer Morse</dc:creator>
  <cp:lastModifiedBy>Jennifer Morse</cp:lastModifiedBy>
  <cp:revision>28</cp:revision>
  <dcterms:created xsi:type="dcterms:W3CDTF">2017-01-10T21:13:27Z</dcterms:created>
  <dcterms:modified xsi:type="dcterms:W3CDTF">2017-01-12T20:40:11Z</dcterms:modified>
</cp:coreProperties>
</file>