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7" r:id="rId2"/>
    <p:sldId id="264" r:id="rId3"/>
    <p:sldId id="262" r:id="rId4"/>
  </p:sldIdLst>
  <p:sldSz cx="9144000" cy="5143500" type="screen16x9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5" d="100"/>
          <a:sy n="145" d="100"/>
        </p:scale>
        <p:origin x="624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3564095"/>
            <a:ext cx="9144000" cy="158472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31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B1BC3-DBC8-4DE9-A0A0-8ECF683F76A8}" type="datetimeFigureOut">
              <a:rPr lang="en-US" smtClean="0"/>
              <a:t>4/19/2016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48331-AD9D-47ED-93E0-0171E98A3FA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B1BC3-DBC8-4DE9-A0A0-8ECF683F76A8}" type="datetimeFigureOut">
              <a:rPr lang="en-US" smtClean="0"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48331-AD9D-47ED-93E0-0171E98A3F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B1BC3-DBC8-4DE9-A0A0-8ECF683F76A8}" type="datetimeFigureOut">
              <a:rPr lang="en-US" smtClean="0"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48331-AD9D-47ED-93E0-0171E98A3F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B1BC3-DBC8-4DE9-A0A0-8ECF683F76A8}" type="datetimeFigureOut">
              <a:rPr lang="en-US" smtClean="0"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48331-AD9D-47ED-93E0-0171E98A3F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3564095"/>
            <a:ext cx="9144000" cy="158472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31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864351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B1BC3-DBC8-4DE9-A0A0-8ECF683F76A8}" type="datetimeFigureOut">
              <a:rPr lang="en-US" smtClean="0"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48331-AD9D-47ED-93E0-0171E98A3FA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B1BC3-DBC8-4DE9-A0A0-8ECF683F76A8}" type="datetimeFigureOut">
              <a:rPr lang="en-US" smtClean="0"/>
              <a:t>4/19/2016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48331-AD9D-47ED-93E0-0171E98A3F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9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31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137686"/>
            <a:ext cx="4040188" cy="295632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1" y="1137686"/>
            <a:ext cx="4041775" cy="295632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B1BC3-DBC8-4DE9-A0A0-8ECF683F76A8}" type="datetimeFigureOut">
              <a:rPr lang="en-US" smtClean="0"/>
              <a:t>4/19/2016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48331-AD9D-47ED-93E0-0171E98A3F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B1BC3-DBC8-4DE9-A0A0-8ECF683F76A8}" type="datetimeFigureOut">
              <a:rPr lang="en-US" smtClean="0"/>
              <a:t>4/19/2016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248331-AD9D-47ED-93E0-0171E98A3FA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B1BC3-DBC8-4DE9-A0A0-8ECF683F76A8}" type="datetimeFigureOut">
              <a:rPr lang="en-US" smtClean="0"/>
              <a:t>4/19/2016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48331-AD9D-47ED-93E0-0171E98A3F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9147"/>
            <a:ext cx="3200400" cy="547689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B1BC3-DBC8-4DE9-A0A0-8ECF683F76A8}" type="datetimeFigureOut">
              <a:rPr lang="en-US" smtClean="0"/>
              <a:t>4/19/2016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F2248331-AD9D-47ED-93E0-0171E98A3F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764931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38BB1BC3-DBC8-4DE9-A0A0-8ECF683F76A8}" type="datetimeFigureOut">
              <a:rPr lang="en-US" smtClean="0"/>
              <a:t>4/19/2016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48331-AD9D-47ED-93E0-0171E98A3F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3564095"/>
            <a:ext cx="9144000" cy="158472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38BB1BC3-DBC8-4DE9-A0A0-8ECF683F76A8}" type="datetimeFigureOut">
              <a:rPr lang="en-US" smtClean="0"/>
              <a:t>4/19/2016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F2248331-AD9D-47ED-93E0-0171E98A3FAB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92461"/>
            <a:ext cx="8153400" cy="851021"/>
          </a:xfrm>
        </p:spPr>
        <p:txBody>
          <a:bodyPr>
            <a:noAutofit/>
          </a:bodyPr>
          <a:lstStyle/>
          <a:p>
            <a:pPr algn="l"/>
            <a:endParaRPr lang="en-US" sz="6600" dirty="0" smtClean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algn="l"/>
            <a:endParaRPr lang="en-US" sz="6600" dirty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algn="l"/>
            <a:endParaRPr lang="en-US" sz="6600" dirty="0" smtClean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algn="l"/>
            <a:r>
              <a:rPr lang="en-US" sz="48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Salary Savings Program</a:t>
            </a:r>
            <a:endParaRPr lang="en-US" sz="48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20939" y="988518"/>
            <a:ext cx="815963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charset="0"/>
              <a:buChar char="•"/>
            </a:pPr>
            <a:r>
              <a:rPr lang="en-US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9-month employees have option to have salary paid over 12 months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Through Auburn University Federal Credit Union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Thursday: Email to AU and AUM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Next week: Letter mailed inter-office; calculator available online 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Convenient, flexible, free of charge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Employees have control of their money</a:t>
            </a:r>
          </a:p>
          <a:p>
            <a:pPr marL="457200" indent="-457200">
              <a:buFont typeface="Arial" charset="0"/>
              <a:buChar char="•"/>
            </a:pPr>
            <a:endParaRPr lang="en-US" sz="2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9084" y="0"/>
            <a:ext cx="830893" cy="895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003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92459"/>
            <a:ext cx="8153400" cy="851021"/>
          </a:xfrm>
        </p:spPr>
        <p:txBody>
          <a:bodyPr>
            <a:noAutofit/>
          </a:bodyPr>
          <a:lstStyle/>
          <a:p>
            <a:pPr algn="l"/>
            <a:endParaRPr lang="en-US" sz="6600" dirty="0" smtClean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algn="l"/>
            <a:endParaRPr lang="en-US" sz="6600" dirty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algn="l"/>
            <a:endParaRPr lang="en-US" sz="6600" dirty="0" smtClean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algn="l"/>
            <a:r>
              <a:rPr lang="en-US" sz="48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Salary Savings Program</a:t>
            </a:r>
            <a:endParaRPr lang="en-US" sz="48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7139" y="-1"/>
            <a:ext cx="926861" cy="926861"/>
          </a:xfrm>
          <a:prstGeom prst="rect">
            <a:avLst/>
          </a:prstGeom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500" b="12764"/>
          <a:stretch/>
        </p:blipFill>
        <p:spPr bwMode="auto">
          <a:xfrm>
            <a:off x="1524000" y="926860"/>
            <a:ext cx="5562600" cy="380111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Left Arrow 7"/>
          <p:cNvSpPr/>
          <p:nvPr/>
        </p:nvSpPr>
        <p:spPr>
          <a:xfrm>
            <a:off x="2819400" y="4248150"/>
            <a:ext cx="1905000" cy="152400"/>
          </a:xfrm>
          <a:prstGeom prst="lef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31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92461"/>
            <a:ext cx="8153400" cy="851021"/>
          </a:xfrm>
        </p:spPr>
        <p:txBody>
          <a:bodyPr>
            <a:noAutofit/>
          </a:bodyPr>
          <a:lstStyle/>
          <a:p>
            <a:pPr algn="l"/>
            <a:endParaRPr lang="en-US" sz="6600" dirty="0" smtClean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algn="l"/>
            <a:endParaRPr lang="en-US" sz="6600" dirty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algn="l"/>
            <a:endParaRPr lang="en-US" sz="6600" dirty="0" smtClean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algn="l"/>
            <a:r>
              <a:rPr lang="en-US" sz="48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Salary Savings Program</a:t>
            </a:r>
            <a:endParaRPr lang="en-US" sz="48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333" b="28745"/>
          <a:stretch/>
        </p:blipFill>
        <p:spPr bwMode="auto">
          <a:xfrm>
            <a:off x="533400" y="1045100"/>
            <a:ext cx="8001000" cy="3634547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schemeClr val="tx1">
                <a:alpha val="4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1905000" y="1464268"/>
            <a:ext cx="990600" cy="26928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9084" y="0"/>
            <a:ext cx="830893" cy="89535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861048" y="1892301"/>
            <a:ext cx="1549152" cy="26797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04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66</TotalTime>
  <Words>56</Words>
  <Application>Microsoft Office PowerPoint</Application>
  <PresentationFormat>On-screen Show (16:9)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Franklin Gothic Book</vt:lpstr>
      <vt:lpstr>Wingdings 2</vt:lpstr>
      <vt:lpstr>Technic</vt:lpstr>
      <vt:lpstr>PowerPoint Presentation</vt:lpstr>
      <vt:lpstr>PowerPoint Presentation</vt:lpstr>
      <vt:lpstr>PowerPoint Presentation</vt:lpstr>
    </vt:vector>
  </TitlesOfParts>
  <Company>Auburn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hrdtrain</dc:creator>
  <cp:lastModifiedBy>Larry Teeter</cp:lastModifiedBy>
  <cp:revision>15</cp:revision>
  <cp:lastPrinted>2016-04-19T15:56:29Z</cp:lastPrinted>
  <dcterms:created xsi:type="dcterms:W3CDTF">2016-04-15T00:01:32Z</dcterms:created>
  <dcterms:modified xsi:type="dcterms:W3CDTF">2016-04-19T22:22:09Z</dcterms:modified>
</cp:coreProperties>
</file>