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7"/>
  </p:handoutMasterIdLst>
  <p:sldIdLst>
    <p:sldId id="256" r:id="rId2"/>
    <p:sldId id="266" r:id="rId3"/>
    <p:sldId id="260" r:id="rId4"/>
    <p:sldId id="267" r:id="rId5"/>
    <p:sldId id="265" r:id="rId6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3D8D0-CE6B-401F-A946-1DE5863BED0D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D6FDFA-70C7-4A5C-8BA6-38D1F0B06D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3890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7FF85-3540-4F31-9098-45834E700D00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AD56-2DA4-401B-901D-43FF05D565BA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7FF85-3540-4F31-9098-45834E700D00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AD56-2DA4-401B-901D-43FF05D565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7FF85-3540-4F31-9098-45834E700D00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AD56-2DA4-401B-901D-43FF05D565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7FF85-3540-4F31-9098-45834E700D00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AD56-2DA4-401B-901D-43FF05D565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7FF85-3540-4F31-9098-45834E700D00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AD56-2DA4-401B-901D-43FF05D565BA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7FF85-3540-4F31-9098-45834E700D00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AD56-2DA4-401B-901D-43FF05D565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7FF85-3540-4F31-9098-45834E700D00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AD56-2DA4-401B-901D-43FF05D565BA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7FF85-3540-4F31-9098-45834E700D00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AD56-2DA4-401B-901D-43FF05D565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7FF85-3540-4F31-9098-45834E700D00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AD56-2DA4-401B-901D-43FF05D565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7FF85-3540-4F31-9098-45834E700D00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AD56-2DA4-401B-901D-43FF05D565B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97FF85-3540-4F31-9098-45834E700D00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AAD56-2DA4-401B-901D-43FF05D565B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F97FF85-3540-4F31-9098-45834E700D00}" type="datetimeFigureOut">
              <a:rPr lang="en-US" smtClean="0"/>
              <a:t>6/12/2015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275AAD56-2DA4-401B-901D-43FF05D565B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://www.auburn.edu/studentconduc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761999"/>
            <a:ext cx="7848600" cy="1295401"/>
          </a:xfrm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sz="4000" dirty="0" smtClean="0"/>
              <a:t>Reporting </a:t>
            </a:r>
            <a:br>
              <a:rPr lang="en-US" sz="4000" dirty="0" smtClean="0"/>
            </a:br>
            <a:r>
              <a:rPr lang="en-US" sz="4000" dirty="0" smtClean="0"/>
              <a:t>Students of Concern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962400"/>
            <a:ext cx="6400800" cy="1752600"/>
          </a:xfrm>
        </p:spPr>
        <p:txBody>
          <a:bodyPr>
            <a:normAutofit fontScale="6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Auburn University Faculty Senate</a:t>
            </a:r>
            <a:endParaRPr lang="en-US" dirty="0" smtClean="0"/>
          </a:p>
          <a:p>
            <a:r>
              <a:rPr lang="en-US" dirty="0" smtClean="0"/>
              <a:t>June 16, 2015</a:t>
            </a:r>
            <a:endParaRPr lang="en-US" dirty="0" smtClean="0"/>
          </a:p>
          <a:p>
            <a:endParaRPr lang="en-US" dirty="0"/>
          </a:p>
          <a:p>
            <a:r>
              <a:rPr lang="en-US" b="1" i="1" dirty="0" smtClean="0"/>
              <a:t>Haven L. Hart</a:t>
            </a:r>
          </a:p>
          <a:p>
            <a:r>
              <a:rPr lang="en-US" dirty="0" smtClean="0"/>
              <a:t>Division of Student Affairs</a:t>
            </a:r>
          </a:p>
          <a:p>
            <a:r>
              <a:rPr lang="en-US" dirty="0" smtClean="0"/>
              <a:t>Student Conduct and Case Management/Student Advocacy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600" y="5715000"/>
            <a:ext cx="1690540" cy="89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298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>Student Advocacy &amp; Case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i="1" dirty="0" smtClean="0"/>
              <a:t>Purpose:</a:t>
            </a:r>
          </a:p>
          <a:p>
            <a:r>
              <a:rPr lang="en-US" dirty="0" smtClean="0"/>
              <a:t>Aid students </a:t>
            </a:r>
            <a:r>
              <a:rPr lang="en-US" dirty="0"/>
              <a:t>in the successful navigation of challenging, personal life issues, critical incidents, hardships and emergencies that may impede a student's success and retention at Auburn University.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Serve as </a:t>
            </a:r>
            <a:r>
              <a:rPr lang="en-US" dirty="0"/>
              <a:t>as an advocate, liaison or resource to students and families during times of student distress, need or emergency.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5871317"/>
            <a:ext cx="1690540" cy="89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58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 smtClean="0"/>
              <a:t>Reporting a concern or incident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>
              <a:hlinkClick r:id="rId2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3300"/>
                </a:solidFill>
                <a:hlinkClick r:id="rId2"/>
              </a:rPr>
              <a:t>www.auburn.edu/studentconduct</a:t>
            </a:r>
            <a:endParaRPr lang="en-US" dirty="0" smtClean="0">
              <a:solidFill>
                <a:srgbClr val="FF3300"/>
              </a:solidFill>
            </a:endParaRP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Click </a:t>
            </a:r>
            <a:r>
              <a:rPr lang="en-US" dirty="0" smtClean="0"/>
              <a:t>the </a:t>
            </a:r>
            <a:r>
              <a:rPr lang="en-US" b="1" dirty="0" smtClean="0"/>
              <a:t>“Report an Incident” </a:t>
            </a:r>
            <a:r>
              <a:rPr lang="en-US" dirty="0" smtClean="0"/>
              <a:t>tab</a:t>
            </a:r>
            <a:endParaRPr lang="en-US" dirty="0"/>
          </a:p>
          <a:p>
            <a:r>
              <a:rPr lang="en-US" i="1" dirty="0" smtClean="0"/>
              <a:t>Report </a:t>
            </a:r>
            <a:r>
              <a:rPr lang="en-US" i="1" dirty="0" smtClean="0"/>
              <a:t>a Non-Academic Violation</a:t>
            </a:r>
          </a:p>
          <a:p>
            <a:endParaRPr lang="en-US" dirty="0" smtClean="0"/>
          </a:p>
          <a:p>
            <a:r>
              <a:rPr lang="en-US" i="1" dirty="0" smtClean="0"/>
              <a:t>Report a Student Academic Honesty Code Violation</a:t>
            </a:r>
          </a:p>
          <a:p>
            <a:endParaRPr lang="en-US" dirty="0" smtClean="0"/>
          </a:p>
          <a:p>
            <a:r>
              <a:rPr lang="en-US" i="1" dirty="0" smtClean="0"/>
              <a:t>Report Concerning or Threatening Behaviors</a:t>
            </a:r>
            <a:endParaRPr lang="en-US" i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5871317"/>
            <a:ext cx="1690540" cy="89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698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914400"/>
            <a:ext cx="8111904" cy="4876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5871317"/>
            <a:ext cx="1690540" cy="89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95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en-US" dirty="0" smtClean="0"/>
              <a:t>Important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u="sng" dirty="0"/>
              <a:t>Emergency</a:t>
            </a:r>
            <a:r>
              <a:rPr lang="en-US" b="1" dirty="0"/>
              <a:t>: </a:t>
            </a:r>
            <a:r>
              <a:rPr lang="en-US" dirty="0"/>
              <a:t>911 </a:t>
            </a:r>
            <a:endParaRPr lang="en-US" dirty="0" smtClean="0"/>
          </a:p>
          <a:p>
            <a:pPr marL="0" indent="0">
              <a:buNone/>
            </a:pPr>
            <a:r>
              <a:rPr lang="en-US" i="1" dirty="0" smtClean="0"/>
              <a:t>(</a:t>
            </a:r>
            <a:r>
              <a:rPr lang="en-US" i="1" dirty="0"/>
              <a:t>Auburn City </a:t>
            </a:r>
            <a:r>
              <a:rPr lang="en-US" i="1" dirty="0" smtClean="0"/>
              <a:t>Police </a:t>
            </a:r>
            <a:r>
              <a:rPr lang="en-US" i="1" dirty="0"/>
              <a:t>will be dispatched to scene</a:t>
            </a:r>
            <a:r>
              <a:rPr lang="en-US" i="1" dirty="0" smtClean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/>
              <a:t>Non-emergency</a:t>
            </a:r>
            <a:r>
              <a:rPr lang="en-US" dirty="0"/>
              <a:t>: </a:t>
            </a:r>
            <a:r>
              <a:rPr lang="en-US" dirty="0" smtClean="0"/>
              <a:t>334-501-3100 </a:t>
            </a:r>
            <a:endParaRPr lang="en-US" dirty="0" smtClean="0"/>
          </a:p>
          <a:p>
            <a:pPr marL="0" indent="0">
              <a:buNone/>
            </a:pPr>
            <a:r>
              <a:rPr lang="en-US" i="1" dirty="0" smtClean="0"/>
              <a:t>(Auburn City Police – non-emergency)</a:t>
            </a:r>
            <a:endParaRPr lang="en-US" i="1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 smtClean="0"/>
              <a:t>Student Conduct/Student Concerns</a:t>
            </a:r>
            <a:r>
              <a:rPr lang="en-US" b="1" dirty="0" smtClean="0"/>
              <a:t>: </a:t>
            </a:r>
            <a:r>
              <a:rPr lang="en-US" dirty="0" smtClean="0"/>
              <a:t>334-844-1305</a:t>
            </a:r>
          </a:p>
          <a:p>
            <a:pPr marL="0" indent="0">
              <a:buNone/>
            </a:pPr>
            <a:r>
              <a:rPr lang="en-US" i="1" dirty="0" smtClean="0"/>
              <a:t>(Students of Concern; Student Conduct</a:t>
            </a:r>
            <a:r>
              <a:rPr lang="en-US" i="1" dirty="0" smtClean="0"/>
              <a:t>)</a:t>
            </a:r>
          </a:p>
          <a:p>
            <a:pPr marL="0" indent="0">
              <a:buNone/>
            </a:pPr>
            <a:endParaRPr lang="en-US" i="1" dirty="0"/>
          </a:p>
          <a:p>
            <a:pPr marL="0" indent="0">
              <a:buNone/>
            </a:pPr>
            <a:r>
              <a:rPr lang="en-US" b="1" u="sng" dirty="0" smtClean="0"/>
              <a:t>Threat Assessment Team</a:t>
            </a:r>
            <a:r>
              <a:rPr lang="en-US" dirty="0" smtClean="0"/>
              <a:t>: 334-844-5010</a:t>
            </a:r>
          </a:p>
          <a:p>
            <a:pPr marL="0" indent="0">
              <a:buNone/>
            </a:pPr>
            <a:r>
              <a:rPr lang="en-US" i="1" dirty="0" smtClean="0"/>
              <a:t>(Threat to safety or well-being of others)</a:t>
            </a:r>
            <a:endParaRPr lang="en-US" i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5715000"/>
            <a:ext cx="1690540" cy="89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73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4">
      <a:dk1>
        <a:sysClr val="windowText" lastClr="000000"/>
      </a:dk1>
      <a:lt1>
        <a:sysClr val="window" lastClr="FFFFFF"/>
      </a:lt1>
      <a:dk2>
        <a:srgbClr val="03244D"/>
      </a:dk2>
      <a:lt2>
        <a:srgbClr val="EEECE1"/>
      </a:lt2>
      <a:accent1>
        <a:srgbClr val="002060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DD550C"/>
      </a:accent6>
      <a:hlink>
        <a:srgbClr val="002060"/>
      </a:hlink>
      <a:folHlink>
        <a:srgbClr val="DD550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</TotalTime>
  <Words>166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Clarity</vt:lpstr>
      <vt:lpstr>Reporting  Students of Concern</vt:lpstr>
      <vt:lpstr>Student Advocacy &amp; Case Management</vt:lpstr>
      <vt:lpstr>Reporting a concern or incident</vt:lpstr>
      <vt:lpstr>PowerPoint Presentation</vt:lpstr>
      <vt:lpstr>Important Numbers</vt:lpstr>
    </vt:vector>
  </TitlesOfParts>
  <Company>Auburn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Classroom Behavior/Code of Student Discipline</dc:title>
  <dc:creator>Windows User</dc:creator>
  <cp:lastModifiedBy>Windows User</cp:lastModifiedBy>
  <cp:revision>13</cp:revision>
  <cp:lastPrinted>2014-08-28T17:16:35Z</cp:lastPrinted>
  <dcterms:created xsi:type="dcterms:W3CDTF">2014-08-28T16:12:29Z</dcterms:created>
  <dcterms:modified xsi:type="dcterms:W3CDTF">2015-06-12T22:54:04Z</dcterms:modified>
</cp:coreProperties>
</file>