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87" r:id="rId3"/>
    <p:sldId id="285" r:id="rId4"/>
    <p:sldId id="293" r:id="rId5"/>
    <p:sldId id="288" r:id="rId6"/>
    <p:sldId id="289" r:id="rId7"/>
    <p:sldId id="290" r:id="rId8"/>
    <p:sldId id="291" r:id="rId9"/>
    <p:sldId id="294" r:id="rId10"/>
    <p:sldId id="29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F212116-9459-47F6-8CBC-B9248D0D0B41}">
          <p14:sldIdLst>
            <p14:sldId id="256"/>
            <p14:sldId id="287"/>
            <p14:sldId id="285"/>
            <p14:sldId id="293"/>
            <p14:sldId id="288"/>
            <p14:sldId id="289"/>
            <p14:sldId id="290"/>
            <p14:sldId id="291"/>
            <p14:sldId id="294"/>
            <p14:sldId id="29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9434" autoAdjust="0"/>
  </p:normalViewPr>
  <p:slideViewPr>
    <p:cSldViewPr snapToObjects="1">
      <p:cViewPr>
        <p:scale>
          <a:sx n="60" d="100"/>
          <a:sy n="60" d="100"/>
        </p:scale>
        <p:origin x="-2364" y="-1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52" d="100"/>
          <a:sy n="52" d="100"/>
        </p:scale>
        <p:origin x="-286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326952-E755-4FA2-A9CE-E98CF443319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65E5D1-9558-4AEF-B21B-6D6AD4392EB1}">
      <dgm:prSet phldrT="[Text]"/>
      <dgm:spPr/>
      <dgm:t>
        <a:bodyPr/>
        <a:lstStyle/>
        <a:p>
          <a:r>
            <a:rPr lang="en-US" b="1" dirty="0" smtClean="0"/>
            <a:t>2005-2006</a:t>
          </a:r>
          <a:endParaRPr lang="en-US" b="1" dirty="0"/>
        </a:p>
      </dgm:t>
    </dgm:pt>
    <dgm:pt modelId="{4A29985E-F169-4FA7-AAA4-9B4F515AE999}" type="parTrans" cxnId="{CFC4A644-CB4A-418E-B445-13C3C73FEA04}">
      <dgm:prSet/>
      <dgm:spPr/>
      <dgm:t>
        <a:bodyPr/>
        <a:lstStyle/>
        <a:p>
          <a:endParaRPr lang="en-US"/>
        </a:p>
      </dgm:t>
    </dgm:pt>
    <dgm:pt modelId="{509F0508-7CBD-4208-82AB-81B5825A9519}" type="sibTrans" cxnId="{CFC4A644-CB4A-418E-B445-13C3C73FEA04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C3C3F827-A201-490F-A503-46D489998229}">
      <dgm:prSet phldrT="[Text]" custT="1"/>
      <dgm:spPr/>
      <dgm:t>
        <a:bodyPr/>
        <a:lstStyle/>
        <a:p>
          <a:r>
            <a:rPr lang="en-US" sz="1400" dirty="0" smtClean="0">
              <a:solidFill>
                <a:srgbClr val="002060"/>
              </a:solidFill>
            </a:rPr>
            <a:t>Administered to pre-tenure faculty</a:t>
          </a:r>
          <a:endParaRPr lang="en-US" sz="1400" dirty="0">
            <a:solidFill>
              <a:srgbClr val="002060"/>
            </a:solidFill>
          </a:endParaRPr>
        </a:p>
      </dgm:t>
    </dgm:pt>
    <dgm:pt modelId="{B0C62096-4E3A-414E-AA34-9519EF74F635}" type="parTrans" cxnId="{DF610D0D-F622-4C3D-A868-CEDC4F4F2B7D}">
      <dgm:prSet/>
      <dgm:spPr/>
      <dgm:t>
        <a:bodyPr/>
        <a:lstStyle/>
        <a:p>
          <a:endParaRPr lang="en-US"/>
        </a:p>
      </dgm:t>
    </dgm:pt>
    <dgm:pt modelId="{0B25FE5B-08C0-4F6F-86BA-3B13F30BB278}" type="sibTrans" cxnId="{DF610D0D-F622-4C3D-A868-CEDC4F4F2B7D}">
      <dgm:prSet/>
      <dgm:spPr/>
      <dgm:t>
        <a:bodyPr/>
        <a:lstStyle/>
        <a:p>
          <a:endParaRPr lang="en-US"/>
        </a:p>
      </dgm:t>
    </dgm:pt>
    <dgm:pt modelId="{D1A21FDC-92B6-485B-80B0-CBC552ACB0F6}">
      <dgm:prSet phldrT="[Text]"/>
      <dgm:spPr/>
      <dgm:t>
        <a:bodyPr/>
        <a:lstStyle/>
        <a:p>
          <a:r>
            <a:rPr lang="en-US" b="1" dirty="0" smtClean="0"/>
            <a:t>2008-2009</a:t>
          </a:r>
          <a:endParaRPr lang="en-US" b="1" dirty="0"/>
        </a:p>
      </dgm:t>
    </dgm:pt>
    <dgm:pt modelId="{D698A97F-C740-4A03-903C-E37D5BD9683B}" type="parTrans" cxnId="{E243A459-60F3-4708-B4AD-FB559BD88B0E}">
      <dgm:prSet/>
      <dgm:spPr/>
      <dgm:t>
        <a:bodyPr/>
        <a:lstStyle/>
        <a:p>
          <a:endParaRPr lang="en-US"/>
        </a:p>
      </dgm:t>
    </dgm:pt>
    <dgm:pt modelId="{4B243F83-FFF1-4556-A8D3-6DBBF8074E4C}" type="sibTrans" cxnId="{E243A459-60F3-4708-B4AD-FB559BD88B0E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61E46511-9B54-45D9-A32C-F640E92C5BED}">
      <dgm:prSet phldrT="[Text]"/>
      <dgm:spPr/>
      <dgm:t>
        <a:bodyPr/>
        <a:lstStyle/>
        <a:p>
          <a:r>
            <a:rPr lang="en-US" b="1" dirty="0" smtClean="0"/>
            <a:t>2010-2011</a:t>
          </a:r>
          <a:endParaRPr lang="en-US" b="1" dirty="0"/>
        </a:p>
      </dgm:t>
    </dgm:pt>
    <dgm:pt modelId="{FC08C23B-7135-4A8D-BD9A-85C722205EB2}" type="parTrans" cxnId="{EEED679E-3485-4E4E-902B-060B2D8DBD21}">
      <dgm:prSet/>
      <dgm:spPr/>
      <dgm:t>
        <a:bodyPr/>
        <a:lstStyle/>
        <a:p>
          <a:endParaRPr lang="en-US"/>
        </a:p>
      </dgm:t>
    </dgm:pt>
    <dgm:pt modelId="{281085C1-280B-422C-95B5-2D7CAD87EF3C}" type="sibTrans" cxnId="{EEED679E-3485-4E4E-902B-060B2D8DBD21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9EE9492A-7F3B-4F27-BC8C-11B4C242328A}">
      <dgm:prSet phldrT="[Text]" custT="1"/>
      <dgm:spPr/>
      <dgm:t>
        <a:bodyPr/>
        <a:lstStyle/>
        <a:p>
          <a:r>
            <a:rPr lang="en-US" sz="1400" dirty="0" smtClean="0">
              <a:solidFill>
                <a:srgbClr val="002060"/>
              </a:solidFill>
            </a:rPr>
            <a:t>Administered to tenured faculty</a:t>
          </a:r>
          <a:endParaRPr lang="en-US" sz="1400" dirty="0">
            <a:solidFill>
              <a:srgbClr val="002060"/>
            </a:solidFill>
          </a:endParaRPr>
        </a:p>
      </dgm:t>
    </dgm:pt>
    <dgm:pt modelId="{C50A651C-86BF-4431-9075-92DC2CAB0632}" type="parTrans" cxnId="{7E586588-22A1-4834-923A-3C7E07B3BFC1}">
      <dgm:prSet/>
      <dgm:spPr/>
      <dgm:t>
        <a:bodyPr/>
        <a:lstStyle/>
        <a:p>
          <a:endParaRPr lang="en-US"/>
        </a:p>
      </dgm:t>
    </dgm:pt>
    <dgm:pt modelId="{ECDC1BA8-81F8-4F08-A090-4383477E47EF}" type="sibTrans" cxnId="{7E586588-22A1-4834-923A-3C7E07B3BFC1}">
      <dgm:prSet/>
      <dgm:spPr/>
      <dgm:t>
        <a:bodyPr/>
        <a:lstStyle/>
        <a:p>
          <a:endParaRPr lang="en-US"/>
        </a:p>
      </dgm:t>
    </dgm:pt>
    <dgm:pt modelId="{C786EE75-4E1B-4521-B9DD-E92E1A000325}">
      <dgm:prSet/>
      <dgm:spPr/>
      <dgm:t>
        <a:bodyPr/>
        <a:lstStyle/>
        <a:p>
          <a:r>
            <a:rPr lang="en-US" b="1" dirty="0" smtClean="0"/>
            <a:t>2013-2014</a:t>
          </a:r>
          <a:endParaRPr lang="en-US" b="1" dirty="0"/>
        </a:p>
      </dgm:t>
    </dgm:pt>
    <dgm:pt modelId="{C0A369EE-24D8-4923-8668-79C59DB0395D}" type="parTrans" cxnId="{2F995B08-7218-4ACE-9E5E-CF4F790B1C97}">
      <dgm:prSet/>
      <dgm:spPr/>
      <dgm:t>
        <a:bodyPr/>
        <a:lstStyle/>
        <a:p>
          <a:endParaRPr lang="en-US"/>
        </a:p>
      </dgm:t>
    </dgm:pt>
    <dgm:pt modelId="{5369296B-AC84-44C5-A57D-66D13E9A3494}" type="sibTrans" cxnId="{2F995B08-7218-4ACE-9E5E-CF4F790B1C97}">
      <dgm:prSet/>
      <dgm:spPr/>
      <dgm:t>
        <a:bodyPr/>
        <a:lstStyle/>
        <a:p>
          <a:endParaRPr lang="en-US"/>
        </a:p>
      </dgm:t>
    </dgm:pt>
    <dgm:pt modelId="{CEA9FAA3-1C2B-4AF2-B583-A7E5F9AD4CE4}">
      <dgm:prSet custT="1"/>
      <dgm:spPr/>
      <dgm:t>
        <a:bodyPr/>
        <a:lstStyle/>
        <a:p>
          <a:r>
            <a:rPr lang="en-US" sz="1400" dirty="0" smtClean="0">
              <a:solidFill>
                <a:srgbClr val="002060"/>
              </a:solidFill>
            </a:rPr>
            <a:t>Administered to pre-tenure, tenured, and full-time non-tenure track faculty</a:t>
          </a:r>
          <a:endParaRPr lang="en-US" sz="1400" dirty="0">
            <a:solidFill>
              <a:srgbClr val="002060"/>
            </a:solidFill>
          </a:endParaRPr>
        </a:p>
      </dgm:t>
    </dgm:pt>
    <dgm:pt modelId="{93F03AAB-0E45-4C71-B944-DDE198F4025C}" type="parTrans" cxnId="{6237CC70-E02D-46CD-9547-8C30E8F863AF}">
      <dgm:prSet/>
      <dgm:spPr/>
      <dgm:t>
        <a:bodyPr/>
        <a:lstStyle/>
        <a:p>
          <a:endParaRPr lang="en-US"/>
        </a:p>
      </dgm:t>
    </dgm:pt>
    <dgm:pt modelId="{F9569092-5023-4030-AA04-6599908B92DD}" type="sibTrans" cxnId="{6237CC70-E02D-46CD-9547-8C30E8F863AF}">
      <dgm:prSet/>
      <dgm:spPr/>
      <dgm:t>
        <a:bodyPr/>
        <a:lstStyle/>
        <a:p>
          <a:endParaRPr lang="en-US"/>
        </a:p>
      </dgm:t>
    </dgm:pt>
    <dgm:pt modelId="{0D6BCAE9-7035-4B01-BE36-D2F4BBDF2F1E}">
      <dgm:prSet phldrT="[Text]" custT="1"/>
      <dgm:spPr/>
      <dgm:t>
        <a:bodyPr/>
        <a:lstStyle/>
        <a:p>
          <a:r>
            <a:rPr lang="en-US" sz="1400" dirty="0" smtClean="0">
              <a:solidFill>
                <a:srgbClr val="002060"/>
              </a:solidFill>
            </a:rPr>
            <a:t>Administered to pre-tenure faculty</a:t>
          </a:r>
          <a:endParaRPr lang="en-US" sz="1400" dirty="0">
            <a:solidFill>
              <a:srgbClr val="002060"/>
            </a:solidFill>
          </a:endParaRPr>
        </a:p>
      </dgm:t>
    </dgm:pt>
    <dgm:pt modelId="{4D0285EC-A026-4D26-AB98-7EB6AA2A738F}" type="sibTrans" cxnId="{4A763114-0F04-4254-81CB-98DE0195D117}">
      <dgm:prSet/>
      <dgm:spPr/>
      <dgm:t>
        <a:bodyPr/>
        <a:lstStyle/>
        <a:p>
          <a:endParaRPr lang="en-US"/>
        </a:p>
      </dgm:t>
    </dgm:pt>
    <dgm:pt modelId="{10AB55BB-E1DD-40E6-B7D7-FB1E6DA61F0C}" type="parTrans" cxnId="{4A763114-0F04-4254-81CB-98DE0195D117}">
      <dgm:prSet/>
      <dgm:spPr/>
      <dgm:t>
        <a:bodyPr/>
        <a:lstStyle/>
        <a:p>
          <a:endParaRPr lang="en-US"/>
        </a:p>
      </dgm:t>
    </dgm:pt>
    <dgm:pt modelId="{227DD931-7C56-4AC4-AB44-1F7FF7350599}" type="pres">
      <dgm:prSet presAssocID="{A8326952-E755-4FA2-A9CE-E98CF443319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5D2FFD-1106-4381-BC40-4AE2CE48E69B}" type="pres">
      <dgm:prSet presAssocID="{6765E5D1-9558-4AEF-B21B-6D6AD4392EB1}" presName="composite" presStyleCnt="0"/>
      <dgm:spPr/>
    </dgm:pt>
    <dgm:pt modelId="{3AEF0EA7-11DC-44A3-9924-8CFE6EAD2D89}" type="pres">
      <dgm:prSet presAssocID="{6765E5D1-9558-4AEF-B21B-6D6AD4392EB1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A0AE5-72E4-4110-8D24-AB5C734FD1EB}" type="pres">
      <dgm:prSet presAssocID="{6765E5D1-9558-4AEF-B21B-6D6AD4392EB1}" presName="parSh" presStyleLbl="node1" presStyleIdx="0" presStyleCnt="4"/>
      <dgm:spPr/>
      <dgm:t>
        <a:bodyPr/>
        <a:lstStyle/>
        <a:p>
          <a:endParaRPr lang="en-US"/>
        </a:p>
      </dgm:t>
    </dgm:pt>
    <dgm:pt modelId="{3E51882D-E0D4-4E22-8346-25DD5B0D62FB}" type="pres">
      <dgm:prSet presAssocID="{6765E5D1-9558-4AEF-B21B-6D6AD4392EB1}" presName="desTx" presStyleLbl="fgAcc1" presStyleIdx="0" presStyleCnt="4" custScaleX="110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9113B-46A0-4A2B-AE59-776EBFA01B2A}" type="pres">
      <dgm:prSet presAssocID="{509F0508-7CBD-4208-82AB-81B5825A951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80B9B2CD-1358-4DF3-AC0C-DDA884887654}" type="pres">
      <dgm:prSet presAssocID="{509F0508-7CBD-4208-82AB-81B5825A9519}" presName="connTx" presStyleLbl="sibTrans2D1" presStyleIdx="0" presStyleCnt="3"/>
      <dgm:spPr/>
      <dgm:t>
        <a:bodyPr/>
        <a:lstStyle/>
        <a:p>
          <a:endParaRPr lang="en-US"/>
        </a:p>
      </dgm:t>
    </dgm:pt>
    <dgm:pt modelId="{E882B3D1-AA4F-4524-9678-B97B8D35CF5A}" type="pres">
      <dgm:prSet presAssocID="{D1A21FDC-92B6-485B-80B0-CBC552ACB0F6}" presName="composite" presStyleCnt="0"/>
      <dgm:spPr/>
    </dgm:pt>
    <dgm:pt modelId="{9370409A-D8AD-4ABF-A1FC-AEA19CA4CEFF}" type="pres">
      <dgm:prSet presAssocID="{D1A21FDC-92B6-485B-80B0-CBC552ACB0F6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CDD0B-1308-42B1-9EF6-9CB5FF4DB10E}" type="pres">
      <dgm:prSet presAssocID="{D1A21FDC-92B6-485B-80B0-CBC552ACB0F6}" presName="parSh" presStyleLbl="node1" presStyleIdx="1" presStyleCnt="4"/>
      <dgm:spPr/>
      <dgm:t>
        <a:bodyPr/>
        <a:lstStyle/>
        <a:p>
          <a:endParaRPr lang="en-US"/>
        </a:p>
      </dgm:t>
    </dgm:pt>
    <dgm:pt modelId="{83FBA8B9-08AB-4993-8775-A9C5E0657B9D}" type="pres">
      <dgm:prSet presAssocID="{D1A21FDC-92B6-485B-80B0-CBC552ACB0F6}" presName="desTx" presStyleLbl="fgAcc1" presStyleIdx="1" presStyleCnt="4" custScaleX="109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133815-8601-41F4-9F63-96AF594CC51F}" type="pres">
      <dgm:prSet presAssocID="{4B243F83-FFF1-4556-A8D3-6DBBF8074E4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205F8CB8-0F83-4B1F-BA2A-4D29FAB61F78}" type="pres">
      <dgm:prSet presAssocID="{4B243F83-FFF1-4556-A8D3-6DBBF8074E4C}" presName="connTx" presStyleLbl="sibTrans2D1" presStyleIdx="1" presStyleCnt="3"/>
      <dgm:spPr/>
      <dgm:t>
        <a:bodyPr/>
        <a:lstStyle/>
        <a:p>
          <a:endParaRPr lang="en-US"/>
        </a:p>
      </dgm:t>
    </dgm:pt>
    <dgm:pt modelId="{7A880835-5BDC-42B6-9502-109F03606E4B}" type="pres">
      <dgm:prSet presAssocID="{61E46511-9B54-45D9-A32C-F640E92C5BED}" presName="composite" presStyleCnt="0"/>
      <dgm:spPr/>
    </dgm:pt>
    <dgm:pt modelId="{3F87563D-87BE-4485-A620-EA883B4D1BBB}" type="pres">
      <dgm:prSet presAssocID="{61E46511-9B54-45D9-A32C-F640E92C5BED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45F2C-F07C-468D-8CCC-72AB50A97B99}" type="pres">
      <dgm:prSet presAssocID="{61E46511-9B54-45D9-A32C-F640E92C5BED}" presName="parSh" presStyleLbl="node1" presStyleIdx="2" presStyleCnt="4"/>
      <dgm:spPr/>
      <dgm:t>
        <a:bodyPr/>
        <a:lstStyle/>
        <a:p>
          <a:endParaRPr lang="en-US"/>
        </a:p>
      </dgm:t>
    </dgm:pt>
    <dgm:pt modelId="{33502850-828E-4406-956E-93EE93C6EE79}" type="pres">
      <dgm:prSet presAssocID="{61E46511-9B54-45D9-A32C-F640E92C5BED}" presName="desTx" presStyleLbl="fgAcc1" presStyleIdx="2" presStyleCnt="4" custScaleX="117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19009-D062-4BD7-A4AA-DFF33818A39A}" type="pres">
      <dgm:prSet presAssocID="{281085C1-280B-422C-95B5-2D7CAD87EF3C}" presName="sibTrans" presStyleLbl="sibTrans2D1" presStyleIdx="2" presStyleCnt="3"/>
      <dgm:spPr/>
      <dgm:t>
        <a:bodyPr/>
        <a:lstStyle/>
        <a:p>
          <a:endParaRPr lang="en-US"/>
        </a:p>
      </dgm:t>
    </dgm:pt>
    <dgm:pt modelId="{4FFAF207-983A-4203-A8CF-576588092ADD}" type="pres">
      <dgm:prSet presAssocID="{281085C1-280B-422C-95B5-2D7CAD87EF3C}" presName="connTx" presStyleLbl="sibTrans2D1" presStyleIdx="2" presStyleCnt="3"/>
      <dgm:spPr/>
      <dgm:t>
        <a:bodyPr/>
        <a:lstStyle/>
        <a:p>
          <a:endParaRPr lang="en-US"/>
        </a:p>
      </dgm:t>
    </dgm:pt>
    <dgm:pt modelId="{88C3EA13-5669-4695-9C9B-7174F9B678C1}" type="pres">
      <dgm:prSet presAssocID="{C786EE75-4E1B-4521-B9DD-E92E1A000325}" presName="composite" presStyleCnt="0"/>
      <dgm:spPr/>
    </dgm:pt>
    <dgm:pt modelId="{4C2BA496-C430-405B-910F-89DE31BEC150}" type="pres">
      <dgm:prSet presAssocID="{C786EE75-4E1B-4521-B9DD-E92E1A000325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5804A-B6AB-46F9-A72C-A697DC5EDE75}" type="pres">
      <dgm:prSet presAssocID="{C786EE75-4E1B-4521-B9DD-E92E1A000325}" presName="parSh" presStyleLbl="node1" presStyleIdx="3" presStyleCnt="4"/>
      <dgm:spPr/>
      <dgm:t>
        <a:bodyPr/>
        <a:lstStyle/>
        <a:p>
          <a:endParaRPr lang="en-US"/>
        </a:p>
      </dgm:t>
    </dgm:pt>
    <dgm:pt modelId="{DFE87909-C69B-475D-A05C-C5441221D706}" type="pres">
      <dgm:prSet presAssocID="{C786EE75-4E1B-4521-B9DD-E92E1A000325}" presName="desTx" presStyleLbl="fgAcc1" presStyleIdx="3" presStyleCnt="4" custScaleX="1127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DEB3AF-CB52-4B73-B960-07876ED559AC}" type="presOf" srcId="{D1A21FDC-92B6-485B-80B0-CBC552ACB0F6}" destId="{392CDD0B-1308-42B1-9EF6-9CB5FF4DB10E}" srcOrd="1" destOrd="0" presId="urn:microsoft.com/office/officeart/2005/8/layout/process3"/>
    <dgm:cxn modelId="{E243A459-60F3-4708-B4AD-FB559BD88B0E}" srcId="{A8326952-E755-4FA2-A9CE-E98CF4433195}" destId="{D1A21FDC-92B6-485B-80B0-CBC552ACB0F6}" srcOrd="1" destOrd="0" parTransId="{D698A97F-C740-4A03-903C-E37D5BD9683B}" sibTransId="{4B243F83-FFF1-4556-A8D3-6DBBF8074E4C}"/>
    <dgm:cxn modelId="{EEED679E-3485-4E4E-902B-060B2D8DBD21}" srcId="{A8326952-E755-4FA2-A9CE-E98CF4433195}" destId="{61E46511-9B54-45D9-A32C-F640E92C5BED}" srcOrd="2" destOrd="0" parTransId="{FC08C23B-7135-4A8D-BD9A-85C722205EB2}" sibTransId="{281085C1-280B-422C-95B5-2D7CAD87EF3C}"/>
    <dgm:cxn modelId="{5D3B0A6D-F6F3-4BD7-97FB-9574C6AFA353}" type="presOf" srcId="{C786EE75-4E1B-4521-B9DD-E92E1A000325}" destId="{1345804A-B6AB-46F9-A72C-A697DC5EDE75}" srcOrd="1" destOrd="0" presId="urn:microsoft.com/office/officeart/2005/8/layout/process3"/>
    <dgm:cxn modelId="{9FAAEDF6-0059-4918-82DE-7C41EBF0D319}" type="presOf" srcId="{6765E5D1-9558-4AEF-B21B-6D6AD4392EB1}" destId="{A33A0AE5-72E4-4110-8D24-AB5C734FD1EB}" srcOrd="1" destOrd="0" presId="urn:microsoft.com/office/officeart/2005/8/layout/process3"/>
    <dgm:cxn modelId="{2F995B08-7218-4ACE-9E5E-CF4F790B1C97}" srcId="{A8326952-E755-4FA2-A9CE-E98CF4433195}" destId="{C786EE75-4E1B-4521-B9DD-E92E1A000325}" srcOrd="3" destOrd="0" parTransId="{C0A369EE-24D8-4923-8668-79C59DB0395D}" sibTransId="{5369296B-AC84-44C5-A57D-66D13E9A3494}"/>
    <dgm:cxn modelId="{C79E06A3-F4A4-4ED8-820C-52CB019C83E2}" type="presOf" srcId="{6765E5D1-9558-4AEF-B21B-6D6AD4392EB1}" destId="{3AEF0EA7-11DC-44A3-9924-8CFE6EAD2D89}" srcOrd="0" destOrd="0" presId="urn:microsoft.com/office/officeart/2005/8/layout/process3"/>
    <dgm:cxn modelId="{81F9BBD9-AF5A-48B9-8400-E5D0FDEC24F7}" type="presOf" srcId="{0D6BCAE9-7035-4B01-BE36-D2F4BBDF2F1E}" destId="{83FBA8B9-08AB-4993-8775-A9C5E0657B9D}" srcOrd="0" destOrd="0" presId="urn:microsoft.com/office/officeart/2005/8/layout/process3"/>
    <dgm:cxn modelId="{CFC8A10C-BAA0-404E-A044-7D2F5AC8691E}" type="presOf" srcId="{509F0508-7CBD-4208-82AB-81B5825A9519}" destId="{44D9113B-46A0-4A2B-AE59-776EBFA01B2A}" srcOrd="0" destOrd="0" presId="urn:microsoft.com/office/officeart/2005/8/layout/process3"/>
    <dgm:cxn modelId="{DF4927F3-1BD4-4D43-A554-B6EAE7590EED}" type="presOf" srcId="{281085C1-280B-422C-95B5-2D7CAD87EF3C}" destId="{4FFAF207-983A-4203-A8CF-576588092ADD}" srcOrd="1" destOrd="0" presId="urn:microsoft.com/office/officeart/2005/8/layout/process3"/>
    <dgm:cxn modelId="{DF610D0D-F622-4C3D-A868-CEDC4F4F2B7D}" srcId="{6765E5D1-9558-4AEF-B21B-6D6AD4392EB1}" destId="{C3C3F827-A201-490F-A503-46D489998229}" srcOrd="0" destOrd="0" parTransId="{B0C62096-4E3A-414E-AA34-9519EF74F635}" sibTransId="{0B25FE5B-08C0-4F6F-86BA-3B13F30BB278}"/>
    <dgm:cxn modelId="{71CF9AD9-C08F-4BBD-9F5A-39F96828E9AA}" type="presOf" srcId="{61E46511-9B54-45D9-A32C-F640E92C5BED}" destId="{3F87563D-87BE-4485-A620-EA883B4D1BBB}" srcOrd="0" destOrd="0" presId="urn:microsoft.com/office/officeart/2005/8/layout/process3"/>
    <dgm:cxn modelId="{4A763114-0F04-4254-81CB-98DE0195D117}" srcId="{D1A21FDC-92B6-485B-80B0-CBC552ACB0F6}" destId="{0D6BCAE9-7035-4B01-BE36-D2F4BBDF2F1E}" srcOrd="0" destOrd="0" parTransId="{10AB55BB-E1DD-40E6-B7D7-FB1E6DA61F0C}" sibTransId="{4D0285EC-A026-4D26-AB98-7EB6AA2A738F}"/>
    <dgm:cxn modelId="{DCE0B68F-1652-4838-BAE1-652AC02AE182}" type="presOf" srcId="{61E46511-9B54-45D9-A32C-F640E92C5BED}" destId="{40745F2C-F07C-468D-8CCC-72AB50A97B99}" srcOrd="1" destOrd="0" presId="urn:microsoft.com/office/officeart/2005/8/layout/process3"/>
    <dgm:cxn modelId="{6237CC70-E02D-46CD-9547-8C30E8F863AF}" srcId="{C786EE75-4E1B-4521-B9DD-E92E1A000325}" destId="{CEA9FAA3-1C2B-4AF2-B583-A7E5F9AD4CE4}" srcOrd="0" destOrd="0" parTransId="{93F03AAB-0E45-4C71-B944-DDE198F4025C}" sibTransId="{F9569092-5023-4030-AA04-6599908B92DD}"/>
    <dgm:cxn modelId="{DCECEDA6-5829-450A-8928-7AEF96C162C7}" type="presOf" srcId="{CEA9FAA3-1C2B-4AF2-B583-A7E5F9AD4CE4}" destId="{DFE87909-C69B-475D-A05C-C5441221D706}" srcOrd="0" destOrd="0" presId="urn:microsoft.com/office/officeart/2005/8/layout/process3"/>
    <dgm:cxn modelId="{E7822E25-F643-4673-9E39-8D3FEDCD1B15}" type="presOf" srcId="{4B243F83-FFF1-4556-A8D3-6DBBF8074E4C}" destId="{FC133815-8601-41F4-9F63-96AF594CC51F}" srcOrd="0" destOrd="0" presId="urn:microsoft.com/office/officeart/2005/8/layout/process3"/>
    <dgm:cxn modelId="{2CF6732D-1DF4-4DA4-B143-E6CA6B806CC1}" type="presOf" srcId="{C3C3F827-A201-490F-A503-46D489998229}" destId="{3E51882D-E0D4-4E22-8346-25DD5B0D62FB}" srcOrd="0" destOrd="0" presId="urn:microsoft.com/office/officeart/2005/8/layout/process3"/>
    <dgm:cxn modelId="{205099AE-F083-4393-BBC3-0BEE3EB4C659}" type="presOf" srcId="{C786EE75-4E1B-4521-B9DD-E92E1A000325}" destId="{4C2BA496-C430-405B-910F-89DE31BEC150}" srcOrd="0" destOrd="0" presId="urn:microsoft.com/office/officeart/2005/8/layout/process3"/>
    <dgm:cxn modelId="{4FFE9B6C-FFCB-4901-8CDB-619D8239C0FC}" type="presOf" srcId="{9EE9492A-7F3B-4F27-BC8C-11B4C242328A}" destId="{33502850-828E-4406-956E-93EE93C6EE79}" srcOrd="0" destOrd="0" presId="urn:microsoft.com/office/officeart/2005/8/layout/process3"/>
    <dgm:cxn modelId="{36039014-F4A7-4050-926F-EEF45F13D475}" type="presOf" srcId="{281085C1-280B-422C-95B5-2D7CAD87EF3C}" destId="{72E19009-D062-4BD7-A4AA-DFF33818A39A}" srcOrd="0" destOrd="0" presId="urn:microsoft.com/office/officeart/2005/8/layout/process3"/>
    <dgm:cxn modelId="{7E586588-22A1-4834-923A-3C7E07B3BFC1}" srcId="{61E46511-9B54-45D9-A32C-F640E92C5BED}" destId="{9EE9492A-7F3B-4F27-BC8C-11B4C242328A}" srcOrd="0" destOrd="0" parTransId="{C50A651C-86BF-4431-9075-92DC2CAB0632}" sibTransId="{ECDC1BA8-81F8-4F08-A090-4383477E47EF}"/>
    <dgm:cxn modelId="{2E8B114A-E276-4936-B88F-3E5AD7C03141}" type="presOf" srcId="{A8326952-E755-4FA2-A9CE-E98CF4433195}" destId="{227DD931-7C56-4AC4-AB44-1F7FF7350599}" srcOrd="0" destOrd="0" presId="urn:microsoft.com/office/officeart/2005/8/layout/process3"/>
    <dgm:cxn modelId="{CFC4A644-CB4A-418E-B445-13C3C73FEA04}" srcId="{A8326952-E755-4FA2-A9CE-E98CF4433195}" destId="{6765E5D1-9558-4AEF-B21B-6D6AD4392EB1}" srcOrd="0" destOrd="0" parTransId="{4A29985E-F169-4FA7-AAA4-9B4F515AE999}" sibTransId="{509F0508-7CBD-4208-82AB-81B5825A9519}"/>
    <dgm:cxn modelId="{D99DCC22-8C90-4573-B956-54EFA56EC802}" type="presOf" srcId="{4B243F83-FFF1-4556-A8D3-6DBBF8074E4C}" destId="{205F8CB8-0F83-4B1F-BA2A-4D29FAB61F78}" srcOrd="1" destOrd="0" presId="urn:microsoft.com/office/officeart/2005/8/layout/process3"/>
    <dgm:cxn modelId="{1F21AF59-385F-4B83-9CF8-F0824DDABE66}" type="presOf" srcId="{509F0508-7CBD-4208-82AB-81B5825A9519}" destId="{80B9B2CD-1358-4DF3-AC0C-DDA884887654}" srcOrd="1" destOrd="0" presId="urn:microsoft.com/office/officeart/2005/8/layout/process3"/>
    <dgm:cxn modelId="{A8AE3DAE-67C5-43B8-BDFF-34B3A7512DEA}" type="presOf" srcId="{D1A21FDC-92B6-485B-80B0-CBC552ACB0F6}" destId="{9370409A-D8AD-4ABF-A1FC-AEA19CA4CEFF}" srcOrd="0" destOrd="0" presId="urn:microsoft.com/office/officeart/2005/8/layout/process3"/>
    <dgm:cxn modelId="{78FD682C-B63A-4AC3-88B4-8EAC87C8C199}" type="presParOf" srcId="{227DD931-7C56-4AC4-AB44-1F7FF7350599}" destId="{9F5D2FFD-1106-4381-BC40-4AE2CE48E69B}" srcOrd="0" destOrd="0" presId="urn:microsoft.com/office/officeart/2005/8/layout/process3"/>
    <dgm:cxn modelId="{8D70AB29-3635-418F-887D-7B821583D241}" type="presParOf" srcId="{9F5D2FFD-1106-4381-BC40-4AE2CE48E69B}" destId="{3AEF0EA7-11DC-44A3-9924-8CFE6EAD2D89}" srcOrd="0" destOrd="0" presId="urn:microsoft.com/office/officeart/2005/8/layout/process3"/>
    <dgm:cxn modelId="{F279E73F-200A-4295-AC36-9D725C7C6CE3}" type="presParOf" srcId="{9F5D2FFD-1106-4381-BC40-4AE2CE48E69B}" destId="{A33A0AE5-72E4-4110-8D24-AB5C734FD1EB}" srcOrd="1" destOrd="0" presId="urn:microsoft.com/office/officeart/2005/8/layout/process3"/>
    <dgm:cxn modelId="{FFC8C561-F495-4B9B-AE71-09DECF72A5A3}" type="presParOf" srcId="{9F5D2FFD-1106-4381-BC40-4AE2CE48E69B}" destId="{3E51882D-E0D4-4E22-8346-25DD5B0D62FB}" srcOrd="2" destOrd="0" presId="urn:microsoft.com/office/officeart/2005/8/layout/process3"/>
    <dgm:cxn modelId="{80C274B9-DFB8-4C7A-8E03-6673FF12CB1B}" type="presParOf" srcId="{227DD931-7C56-4AC4-AB44-1F7FF7350599}" destId="{44D9113B-46A0-4A2B-AE59-776EBFA01B2A}" srcOrd="1" destOrd="0" presId="urn:microsoft.com/office/officeart/2005/8/layout/process3"/>
    <dgm:cxn modelId="{8E6B2767-2E2B-4C28-AB43-952D39D659B6}" type="presParOf" srcId="{44D9113B-46A0-4A2B-AE59-776EBFA01B2A}" destId="{80B9B2CD-1358-4DF3-AC0C-DDA884887654}" srcOrd="0" destOrd="0" presId="urn:microsoft.com/office/officeart/2005/8/layout/process3"/>
    <dgm:cxn modelId="{A961B1B2-6329-4155-B976-9C89A6E223BE}" type="presParOf" srcId="{227DD931-7C56-4AC4-AB44-1F7FF7350599}" destId="{E882B3D1-AA4F-4524-9678-B97B8D35CF5A}" srcOrd="2" destOrd="0" presId="urn:microsoft.com/office/officeart/2005/8/layout/process3"/>
    <dgm:cxn modelId="{2C720BAF-2643-486A-8C3B-EA64AC7CE264}" type="presParOf" srcId="{E882B3D1-AA4F-4524-9678-B97B8D35CF5A}" destId="{9370409A-D8AD-4ABF-A1FC-AEA19CA4CEFF}" srcOrd="0" destOrd="0" presId="urn:microsoft.com/office/officeart/2005/8/layout/process3"/>
    <dgm:cxn modelId="{798C8FB9-4DD3-45E1-B405-13A87BEFDD41}" type="presParOf" srcId="{E882B3D1-AA4F-4524-9678-B97B8D35CF5A}" destId="{392CDD0B-1308-42B1-9EF6-9CB5FF4DB10E}" srcOrd="1" destOrd="0" presId="urn:microsoft.com/office/officeart/2005/8/layout/process3"/>
    <dgm:cxn modelId="{D2E1B33B-411A-4408-8BA5-03895F0BDC71}" type="presParOf" srcId="{E882B3D1-AA4F-4524-9678-B97B8D35CF5A}" destId="{83FBA8B9-08AB-4993-8775-A9C5E0657B9D}" srcOrd="2" destOrd="0" presId="urn:microsoft.com/office/officeart/2005/8/layout/process3"/>
    <dgm:cxn modelId="{81E8D70C-D172-4E37-BA2B-EA0DBBFF556F}" type="presParOf" srcId="{227DD931-7C56-4AC4-AB44-1F7FF7350599}" destId="{FC133815-8601-41F4-9F63-96AF594CC51F}" srcOrd="3" destOrd="0" presId="urn:microsoft.com/office/officeart/2005/8/layout/process3"/>
    <dgm:cxn modelId="{41AE2DCD-69A9-405E-9A5A-ECE81F028B26}" type="presParOf" srcId="{FC133815-8601-41F4-9F63-96AF594CC51F}" destId="{205F8CB8-0F83-4B1F-BA2A-4D29FAB61F78}" srcOrd="0" destOrd="0" presId="urn:microsoft.com/office/officeart/2005/8/layout/process3"/>
    <dgm:cxn modelId="{9FDEBDBC-E34E-49FF-B798-0E3F7F6CCBE1}" type="presParOf" srcId="{227DD931-7C56-4AC4-AB44-1F7FF7350599}" destId="{7A880835-5BDC-42B6-9502-109F03606E4B}" srcOrd="4" destOrd="0" presId="urn:microsoft.com/office/officeart/2005/8/layout/process3"/>
    <dgm:cxn modelId="{D737B344-FEFC-4D49-B8B8-14FDE240DD27}" type="presParOf" srcId="{7A880835-5BDC-42B6-9502-109F03606E4B}" destId="{3F87563D-87BE-4485-A620-EA883B4D1BBB}" srcOrd="0" destOrd="0" presId="urn:microsoft.com/office/officeart/2005/8/layout/process3"/>
    <dgm:cxn modelId="{E70D1997-44F1-40E0-81A3-A44E64BEDA9C}" type="presParOf" srcId="{7A880835-5BDC-42B6-9502-109F03606E4B}" destId="{40745F2C-F07C-468D-8CCC-72AB50A97B99}" srcOrd="1" destOrd="0" presId="urn:microsoft.com/office/officeart/2005/8/layout/process3"/>
    <dgm:cxn modelId="{B14581AB-BA8C-4685-8CC6-816E355176AF}" type="presParOf" srcId="{7A880835-5BDC-42B6-9502-109F03606E4B}" destId="{33502850-828E-4406-956E-93EE93C6EE79}" srcOrd="2" destOrd="0" presId="urn:microsoft.com/office/officeart/2005/8/layout/process3"/>
    <dgm:cxn modelId="{A9D79F9A-66F0-4D62-B65F-F078099D7D44}" type="presParOf" srcId="{227DD931-7C56-4AC4-AB44-1F7FF7350599}" destId="{72E19009-D062-4BD7-A4AA-DFF33818A39A}" srcOrd="5" destOrd="0" presId="urn:microsoft.com/office/officeart/2005/8/layout/process3"/>
    <dgm:cxn modelId="{6F4808A8-332E-43C9-BBA0-86260F28A168}" type="presParOf" srcId="{72E19009-D062-4BD7-A4AA-DFF33818A39A}" destId="{4FFAF207-983A-4203-A8CF-576588092ADD}" srcOrd="0" destOrd="0" presId="urn:microsoft.com/office/officeart/2005/8/layout/process3"/>
    <dgm:cxn modelId="{EE97F8A4-01CA-4088-A991-4C2419EEBD62}" type="presParOf" srcId="{227DD931-7C56-4AC4-AB44-1F7FF7350599}" destId="{88C3EA13-5669-4695-9C9B-7174F9B678C1}" srcOrd="6" destOrd="0" presId="urn:microsoft.com/office/officeart/2005/8/layout/process3"/>
    <dgm:cxn modelId="{BDCB1DE4-A957-4BA9-9748-DC6445FD1EB1}" type="presParOf" srcId="{88C3EA13-5669-4695-9C9B-7174F9B678C1}" destId="{4C2BA496-C430-405B-910F-89DE31BEC150}" srcOrd="0" destOrd="0" presId="urn:microsoft.com/office/officeart/2005/8/layout/process3"/>
    <dgm:cxn modelId="{35D8E0AF-AADE-443F-82E5-7405C6415EA2}" type="presParOf" srcId="{88C3EA13-5669-4695-9C9B-7174F9B678C1}" destId="{1345804A-B6AB-46F9-A72C-A697DC5EDE75}" srcOrd="1" destOrd="0" presId="urn:microsoft.com/office/officeart/2005/8/layout/process3"/>
    <dgm:cxn modelId="{3DA5C369-FF06-4FDB-BEFE-5A5A353AF7BD}" type="presParOf" srcId="{88C3EA13-5669-4695-9C9B-7174F9B678C1}" destId="{DFE87909-C69B-475D-A05C-C5441221D70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AF0E11-7A92-4CCD-B5CD-4F6572EB06C4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ECDB6C-3DDC-445D-93E4-B7BDD4092540}">
      <dgm:prSet phldrT="[Text]"/>
      <dgm:spPr/>
      <dgm:t>
        <a:bodyPr/>
        <a:lstStyle/>
        <a:p>
          <a:r>
            <a:rPr lang="en-US" b="1" dirty="0" smtClean="0"/>
            <a:t>Benchmark: Research</a:t>
          </a:r>
          <a:endParaRPr lang="en-US" dirty="0"/>
        </a:p>
      </dgm:t>
    </dgm:pt>
    <dgm:pt modelId="{2AABDFCD-60F4-47F2-9BF1-86E5C6F6224C}" type="parTrans" cxnId="{0F82FCF5-49CF-4C45-A24A-E93B589D9F87}">
      <dgm:prSet/>
      <dgm:spPr/>
      <dgm:t>
        <a:bodyPr/>
        <a:lstStyle/>
        <a:p>
          <a:endParaRPr lang="en-US"/>
        </a:p>
      </dgm:t>
    </dgm:pt>
    <dgm:pt modelId="{CEB698C7-BFF0-4770-BB7A-0989D0D03311}" type="sibTrans" cxnId="{0F82FCF5-49CF-4C45-A24A-E93B589D9F87}">
      <dgm:prSet/>
      <dgm:spPr/>
      <dgm:t>
        <a:bodyPr/>
        <a:lstStyle/>
        <a:p>
          <a:endParaRPr lang="en-US"/>
        </a:p>
      </dgm:t>
    </dgm:pt>
    <dgm:pt modelId="{EE478E3E-7A43-434E-B888-6B8D98F3E0B2}">
      <dgm:prSet phldrT="[Text]" custT="1"/>
      <dgm:spPr/>
      <dgm:t>
        <a:bodyPr/>
        <a:lstStyle/>
        <a:p>
          <a:r>
            <a:rPr lang="en-US" sz="1600" dirty="0" smtClean="0">
              <a:solidFill>
                <a:srgbClr val="002060"/>
              </a:solidFill>
            </a:rPr>
            <a:t>Support for obtaining grants (pre-award</a:t>
          </a:r>
          <a:r>
            <a:rPr lang="en-US" sz="1600" dirty="0" smtClean="0"/>
            <a:t>)</a:t>
          </a:r>
          <a:endParaRPr lang="en-US" sz="1600" dirty="0">
            <a:solidFill>
              <a:srgbClr val="002060"/>
            </a:solidFill>
          </a:endParaRPr>
        </a:p>
      </dgm:t>
    </dgm:pt>
    <dgm:pt modelId="{B975CFDE-C3D8-449A-A04B-CA22FC02A114}" type="parTrans" cxnId="{4A50E26B-4B8C-4F5A-82DB-A0197B7FE4D7}">
      <dgm:prSet/>
      <dgm:spPr/>
      <dgm:t>
        <a:bodyPr/>
        <a:lstStyle/>
        <a:p>
          <a:endParaRPr lang="en-US"/>
        </a:p>
      </dgm:t>
    </dgm:pt>
    <dgm:pt modelId="{59F8BCF6-043B-4C41-A410-246134B97DF2}" type="sibTrans" cxnId="{4A50E26B-4B8C-4F5A-82DB-A0197B7FE4D7}">
      <dgm:prSet/>
      <dgm:spPr/>
      <dgm:t>
        <a:bodyPr/>
        <a:lstStyle/>
        <a:p>
          <a:endParaRPr lang="en-US"/>
        </a:p>
      </dgm:t>
    </dgm:pt>
    <dgm:pt modelId="{75EFF3C0-67AE-4323-9905-227DE23135CE}">
      <dgm:prSet phldrT="[Text]"/>
      <dgm:spPr/>
      <dgm:t>
        <a:bodyPr/>
        <a:lstStyle/>
        <a:p>
          <a:r>
            <a:rPr lang="en-US" b="1" dirty="0" smtClean="0"/>
            <a:t>Benchmark: Personal and family policies</a:t>
          </a:r>
          <a:endParaRPr lang="en-US" dirty="0"/>
        </a:p>
      </dgm:t>
    </dgm:pt>
    <dgm:pt modelId="{B9CA6275-4C86-4082-BA55-B034B90EDF3A}" type="parTrans" cxnId="{329E6B76-FBC5-4A28-9A39-C8CA87B76FB8}">
      <dgm:prSet/>
      <dgm:spPr/>
      <dgm:t>
        <a:bodyPr/>
        <a:lstStyle/>
        <a:p>
          <a:endParaRPr lang="en-US"/>
        </a:p>
      </dgm:t>
    </dgm:pt>
    <dgm:pt modelId="{E7ECFEBA-A494-4BD9-9055-280B47CE8EE5}" type="sibTrans" cxnId="{329E6B76-FBC5-4A28-9A39-C8CA87B76FB8}">
      <dgm:prSet/>
      <dgm:spPr/>
      <dgm:t>
        <a:bodyPr/>
        <a:lstStyle/>
        <a:p>
          <a:endParaRPr lang="en-US"/>
        </a:p>
      </dgm:t>
    </dgm:pt>
    <dgm:pt modelId="{BC07E377-339D-48E0-81E3-B6C0767621C2}">
      <dgm:prSet phldrT="[Text]"/>
      <dgm:spPr/>
      <dgm:t>
        <a:bodyPr/>
        <a:lstStyle/>
        <a:p>
          <a:r>
            <a:rPr lang="en-US" b="1" dirty="0" smtClean="0"/>
            <a:t>Benchmark: Leadership</a:t>
          </a:r>
          <a:endParaRPr lang="en-US" dirty="0"/>
        </a:p>
      </dgm:t>
    </dgm:pt>
    <dgm:pt modelId="{FB0C72C6-4A66-4E10-BFC3-E9DE8FEEE3A3}" type="parTrans" cxnId="{68F991E2-F034-43FB-B193-C861A1F43BB0}">
      <dgm:prSet/>
      <dgm:spPr/>
      <dgm:t>
        <a:bodyPr/>
        <a:lstStyle/>
        <a:p>
          <a:endParaRPr lang="en-US"/>
        </a:p>
      </dgm:t>
    </dgm:pt>
    <dgm:pt modelId="{83874B2F-5408-4346-84C6-B822072168A9}" type="sibTrans" cxnId="{68F991E2-F034-43FB-B193-C861A1F43BB0}">
      <dgm:prSet/>
      <dgm:spPr/>
      <dgm:t>
        <a:bodyPr/>
        <a:lstStyle/>
        <a:p>
          <a:endParaRPr lang="en-US"/>
        </a:p>
      </dgm:t>
    </dgm:pt>
    <dgm:pt modelId="{12319EA4-33E4-4F22-894C-64897C4F4247}">
      <dgm:prSet phldrT="[Text]"/>
      <dgm:spPr/>
      <dgm:t>
        <a:bodyPr/>
        <a:lstStyle/>
        <a:p>
          <a:r>
            <a:rPr lang="en-US" b="1" dirty="0" smtClean="0"/>
            <a:t>Benchmark: Departmental Quality </a:t>
          </a:r>
          <a:endParaRPr lang="en-US" dirty="0"/>
        </a:p>
      </dgm:t>
    </dgm:pt>
    <dgm:pt modelId="{04A264E2-4019-4E36-9A3F-4939FE524E28}" type="parTrans" cxnId="{61947BCF-89DB-49F9-A13B-E1C2322C2F9A}">
      <dgm:prSet/>
      <dgm:spPr/>
      <dgm:t>
        <a:bodyPr/>
        <a:lstStyle/>
        <a:p>
          <a:endParaRPr lang="en-US"/>
        </a:p>
      </dgm:t>
    </dgm:pt>
    <dgm:pt modelId="{0EC47346-EC72-4DCE-B9AB-8E1D16BB5694}" type="sibTrans" cxnId="{61947BCF-89DB-49F9-A13B-E1C2322C2F9A}">
      <dgm:prSet/>
      <dgm:spPr/>
      <dgm:t>
        <a:bodyPr/>
        <a:lstStyle/>
        <a:p>
          <a:endParaRPr lang="en-US"/>
        </a:p>
      </dgm:t>
    </dgm:pt>
    <dgm:pt modelId="{5EBD8C50-5D14-4DE5-8ACE-D0854A023D51}">
      <dgm:prSet phldrT="[Text]"/>
      <dgm:spPr/>
      <dgm:t>
        <a:bodyPr/>
        <a:lstStyle/>
        <a:p>
          <a:r>
            <a:rPr lang="en-US" b="1" dirty="0" smtClean="0"/>
            <a:t>Benchmark: Appreciation and recognition</a:t>
          </a:r>
          <a:endParaRPr lang="en-US" dirty="0"/>
        </a:p>
      </dgm:t>
    </dgm:pt>
    <dgm:pt modelId="{8690E6EB-AE15-4F72-8BAA-DB7B4118ED73}" type="parTrans" cxnId="{1DBEF2BC-C06E-4258-996C-1819D8040648}">
      <dgm:prSet/>
      <dgm:spPr/>
      <dgm:t>
        <a:bodyPr/>
        <a:lstStyle/>
        <a:p>
          <a:endParaRPr lang="en-US"/>
        </a:p>
      </dgm:t>
    </dgm:pt>
    <dgm:pt modelId="{442410BB-A653-4EEB-8358-1BCE1A3A4C07}" type="sibTrans" cxnId="{1DBEF2BC-C06E-4258-996C-1819D8040648}">
      <dgm:prSet/>
      <dgm:spPr/>
      <dgm:t>
        <a:bodyPr/>
        <a:lstStyle/>
        <a:p>
          <a:endParaRPr lang="en-US"/>
        </a:p>
      </dgm:t>
    </dgm:pt>
    <dgm:pt modelId="{876A684B-63A5-429E-937D-2E73D156FC64}">
      <dgm:prSet custT="1"/>
      <dgm:spPr/>
      <dgm:t>
        <a:bodyPr/>
        <a:lstStyle/>
        <a:p>
          <a:r>
            <a:rPr lang="en-US" sz="1600" dirty="0" smtClean="0">
              <a:solidFill>
                <a:srgbClr val="002060"/>
              </a:solidFill>
            </a:rPr>
            <a:t>Spousal/partner hiring program</a:t>
          </a:r>
          <a:endParaRPr lang="en-US" sz="1600" dirty="0">
            <a:solidFill>
              <a:srgbClr val="002060"/>
            </a:solidFill>
          </a:endParaRPr>
        </a:p>
      </dgm:t>
    </dgm:pt>
    <dgm:pt modelId="{B9A1D545-7EE3-49D9-B5FB-DC63D3544B4E}" type="parTrans" cxnId="{09561904-DF82-43D0-836C-AE71D7D7E7B4}">
      <dgm:prSet/>
      <dgm:spPr/>
      <dgm:t>
        <a:bodyPr/>
        <a:lstStyle/>
        <a:p>
          <a:endParaRPr lang="en-US"/>
        </a:p>
      </dgm:t>
    </dgm:pt>
    <dgm:pt modelId="{C8A42A52-0AAC-4A62-95AD-F9A6ADEF853C}" type="sibTrans" cxnId="{09561904-DF82-43D0-836C-AE71D7D7E7B4}">
      <dgm:prSet/>
      <dgm:spPr/>
      <dgm:t>
        <a:bodyPr/>
        <a:lstStyle/>
        <a:p>
          <a:endParaRPr lang="en-US"/>
        </a:p>
      </dgm:t>
    </dgm:pt>
    <dgm:pt modelId="{2265A832-8C65-49E2-8D35-83FE318A46B2}">
      <dgm:prSet custT="1"/>
      <dgm:spPr/>
      <dgm:t>
        <a:bodyPr/>
        <a:lstStyle/>
        <a:p>
          <a:r>
            <a:rPr lang="en-US" sz="1600" dirty="0" smtClean="0">
              <a:solidFill>
                <a:srgbClr val="002060"/>
              </a:solidFill>
            </a:rPr>
            <a:t>Head/Chair: Fairness in evaluating work</a:t>
          </a:r>
          <a:endParaRPr lang="en-US" sz="1600" dirty="0">
            <a:solidFill>
              <a:srgbClr val="002060"/>
            </a:solidFill>
          </a:endParaRPr>
        </a:p>
      </dgm:t>
    </dgm:pt>
    <dgm:pt modelId="{DC80EC16-2F7F-4A55-A3A1-0A1490218786}" type="parTrans" cxnId="{A097153C-D0B2-4DD1-96ED-BECC83E3E8C7}">
      <dgm:prSet/>
      <dgm:spPr/>
      <dgm:t>
        <a:bodyPr/>
        <a:lstStyle/>
        <a:p>
          <a:endParaRPr lang="en-US"/>
        </a:p>
      </dgm:t>
    </dgm:pt>
    <dgm:pt modelId="{08091EEF-8F7D-44AD-8C84-54ABE6AAD75A}" type="sibTrans" cxnId="{A097153C-D0B2-4DD1-96ED-BECC83E3E8C7}">
      <dgm:prSet/>
      <dgm:spPr/>
      <dgm:t>
        <a:bodyPr/>
        <a:lstStyle/>
        <a:p>
          <a:endParaRPr lang="en-US"/>
        </a:p>
      </dgm:t>
    </dgm:pt>
    <dgm:pt modelId="{E4776DED-A438-4922-BF94-EFE41599A083}">
      <dgm:prSet custT="1"/>
      <dgm:spPr/>
      <dgm:t>
        <a:bodyPr/>
        <a:lstStyle/>
        <a:p>
          <a:r>
            <a:rPr lang="en-US" sz="1600" dirty="0" smtClean="0">
              <a:solidFill>
                <a:srgbClr val="002060"/>
              </a:solidFill>
            </a:rPr>
            <a:t>Department addresses sub-standard tenured faculty performance</a:t>
          </a:r>
          <a:endParaRPr lang="en-US" sz="1600" dirty="0">
            <a:solidFill>
              <a:srgbClr val="002060"/>
            </a:solidFill>
          </a:endParaRPr>
        </a:p>
      </dgm:t>
    </dgm:pt>
    <dgm:pt modelId="{D680AF07-2B81-430D-A728-6F3CF2354FE4}" type="parTrans" cxnId="{6AD84BC9-4D92-44A6-85DA-E90823A2471E}">
      <dgm:prSet/>
      <dgm:spPr/>
      <dgm:t>
        <a:bodyPr/>
        <a:lstStyle/>
        <a:p>
          <a:endParaRPr lang="en-US"/>
        </a:p>
      </dgm:t>
    </dgm:pt>
    <dgm:pt modelId="{ECE0365F-55AC-462A-A543-29419EB45A8C}" type="sibTrans" cxnId="{6AD84BC9-4D92-44A6-85DA-E90823A2471E}">
      <dgm:prSet/>
      <dgm:spPr/>
      <dgm:t>
        <a:bodyPr/>
        <a:lstStyle/>
        <a:p>
          <a:endParaRPr lang="en-US"/>
        </a:p>
      </dgm:t>
    </dgm:pt>
    <dgm:pt modelId="{6A1107CF-B588-4E1E-84A5-1B9175448DC8}">
      <dgm:prSet custT="1"/>
      <dgm:spPr/>
      <dgm:t>
        <a:bodyPr/>
        <a:lstStyle/>
        <a:p>
          <a:r>
            <a:rPr lang="en-US" sz="1600" dirty="0" smtClean="0">
              <a:solidFill>
                <a:srgbClr val="002060"/>
              </a:solidFill>
            </a:rPr>
            <a:t>School/college is valued by President/Provost</a:t>
          </a:r>
          <a:endParaRPr lang="en-US" sz="1600" dirty="0">
            <a:solidFill>
              <a:srgbClr val="002060"/>
            </a:solidFill>
          </a:endParaRPr>
        </a:p>
      </dgm:t>
    </dgm:pt>
    <dgm:pt modelId="{C4CD3362-243B-45EB-9161-B4458458D170}" type="parTrans" cxnId="{2EEC266D-C8F4-4C35-9917-CBE6235A85CC}">
      <dgm:prSet/>
      <dgm:spPr/>
      <dgm:t>
        <a:bodyPr/>
        <a:lstStyle/>
        <a:p>
          <a:endParaRPr lang="en-US"/>
        </a:p>
      </dgm:t>
    </dgm:pt>
    <dgm:pt modelId="{DEBF4BEE-B6D5-4FE7-873E-A2E3611F5A09}" type="sibTrans" cxnId="{2EEC266D-C8F4-4C35-9917-CBE6235A85CC}">
      <dgm:prSet/>
      <dgm:spPr/>
      <dgm:t>
        <a:bodyPr/>
        <a:lstStyle/>
        <a:p>
          <a:endParaRPr lang="en-US"/>
        </a:p>
      </dgm:t>
    </dgm:pt>
    <dgm:pt modelId="{927197BD-4A91-46B9-A897-5DE171572F6A}" type="pres">
      <dgm:prSet presAssocID="{26AF0E11-7A92-4CCD-B5CD-4F6572EB06C4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BE70A4-23E9-4397-B21D-2E72871ADBD4}" type="pres">
      <dgm:prSet presAssocID="{8BECDB6C-3DDC-445D-93E4-B7BDD4092540}" presName="compNode" presStyleCnt="0"/>
      <dgm:spPr/>
    </dgm:pt>
    <dgm:pt modelId="{3C17A3F9-FB89-45DC-8AD2-44DACB3E5173}" type="pres">
      <dgm:prSet presAssocID="{8BECDB6C-3DDC-445D-93E4-B7BDD4092540}" presName="childRec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83ABC-732F-4297-A899-3928A15CD21A}" type="pres">
      <dgm:prSet presAssocID="{8BECDB6C-3DDC-445D-93E4-B7BDD409254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0872-0B4C-43B8-AC95-BDE9A068D5B6}" type="pres">
      <dgm:prSet presAssocID="{8BECDB6C-3DDC-445D-93E4-B7BDD4092540}" presName="parentRect" presStyleLbl="alignNode1" presStyleIdx="0" presStyleCnt="5"/>
      <dgm:spPr/>
      <dgm:t>
        <a:bodyPr/>
        <a:lstStyle/>
        <a:p>
          <a:endParaRPr lang="en-US"/>
        </a:p>
      </dgm:t>
    </dgm:pt>
    <dgm:pt modelId="{99B46859-964D-47DD-9E57-E510A4AA51E0}" type="pres">
      <dgm:prSet presAssocID="{8BECDB6C-3DDC-445D-93E4-B7BDD4092540}" presName="adorn" presStyleLbl="fgAccFollow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01B82A16-A1D0-41F0-AABB-394083DC3342}" type="pres">
      <dgm:prSet presAssocID="{CEB698C7-BFF0-4770-BB7A-0989D0D0331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D7E7249-6954-4C49-BAEE-F30E1F68C373}" type="pres">
      <dgm:prSet presAssocID="{75EFF3C0-67AE-4323-9905-227DE23135CE}" presName="compNode" presStyleCnt="0"/>
      <dgm:spPr/>
    </dgm:pt>
    <dgm:pt modelId="{62C28F2E-EB00-49BE-A943-E534E6902F51}" type="pres">
      <dgm:prSet presAssocID="{75EFF3C0-67AE-4323-9905-227DE23135CE}" presName="childRec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24071-E870-4A11-9E42-093114C6A577}" type="pres">
      <dgm:prSet presAssocID="{75EFF3C0-67AE-4323-9905-227DE23135C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041FE8-4F52-43B9-8537-B9897961A043}" type="pres">
      <dgm:prSet presAssocID="{75EFF3C0-67AE-4323-9905-227DE23135CE}" presName="parentRect" presStyleLbl="alignNode1" presStyleIdx="1" presStyleCnt="5"/>
      <dgm:spPr/>
      <dgm:t>
        <a:bodyPr/>
        <a:lstStyle/>
        <a:p>
          <a:endParaRPr lang="en-US"/>
        </a:p>
      </dgm:t>
    </dgm:pt>
    <dgm:pt modelId="{7CD7F610-BAD5-4D53-B909-345F858BF7D4}" type="pres">
      <dgm:prSet presAssocID="{75EFF3C0-67AE-4323-9905-227DE23135CE}" presName="adorn" presStyleLbl="fgAccFollowNod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D713181A-0F7E-45E4-B3F5-4DCD12B376C1}" type="pres">
      <dgm:prSet presAssocID="{E7ECFEBA-A494-4BD9-9055-280B47CE8EE5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2D852E7-9D20-4DDC-B334-68CC6C1F3B59}" type="pres">
      <dgm:prSet presAssocID="{BC07E377-339D-48E0-81E3-B6C0767621C2}" presName="compNode" presStyleCnt="0"/>
      <dgm:spPr/>
    </dgm:pt>
    <dgm:pt modelId="{5270DFBC-2E85-471C-8705-65CBD229C837}" type="pres">
      <dgm:prSet presAssocID="{BC07E377-339D-48E0-81E3-B6C0767621C2}" presName="childRec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8063F-25AD-46D4-AA20-60C37CD8BFCD}" type="pres">
      <dgm:prSet presAssocID="{BC07E377-339D-48E0-81E3-B6C0767621C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158B57-90C1-40D8-B0EB-86EE5ECDA7CD}" type="pres">
      <dgm:prSet presAssocID="{BC07E377-339D-48E0-81E3-B6C0767621C2}" presName="parentRect" presStyleLbl="alignNode1" presStyleIdx="2" presStyleCnt="5"/>
      <dgm:spPr/>
      <dgm:t>
        <a:bodyPr/>
        <a:lstStyle/>
        <a:p>
          <a:endParaRPr lang="en-US"/>
        </a:p>
      </dgm:t>
    </dgm:pt>
    <dgm:pt modelId="{259EA80E-7C3B-497F-AF1B-7EB9E63CAEA5}" type="pres">
      <dgm:prSet presAssocID="{BC07E377-339D-48E0-81E3-B6C0767621C2}" presName="adorn" presStyleLbl="fgAccFollowNod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BEDDB574-C5A5-47D5-87C8-99ABB79A6F21}" type="pres">
      <dgm:prSet presAssocID="{83874B2F-5408-4346-84C6-B822072168A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78E3B91-ECB3-41F0-96A4-1067B8148D07}" type="pres">
      <dgm:prSet presAssocID="{12319EA4-33E4-4F22-894C-64897C4F4247}" presName="compNode" presStyleCnt="0"/>
      <dgm:spPr/>
    </dgm:pt>
    <dgm:pt modelId="{9A6CA2B4-68F8-4B4E-808F-E025F6FD9618}" type="pres">
      <dgm:prSet presAssocID="{12319EA4-33E4-4F22-894C-64897C4F4247}" presName="childRec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99847-F9CF-4885-8A41-00C12F7C16CD}" type="pres">
      <dgm:prSet presAssocID="{12319EA4-33E4-4F22-894C-64897C4F424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64A42-3994-4A8B-8347-7D03AEBFFAE3}" type="pres">
      <dgm:prSet presAssocID="{12319EA4-33E4-4F22-894C-64897C4F4247}" presName="parentRect" presStyleLbl="alignNode1" presStyleIdx="3" presStyleCnt="5"/>
      <dgm:spPr/>
      <dgm:t>
        <a:bodyPr/>
        <a:lstStyle/>
        <a:p>
          <a:endParaRPr lang="en-US"/>
        </a:p>
      </dgm:t>
    </dgm:pt>
    <dgm:pt modelId="{09EE669C-9A4F-4C54-9FE6-AC9599F5F21B}" type="pres">
      <dgm:prSet presAssocID="{12319EA4-33E4-4F22-894C-64897C4F4247}" presName="adorn" presStyleLbl="fgAccFollowNod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150A8B0C-A2F5-4BB7-8BDC-86B3E7B406B8}" type="pres">
      <dgm:prSet presAssocID="{0EC47346-EC72-4DCE-B9AB-8E1D16BB569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803F81DC-8A2C-4900-B474-625BF40F4FF3}" type="pres">
      <dgm:prSet presAssocID="{5EBD8C50-5D14-4DE5-8ACE-D0854A023D51}" presName="compNode" presStyleCnt="0"/>
      <dgm:spPr/>
    </dgm:pt>
    <dgm:pt modelId="{0E60B4B2-E008-455B-97F5-C573535256F9}" type="pres">
      <dgm:prSet presAssocID="{5EBD8C50-5D14-4DE5-8ACE-D0854A023D51}" presName="childRec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D0BBB-31A5-4A56-91E6-36103FF8FB3F}" type="pres">
      <dgm:prSet presAssocID="{5EBD8C50-5D14-4DE5-8ACE-D0854A023D5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F9E2B1-FF27-47D7-886E-F607F5D35433}" type="pres">
      <dgm:prSet presAssocID="{5EBD8C50-5D14-4DE5-8ACE-D0854A023D51}" presName="parentRect" presStyleLbl="alignNode1" presStyleIdx="4" presStyleCnt="5"/>
      <dgm:spPr/>
      <dgm:t>
        <a:bodyPr/>
        <a:lstStyle/>
        <a:p>
          <a:endParaRPr lang="en-US"/>
        </a:p>
      </dgm:t>
    </dgm:pt>
    <dgm:pt modelId="{E31C7064-6032-42E6-9623-57DAD0092AC2}" type="pres">
      <dgm:prSet presAssocID="{5EBD8C50-5D14-4DE5-8ACE-D0854A023D51}" presName="adorn" presStyleLbl="fgAccFollow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</dgm:ptLst>
  <dgm:cxnLst>
    <dgm:cxn modelId="{2AF5DB35-8C98-412A-95B9-DF0D0F0D7B57}" type="presOf" srcId="{5EBD8C50-5D14-4DE5-8ACE-D0854A023D51}" destId="{BBCD0BBB-31A5-4A56-91E6-36103FF8FB3F}" srcOrd="0" destOrd="0" presId="urn:microsoft.com/office/officeart/2005/8/layout/bList2"/>
    <dgm:cxn modelId="{F292DF09-0746-4774-9747-B2C66D153F45}" type="presOf" srcId="{2265A832-8C65-49E2-8D35-83FE318A46B2}" destId="{5270DFBC-2E85-471C-8705-65CBD229C837}" srcOrd="0" destOrd="0" presId="urn:microsoft.com/office/officeart/2005/8/layout/bList2"/>
    <dgm:cxn modelId="{2EEC266D-C8F4-4C35-9917-CBE6235A85CC}" srcId="{5EBD8C50-5D14-4DE5-8ACE-D0854A023D51}" destId="{6A1107CF-B588-4E1E-84A5-1B9175448DC8}" srcOrd="0" destOrd="0" parTransId="{C4CD3362-243B-45EB-9161-B4458458D170}" sibTransId="{DEBF4BEE-B6D5-4FE7-873E-A2E3611F5A09}"/>
    <dgm:cxn modelId="{254886C0-6716-4370-AE41-F8A212B593B0}" type="presOf" srcId="{75EFF3C0-67AE-4323-9905-227DE23135CE}" destId="{37041FE8-4F52-43B9-8537-B9897961A043}" srcOrd="1" destOrd="0" presId="urn:microsoft.com/office/officeart/2005/8/layout/bList2"/>
    <dgm:cxn modelId="{09561904-DF82-43D0-836C-AE71D7D7E7B4}" srcId="{75EFF3C0-67AE-4323-9905-227DE23135CE}" destId="{876A684B-63A5-429E-937D-2E73D156FC64}" srcOrd="0" destOrd="0" parTransId="{B9A1D545-7EE3-49D9-B5FB-DC63D3544B4E}" sibTransId="{C8A42A52-0AAC-4A62-95AD-F9A6ADEF853C}"/>
    <dgm:cxn modelId="{B30FA183-0201-453F-AE17-B7869C5D9B76}" type="presOf" srcId="{12319EA4-33E4-4F22-894C-64897C4F4247}" destId="{E9C99847-F9CF-4885-8A41-00C12F7C16CD}" srcOrd="0" destOrd="0" presId="urn:microsoft.com/office/officeart/2005/8/layout/bList2"/>
    <dgm:cxn modelId="{E6FB7F39-50F5-4DBF-BDAE-AF46B8B470B8}" type="presOf" srcId="{5EBD8C50-5D14-4DE5-8ACE-D0854A023D51}" destId="{2CF9E2B1-FF27-47D7-886E-F607F5D35433}" srcOrd="1" destOrd="0" presId="urn:microsoft.com/office/officeart/2005/8/layout/bList2"/>
    <dgm:cxn modelId="{4A50E26B-4B8C-4F5A-82DB-A0197B7FE4D7}" srcId="{8BECDB6C-3DDC-445D-93E4-B7BDD4092540}" destId="{EE478E3E-7A43-434E-B888-6B8D98F3E0B2}" srcOrd="0" destOrd="0" parTransId="{B975CFDE-C3D8-449A-A04B-CA22FC02A114}" sibTransId="{59F8BCF6-043B-4C41-A410-246134B97DF2}"/>
    <dgm:cxn modelId="{DCA751F2-6148-422A-9B90-296D7E395D2B}" type="presOf" srcId="{E7ECFEBA-A494-4BD9-9055-280B47CE8EE5}" destId="{D713181A-0F7E-45E4-B3F5-4DCD12B376C1}" srcOrd="0" destOrd="0" presId="urn:microsoft.com/office/officeart/2005/8/layout/bList2"/>
    <dgm:cxn modelId="{33884EBE-05D0-4905-88B0-BEE6B79D1939}" type="presOf" srcId="{8BECDB6C-3DDC-445D-93E4-B7BDD4092540}" destId="{6FFE0872-0B4C-43B8-AC95-BDE9A068D5B6}" srcOrd="1" destOrd="0" presId="urn:microsoft.com/office/officeart/2005/8/layout/bList2"/>
    <dgm:cxn modelId="{F7D8DB82-AD16-4E85-886C-B875A338A4E5}" type="presOf" srcId="{6A1107CF-B588-4E1E-84A5-1B9175448DC8}" destId="{0E60B4B2-E008-455B-97F5-C573535256F9}" srcOrd="0" destOrd="0" presId="urn:microsoft.com/office/officeart/2005/8/layout/bList2"/>
    <dgm:cxn modelId="{E61A3208-D125-47A3-88C6-0A6FC3B6C47C}" type="presOf" srcId="{8BECDB6C-3DDC-445D-93E4-B7BDD4092540}" destId="{8AB83ABC-732F-4297-A899-3928A15CD21A}" srcOrd="0" destOrd="0" presId="urn:microsoft.com/office/officeart/2005/8/layout/bList2"/>
    <dgm:cxn modelId="{584B8463-9935-44AB-B1D3-7FCDDB0C0AA1}" type="presOf" srcId="{75EFF3C0-67AE-4323-9905-227DE23135CE}" destId="{D2624071-E870-4A11-9E42-093114C6A577}" srcOrd="0" destOrd="0" presId="urn:microsoft.com/office/officeart/2005/8/layout/bList2"/>
    <dgm:cxn modelId="{3202103C-64B5-4FE2-B85D-4F6F50AB26E0}" type="presOf" srcId="{83874B2F-5408-4346-84C6-B822072168A9}" destId="{BEDDB574-C5A5-47D5-87C8-99ABB79A6F21}" srcOrd="0" destOrd="0" presId="urn:microsoft.com/office/officeart/2005/8/layout/bList2"/>
    <dgm:cxn modelId="{68F991E2-F034-43FB-B193-C861A1F43BB0}" srcId="{26AF0E11-7A92-4CCD-B5CD-4F6572EB06C4}" destId="{BC07E377-339D-48E0-81E3-B6C0767621C2}" srcOrd="2" destOrd="0" parTransId="{FB0C72C6-4A66-4E10-BFC3-E9DE8FEEE3A3}" sibTransId="{83874B2F-5408-4346-84C6-B822072168A9}"/>
    <dgm:cxn modelId="{5CF81F4F-8E0F-45E2-9006-B1798707AC58}" type="presOf" srcId="{0EC47346-EC72-4DCE-B9AB-8E1D16BB5694}" destId="{150A8B0C-A2F5-4BB7-8BDC-86B3E7B406B8}" srcOrd="0" destOrd="0" presId="urn:microsoft.com/office/officeart/2005/8/layout/bList2"/>
    <dgm:cxn modelId="{7F52D13B-069E-4B42-9999-1B52F4FAEBCA}" type="presOf" srcId="{BC07E377-339D-48E0-81E3-B6C0767621C2}" destId="{3E158B57-90C1-40D8-B0EB-86EE5ECDA7CD}" srcOrd="1" destOrd="0" presId="urn:microsoft.com/office/officeart/2005/8/layout/bList2"/>
    <dgm:cxn modelId="{B21ABAAF-3ADA-49D2-BB25-73A7947AA5ED}" type="presOf" srcId="{26AF0E11-7A92-4CCD-B5CD-4F6572EB06C4}" destId="{927197BD-4A91-46B9-A897-5DE171572F6A}" srcOrd="0" destOrd="0" presId="urn:microsoft.com/office/officeart/2005/8/layout/bList2"/>
    <dgm:cxn modelId="{A097153C-D0B2-4DD1-96ED-BECC83E3E8C7}" srcId="{BC07E377-339D-48E0-81E3-B6C0767621C2}" destId="{2265A832-8C65-49E2-8D35-83FE318A46B2}" srcOrd="0" destOrd="0" parTransId="{DC80EC16-2F7F-4A55-A3A1-0A1490218786}" sibTransId="{08091EEF-8F7D-44AD-8C84-54ABE6AAD75A}"/>
    <dgm:cxn modelId="{01AC6A66-1212-491E-BB36-3EC0AF820D60}" type="presOf" srcId="{EE478E3E-7A43-434E-B888-6B8D98F3E0B2}" destId="{3C17A3F9-FB89-45DC-8AD2-44DACB3E5173}" srcOrd="0" destOrd="0" presId="urn:microsoft.com/office/officeart/2005/8/layout/bList2"/>
    <dgm:cxn modelId="{36BFD5FF-6F71-4801-BF80-36131BD23A36}" type="presOf" srcId="{BC07E377-339D-48E0-81E3-B6C0767621C2}" destId="{6D28063F-25AD-46D4-AA20-60C37CD8BFCD}" srcOrd="0" destOrd="0" presId="urn:microsoft.com/office/officeart/2005/8/layout/bList2"/>
    <dgm:cxn modelId="{0C0C9B72-0D0E-4FC4-86D5-C4322A518AD8}" type="presOf" srcId="{876A684B-63A5-429E-937D-2E73D156FC64}" destId="{62C28F2E-EB00-49BE-A943-E534E6902F51}" srcOrd="0" destOrd="0" presId="urn:microsoft.com/office/officeart/2005/8/layout/bList2"/>
    <dgm:cxn modelId="{0F82FCF5-49CF-4C45-A24A-E93B589D9F87}" srcId="{26AF0E11-7A92-4CCD-B5CD-4F6572EB06C4}" destId="{8BECDB6C-3DDC-445D-93E4-B7BDD4092540}" srcOrd="0" destOrd="0" parTransId="{2AABDFCD-60F4-47F2-9BF1-86E5C6F6224C}" sibTransId="{CEB698C7-BFF0-4770-BB7A-0989D0D03311}"/>
    <dgm:cxn modelId="{968BF0DF-5D52-4804-A284-3B31D9456D93}" type="presOf" srcId="{E4776DED-A438-4922-BF94-EFE41599A083}" destId="{9A6CA2B4-68F8-4B4E-808F-E025F6FD9618}" srcOrd="0" destOrd="0" presId="urn:microsoft.com/office/officeart/2005/8/layout/bList2"/>
    <dgm:cxn modelId="{61947BCF-89DB-49F9-A13B-E1C2322C2F9A}" srcId="{26AF0E11-7A92-4CCD-B5CD-4F6572EB06C4}" destId="{12319EA4-33E4-4F22-894C-64897C4F4247}" srcOrd="3" destOrd="0" parTransId="{04A264E2-4019-4E36-9A3F-4939FE524E28}" sibTransId="{0EC47346-EC72-4DCE-B9AB-8E1D16BB5694}"/>
    <dgm:cxn modelId="{FE8194A6-F985-4DF7-A09B-0FC9665752DE}" type="presOf" srcId="{12319EA4-33E4-4F22-894C-64897C4F4247}" destId="{C2E64A42-3994-4A8B-8347-7D03AEBFFAE3}" srcOrd="1" destOrd="0" presId="urn:microsoft.com/office/officeart/2005/8/layout/bList2"/>
    <dgm:cxn modelId="{1DBEF2BC-C06E-4258-996C-1819D8040648}" srcId="{26AF0E11-7A92-4CCD-B5CD-4F6572EB06C4}" destId="{5EBD8C50-5D14-4DE5-8ACE-D0854A023D51}" srcOrd="4" destOrd="0" parTransId="{8690E6EB-AE15-4F72-8BAA-DB7B4118ED73}" sibTransId="{442410BB-A653-4EEB-8358-1BCE1A3A4C07}"/>
    <dgm:cxn modelId="{976311DE-25BA-4CFC-B30D-CF0613478F3C}" type="presOf" srcId="{CEB698C7-BFF0-4770-BB7A-0989D0D03311}" destId="{01B82A16-A1D0-41F0-AABB-394083DC3342}" srcOrd="0" destOrd="0" presId="urn:microsoft.com/office/officeart/2005/8/layout/bList2"/>
    <dgm:cxn modelId="{6AD84BC9-4D92-44A6-85DA-E90823A2471E}" srcId="{12319EA4-33E4-4F22-894C-64897C4F4247}" destId="{E4776DED-A438-4922-BF94-EFE41599A083}" srcOrd="0" destOrd="0" parTransId="{D680AF07-2B81-430D-A728-6F3CF2354FE4}" sibTransId="{ECE0365F-55AC-462A-A543-29419EB45A8C}"/>
    <dgm:cxn modelId="{329E6B76-FBC5-4A28-9A39-C8CA87B76FB8}" srcId="{26AF0E11-7A92-4CCD-B5CD-4F6572EB06C4}" destId="{75EFF3C0-67AE-4323-9905-227DE23135CE}" srcOrd="1" destOrd="0" parTransId="{B9CA6275-4C86-4082-BA55-B034B90EDF3A}" sibTransId="{E7ECFEBA-A494-4BD9-9055-280B47CE8EE5}"/>
    <dgm:cxn modelId="{4D694E5D-2DFE-4C48-B3B2-BB98CA96C015}" type="presParOf" srcId="{927197BD-4A91-46B9-A897-5DE171572F6A}" destId="{FBBE70A4-23E9-4397-B21D-2E72871ADBD4}" srcOrd="0" destOrd="0" presId="urn:microsoft.com/office/officeart/2005/8/layout/bList2"/>
    <dgm:cxn modelId="{5829502A-BC28-46B1-AD4B-93D718769960}" type="presParOf" srcId="{FBBE70A4-23E9-4397-B21D-2E72871ADBD4}" destId="{3C17A3F9-FB89-45DC-8AD2-44DACB3E5173}" srcOrd="0" destOrd="0" presId="urn:microsoft.com/office/officeart/2005/8/layout/bList2"/>
    <dgm:cxn modelId="{255662F3-6006-4F25-A243-0541BA7DE4E7}" type="presParOf" srcId="{FBBE70A4-23E9-4397-B21D-2E72871ADBD4}" destId="{8AB83ABC-732F-4297-A899-3928A15CD21A}" srcOrd="1" destOrd="0" presId="urn:microsoft.com/office/officeart/2005/8/layout/bList2"/>
    <dgm:cxn modelId="{0C9CE0E1-1856-40C5-BE8E-B9589FFF0212}" type="presParOf" srcId="{FBBE70A4-23E9-4397-B21D-2E72871ADBD4}" destId="{6FFE0872-0B4C-43B8-AC95-BDE9A068D5B6}" srcOrd="2" destOrd="0" presId="urn:microsoft.com/office/officeart/2005/8/layout/bList2"/>
    <dgm:cxn modelId="{3D319D93-5D28-4D4A-9E67-4D8207929C0A}" type="presParOf" srcId="{FBBE70A4-23E9-4397-B21D-2E72871ADBD4}" destId="{99B46859-964D-47DD-9E57-E510A4AA51E0}" srcOrd="3" destOrd="0" presId="urn:microsoft.com/office/officeart/2005/8/layout/bList2"/>
    <dgm:cxn modelId="{C61A2741-456C-47B9-A44C-D6DBE08179E9}" type="presParOf" srcId="{927197BD-4A91-46B9-A897-5DE171572F6A}" destId="{01B82A16-A1D0-41F0-AABB-394083DC3342}" srcOrd="1" destOrd="0" presId="urn:microsoft.com/office/officeart/2005/8/layout/bList2"/>
    <dgm:cxn modelId="{368526DE-1CF9-47AC-A54E-EED2657DE289}" type="presParOf" srcId="{927197BD-4A91-46B9-A897-5DE171572F6A}" destId="{1D7E7249-6954-4C49-BAEE-F30E1F68C373}" srcOrd="2" destOrd="0" presId="urn:microsoft.com/office/officeart/2005/8/layout/bList2"/>
    <dgm:cxn modelId="{82794FE9-17AF-4031-B723-A84CB763F90B}" type="presParOf" srcId="{1D7E7249-6954-4C49-BAEE-F30E1F68C373}" destId="{62C28F2E-EB00-49BE-A943-E534E6902F51}" srcOrd="0" destOrd="0" presId="urn:microsoft.com/office/officeart/2005/8/layout/bList2"/>
    <dgm:cxn modelId="{79051D19-30FF-4A68-B7C7-10457425AD62}" type="presParOf" srcId="{1D7E7249-6954-4C49-BAEE-F30E1F68C373}" destId="{D2624071-E870-4A11-9E42-093114C6A577}" srcOrd="1" destOrd="0" presId="urn:microsoft.com/office/officeart/2005/8/layout/bList2"/>
    <dgm:cxn modelId="{B42D589B-91DC-47C8-B3D8-13FE2D557B0B}" type="presParOf" srcId="{1D7E7249-6954-4C49-BAEE-F30E1F68C373}" destId="{37041FE8-4F52-43B9-8537-B9897961A043}" srcOrd="2" destOrd="0" presId="urn:microsoft.com/office/officeart/2005/8/layout/bList2"/>
    <dgm:cxn modelId="{2832E50B-F2A8-4F3B-914D-242714B09BCA}" type="presParOf" srcId="{1D7E7249-6954-4C49-BAEE-F30E1F68C373}" destId="{7CD7F610-BAD5-4D53-B909-345F858BF7D4}" srcOrd="3" destOrd="0" presId="urn:microsoft.com/office/officeart/2005/8/layout/bList2"/>
    <dgm:cxn modelId="{83751AA7-A11A-41E1-A187-52DA7F955B4E}" type="presParOf" srcId="{927197BD-4A91-46B9-A897-5DE171572F6A}" destId="{D713181A-0F7E-45E4-B3F5-4DCD12B376C1}" srcOrd="3" destOrd="0" presId="urn:microsoft.com/office/officeart/2005/8/layout/bList2"/>
    <dgm:cxn modelId="{27A35CFF-38BC-4BF5-8D80-C4000E637A68}" type="presParOf" srcId="{927197BD-4A91-46B9-A897-5DE171572F6A}" destId="{12D852E7-9D20-4DDC-B334-68CC6C1F3B59}" srcOrd="4" destOrd="0" presId="urn:microsoft.com/office/officeart/2005/8/layout/bList2"/>
    <dgm:cxn modelId="{11E79F35-1869-4CAA-B963-F7192514F676}" type="presParOf" srcId="{12D852E7-9D20-4DDC-B334-68CC6C1F3B59}" destId="{5270DFBC-2E85-471C-8705-65CBD229C837}" srcOrd="0" destOrd="0" presId="urn:microsoft.com/office/officeart/2005/8/layout/bList2"/>
    <dgm:cxn modelId="{DDCD7834-1036-4E0D-839C-FED0C4BFBF6A}" type="presParOf" srcId="{12D852E7-9D20-4DDC-B334-68CC6C1F3B59}" destId="{6D28063F-25AD-46D4-AA20-60C37CD8BFCD}" srcOrd="1" destOrd="0" presId="urn:microsoft.com/office/officeart/2005/8/layout/bList2"/>
    <dgm:cxn modelId="{FAAC6479-B3B9-4D90-B335-75E4CC497163}" type="presParOf" srcId="{12D852E7-9D20-4DDC-B334-68CC6C1F3B59}" destId="{3E158B57-90C1-40D8-B0EB-86EE5ECDA7CD}" srcOrd="2" destOrd="0" presId="urn:microsoft.com/office/officeart/2005/8/layout/bList2"/>
    <dgm:cxn modelId="{EB3C7BA3-BEDF-495D-A309-B115DDCDF183}" type="presParOf" srcId="{12D852E7-9D20-4DDC-B334-68CC6C1F3B59}" destId="{259EA80E-7C3B-497F-AF1B-7EB9E63CAEA5}" srcOrd="3" destOrd="0" presId="urn:microsoft.com/office/officeart/2005/8/layout/bList2"/>
    <dgm:cxn modelId="{52344A4A-B3FA-4829-9CF3-272A63DE2FAB}" type="presParOf" srcId="{927197BD-4A91-46B9-A897-5DE171572F6A}" destId="{BEDDB574-C5A5-47D5-87C8-99ABB79A6F21}" srcOrd="5" destOrd="0" presId="urn:microsoft.com/office/officeart/2005/8/layout/bList2"/>
    <dgm:cxn modelId="{79C7098C-BF48-4635-B0DA-89FFBED8E545}" type="presParOf" srcId="{927197BD-4A91-46B9-A897-5DE171572F6A}" destId="{B78E3B91-ECB3-41F0-96A4-1067B8148D07}" srcOrd="6" destOrd="0" presId="urn:microsoft.com/office/officeart/2005/8/layout/bList2"/>
    <dgm:cxn modelId="{204B7754-CC9C-45B3-9704-29B770BDF603}" type="presParOf" srcId="{B78E3B91-ECB3-41F0-96A4-1067B8148D07}" destId="{9A6CA2B4-68F8-4B4E-808F-E025F6FD9618}" srcOrd="0" destOrd="0" presId="urn:microsoft.com/office/officeart/2005/8/layout/bList2"/>
    <dgm:cxn modelId="{1B068D51-A9EF-4C89-BC65-7B1E678E93AD}" type="presParOf" srcId="{B78E3B91-ECB3-41F0-96A4-1067B8148D07}" destId="{E9C99847-F9CF-4885-8A41-00C12F7C16CD}" srcOrd="1" destOrd="0" presId="urn:microsoft.com/office/officeart/2005/8/layout/bList2"/>
    <dgm:cxn modelId="{132639AE-E75F-4E47-8ECF-90F8167987FA}" type="presParOf" srcId="{B78E3B91-ECB3-41F0-96A4-1067B8148D07}" destId="{C2E64A42-3994-4A8B-8347-7D03AEBFFAE3}" srcOrd="2" destOrd="0" presId="urn:microsoft.com/office/officeart/2005/8/layout/bList2"/>
    <dgm:cxn modelId="{A3EAF422-F445-46C7-B6A7-50989DF4C558}" type="presParOf" srcId="{B78E3B91-ECB3-41F0-96A4-1067B8148D07}" destId="{09EE669C-9A4F-4C54-9FE6-AC9599F5F21B}" srcOrd="3" destOrd="0" presId="urn:microsoft.com/office/officeart/2005/8/layout/bList2"/>
    <dgm:cxn modelId="{A1B5BC1A-D87F-4113-B095-C6580BDD13D4}" type="presParOf" srcId="{927197BD-4A91-46B9-A897-5DE171572F6A}" destId="{150A8B0C-A2F5-4BB7-8BDC-86B3E7B406B8}" srcOrd="7" destOrd="0" presId="urn:microsoft.com/office/officeart/2005/8/layout/bList2"/>
    <dgm:cxn modelId="{67B4D999-C1A5-4844-8DD6-6923C268596A}" type="presParOf" srcId="{927197BD-4A91-46B9-A897-5DE171572F6A}" destId="{803F81DC-8A2C-4900-B474-625BF40F4FF3}" srcOrd="8" destOrd="0" presId="urn:microsoft.com/office/officeart/2005/8/layout/bList2"/>
    <dgm:cxn modelId="{45CD6853-C500-43B7-A44C-E86064DC4694}" type="presParOf" srcId="{803F81DC-8A2C-4900-B474-625BF40F4FF3}" destId="{0E60B4B2-E008-455B-97F5-C573535256F9}" srcOrd="0" destOrd="0" presId="urn:microsoft.com/office/officeart/2005/8/layout/bList2"/>
    <dgm:cxn modelId="{C04531DD-8AA0-426B-9482-F4DD17E32E4A}" type="presParOf" srcId="{803F81DC-8A2C-4900-B474-625BF40F4FF3}" destId="{BBCD0BBB-31A5-4A56-91E6-36103FF8FB3F}" srcOrd="1" destOrd="0" presId="urn:microsoft.com/office/officeart/2005/8/layout/bList2"/>
    <dgm:cxn modelId="{CF168A8A-DA0A-4BF9-BC47-CCB2A51F2549}" type="presParOf" srcId="{803F81DC-8A2C-4900-B474-625BF40F4FF3}" destId="{2CF9E2B1-FF27-47D7-886E-F607F5D35433}" srcOrd="2" destOrd="0" presId="urn:microsoft.com/office/officeart/2005/8/layout/bList2"/>
    <dgm:cxn modelId="{FD64A789-46CE-4399-8B39-5CD1C009C549}" type="presParOf" srcId="{803F81DC-8A2C-4900-B474-625BF40F4FF3}" destId="{E31C7064-6032-42E6-9623-57DAD0092AC2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A0AE5-72E4-4110-8D24-AB5C734FD1EB}">
      <dsp:nvSpPr>
        <dsp:cNvPr id="0" name=""/>
        <dsp:cNvSpPr/>
      </dsp:nvSpPr>
      <dsp:spPr>
        <a:xfrm>
          <a:off x="3349" y="613568"/>
          <a:ext cx="1315385" cy="69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2005-2006</a:t>
          </a:r>
          <a:endParaRPr lang="en-US" sz="1500" b="1" kern="1200" dirty="0"/>
        </a:p>
      </dsp:txBody>
      <dsp:txXfrm>
        <a:off x="3349" y="613568"/>
        <a:ext cx="1315385" cy="460800"/>
      </dsp:txXfrm>
    </dsp:sp>
    <dsp:sp modelId="{3E51882D-E0D4-4E22-8346-25DD5B0D62FB}">
      <dsp:nvSpPr>
        <dsp:cNvPr id="0" name=""/>
        <dsp:cNvSpPr/>
      </dsp:nvSpPr>
      <dsp:spPr>
        <a:xfrm>
          <a:off x="205497" y="1074368"/>
          <a:ext cx="1449923" cy="141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rgbClr val="002060"/>
              </a:solidFill>
            </a:rPr>
            <a:t>Administered to pre-tenure faculty</a:t>
          </a:r>
          <a:endParaRPr lang="en-US" sz="1400" kern="1200" dirty="0">
            <a:solidFill>
              <a:srgbClr val="002060"/>
            </a:solidFill>
          </a:endParaRPr>
        </a:p>
      </dsp:txBody>
      <dsp:txXfrm>
        <a:off x="246830" y="1115701"/>
        <a:ext cx="1367257" cy="1328534"/>
      </dsp:txXfrm>
    </dsp:sp>
    <dsp:sp modelId="{44D9113B-46A0-4A2B-AE59-776EBFA01B2A}">
      <dsp:nvSpPr>
        <dsp:cNvPr id="0" name=""/>
        <dsp:cNvSpPr/>
      </dsp:nvSpPr>
      <dsp:spPr>
        <a:xfrm>
          <a:off x="1534960" y="680222"/>
          <a:ext cx="458396" cy="327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534960" y="745721"/>
        <a:ext cx="360148" cy="196495"/>
      </dsp:txXfrm>
    </dsp:sp>
    <dsp:sp modelId="{392CDD0B-1308-42B1-9EF6-9CB5FF4DB10E}">
      <dsp:nvSpPr>
        <dsp:cNvPr id="0" name=""/>
        <dsp:cNvSpPr/>
      </dsp:nvSpPr>
      <dsp:spPr>
        <a:xfrm>
          <a:off x="2183635" y="613568"/>
          <a:ext cx="1315385" cy="69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2008-2009</a:t>
          </a:r>
          <a:endParaRPr lang="en-US" sz="1500" b="1" kern="1200" dirty="0"/>
        </a:p>
      </dsp:txBody>
      <dsp:txXfrm>
        <a:off x="2183635" y="613568"/>
        <a:ext cx="1315385" cy="460800"/>
      </dsp:txXfrm>
    </dsp:sp>
    <dsp:sp modelId="{83FBA8B9-08AB-4993-8775-A9C5E0657B9D}">
      <dsp:nvSpPr>
        <dsp:cNvPr id="0" name=""/>
        <dsp:cNvSpPr/>
      </dsp:nvSpPr>
      <dsp:spPr>
        <a:xfrm>
          <a:off x="2389702" y="1074368"/>
          <a:ext cx="1442083" cy="141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rgbClr val="002060"/>
              </a:solidFill>
            </a:rPr>
            <a:t>Administered to pre-tenure faculty</a:t>
          </a:r>
          <a:endParaRPr lang="en-US" sz="1400" kern="1200" dirty="0">
            <a:solidFill>
              <a:srgbClr val="002060"/>
            </a:solidFill>
          </a:endParaRPr>
        </a:p>
      </dsp:txBody>
      <dsp:txXfrm>
        <a:off x="2431035" y="1115701"/>
        <a:ext cx="1359417" cy="1328534"/>
      </dsp:txXfrm>
    </dsp:sp>
    <dsp:sp modelId="{FC133815-8601-41F4-9F63-96AF594CC51F}">
      <dsp:nvSpPr>
        <dsp:cNvPr id="0" name=""/>
        <dsp:cNvSpPr/>
      </dsp:nvSpPr>
      <dsp:spPr>
        <a:xfrm>
          <a:off x="3714266" y="680222"/>
          <a:ext cx="456319" cy="327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714266" y="745721"/>
        <a:ext cx="358071" cy="196495"/>
      </dsp:txXfrm>
    </dsp:sp>
    <dsp:sp modelId="{40745F2C-F07C-468D-8CCC-72AB50A97B99}">
      <dsp:nvSpPr>
        <dsp:cNvPr id="0" name=""/>
        <dsp:cNvSpPr/>
      </dsp:nvSpPr>
      <dsp:spPr>
        <a:xfrm>
          <a:off x="4360001" y="613568"/>
          <a:ext cx="1315385" cy="69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2010-2011</a:t>
          </a:r>
          <a:endParaRPr lang="en-US" sz="1500" b="1" kern="1200" dirty="0"/>
        </a:p>
      </dsp:txBody>
      <dsp:txXfrm>
        <a:off x="4360001" y="613568"/>
        <a:ext cx="1315385" cy="460800"/>
      </dsp:txXfrm>
    </dsp:sp>
    <dsp:sp modelId="{33502850-828E-4406-956E-93EE93C6EE79}">
      <dsp:nvSpPr>
        <dsp:cNvPr id="0" name=""/>
        <dsp:cNvSpPr/>
      </dsp:nvSpPr>
      <dsp:spPr>
        <a:xfrm>
          <a:off x="4515840" y="1074368"/>
          <a:ext cx="1542539" cy="141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rgbClr val="002060"/>
              </a:solidFill>
            </a:rPr>
            <a:t>Administered to tenured faculty</a:t>
          </a:r>
          <a:endParaRPr lang="en-US" sz="1400" kern="1200" dirty="0">
            <a:solidFill>
              <a:srgbClr val="002060"/>
            </a:solidFill>
          </a:endParaRPr>
        </a:p>
      </dsp:txBody>
      <dsp:txXfrm>
        <a:off x="4557173" y="1115701"/>
        <a:ext cx="1459873" cy="1328534"/>
      </dsp:txXfrm>
    </dsp:sp>
    <dsp:sp modelId="{72E19009-D062-4BD7-A4AA-DFF33818A39A}">
      <dsp:nvSpPr>
        <dsp:cNvPr id="0" name=""/>
        <dsp:cNvSpPr/>
      </dsp:nvSpPr>
      <dsp:spPr>
        <a:xfrm>
          <a:off x="5903189" y="680222"/>
          <a:ext cx="482940" cy="327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903189" y="745721"/>
        <a:ext cx="384692" cy="196495"/>
      </dsp:txXfrm>
    </dsp:sp>
    <dsp:sp modelId="{1345804A-B6AB-46F9-A72C-A697DC5EDE75}">
      <dsp:nvSpPr>
        <dsp:cNvPr id="0" name=""/>
        <dsp:cNvSpPr/>
      </dsp:nvSpPr>
      <dsp:spPr>
        <a:xfrm>
          <a:off x="6586595" y="613568"/>
          <a:ext cx="1315385" cy="691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2013-2014</a:t>
          </a:r>
          <a:endParaRPr lang="en-US" sz="1500" b="1" kern="1200" dirty="0"/>
        </a:p>
      </dsp:txBody>
      <dsp:txXfrm>
        <a:off x="6586595" y="613568"/>
        <a:ext cx="1315385" cy="460800"/>
      </dsp:txXfrm>
    </dsp:sp>
    <dsp:sp modelId="{DFE87909-C69B-475D-A05C-C5441221D706}">
      <dsp:nvSpPr>
        <dsp:cNvPr id="0" name=""/>
        <dsp:cNvSpPr/>
      </dsp:nvSpPr>
      <dsp:spPr>
        <a:xfrm>
          <a:off x="6772043" y="1074368"/>
          <a:ext cx="1483321" cy="1411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rgbClr val="002060"/>
              </a:solidFill>
            </a:rPr>
            <a:t>Administered to pre-tenure, tenured, and full-time non-tenure track faculty</a:t>
          </a:r>
          <a:endParaRPr lang="en-US" sz="1400" kern="1200" dirty="0">
            <a:solidFill>
              <a:srgbClr val="002060"/>
            </a:solidFill>
          </a:endParaRPr>
        </a:p>
      </dsp:txBody>
      <dsp:txXfrm>
        <a:off x="6813376" y="1115701"/>
        <a:ext cx="1400655" cy="1328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A3F9-FB89-45DC-8AD2-44DACB3E5173}">
      <dsp:nvSpPr>
        <dsp:cNvPr id="0" name=""/>
        <dsp:cNvSpPr/>
      </dsp:nvSpPr>
      <dsp:spPr>
        <a:xfrm>
          <a:off x="905140" y="2012"/>
          <a:ext cx="1943289" cy="14506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2060"/>
              </a:solidFill>
            </a:rPr>
            <a:t>Support for obtaining grants (pre-award</a:t>
          </a:r>
          <a:r>
            <a:rPr lang="en-US" sz="1600" kern="1200" dirty="0" smtClean="0"/>
            <a:t>)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939130" y="36002"/>
        <a:ext cx="1875309" cy="1416634"/>
      </dsp:txXfrm>
    </dsp:sp>
    <dsp:sp modelId="{6FFE0872-0B4C-43B8-AC95-BDE9A068D5B6}">
      <dsp:nvSpPr>
        <dsp:cNvPr id="0" name=""/>
        <dsp:cNvSpPr/>
      </dsp:nvSpPr>
      <dsp:spPr>
        <a:xfrm>
          <a:off x="905140" y="1452636"/>
          <a:ext cx="1943289" cy="623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Benchmark: Research</a:t>
          </a:r>
          <a:endParaRPr lang="en-US" sz="1400" kern="1200" dirty="0"/>
        </a:p>
      </dsp:txBody>
      <dsp:txXfrm>
        <a:off x="905140" y="1452636"/>
        <a:ext cx="1368513" cy="623768"/>
      </dsp:txXfrm>
    </dsp:sp>
    <dsp:sp modelId="{99B46859-964D-47DD-9E57-E510A4AA51E0}">
      <dsp:nvSpPr>
        <dsp:cNvPr id="0" name=""/>
        <dsp:cNvSpPr/>
      </dsp:nvSpPr>
      <dsp:spPr>
        <a:xfrm>
          <a:off x="2328626" y="1551716"/>
          <a:ext cx="680151" cy="6801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28F2E-EB00-49BE-A943-E534E6902F51}">
      <dsp:nvSpPr>
        <dsp:cNvPr id="0" name=""/>
        <dsp:cNvSpPr/>
      </dsp:nvSpPr>
      <dsp:spPr>
        <a:xfrm>
          <a:off x="3177281" y="2012"/>
          <a:ext cx="1943289" cy="14506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2060"/>
              </a:solidFill>
            </a:rPr>
            <a:t>Spousal/partner hiring program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3211271" y="36002"/>
        <a:ext cx="1875309" cy="1416634"/>
      </dsp:txXfrm>
    </dsp:sp>
    <dsp:sp modelId="{37041FE8-4F52-43B9-8537-B9897961A043}">
      <dsp:nvSpPr>
        <dsp:cNvPr id="0" name=""/>
        <dsp:cNvSpPr/>
      </dsp:nvSpPr>
      <dsp:spPr>
        <a:xfrm>
          <a:off x="3177281" y="1452636"/>
          <a:ext cx="1943289" cy="623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Benchmark: Personal and family policies</a:t>
          </a:r>
          <a:endParaRPr lang="en-US" sz="1400" kern="1200" dirty="0"/>
        </a:p>
      </dsp:txBody>
      <dsp:txXfrm>
        <a:off x="3177281" y="1452636"/>
        <a:ext cx="1368513" cy="623768"/>
      </dsp:txXfrm>
    </dsp:sp>
    <dsp:sp modelId="{7CD7F610-BAD5-4D53-B909-345F858BF7D4}">
      <dsp:nvSpPr>
        <dsp:cNvPr id="0" name=""/>
        <dsp:cNvSpPr/>
      </dsp:nvSpPr>
      <dsp:spPr>
        <a:xfrm>
          <a:off x="4600767" y="1551716"/>
          <a:ext cx="680151" cy="68015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70DFBC-2E85-471C-8705-65CBD229C837}">
      <dsp:nvSpPr>
        <dsp:cNvPr id="0" name=""/>
        <dsp:cNvSpPr/>
      </dsp:nvSpPr>
      <dsp:spPr>
        <a:xfrm>
          <a:off x="5449421" y="2012"/>
          <a:ext cx="1943289" cy="14506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2060"/>
              </a:solidFill>
            </a:rPr>
            <a:t>Head/Chair: Fairness in evaluating work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5483411" y="36002"/>
        <a:ext cx="1875309" cy="1416634"/>
      </dsp:txXfrm>
    </dsp:sp>
    <dsp:sp modelId="{3E158B57-90C1-40D8-B0EB-86EE5ECDA7CD}">
      <dsp:nvSpPr>
        <dsp:cNvPr id="0" name=""/>
        <dsp:cNvSpPr/>
      </dsp:nvSpPr>
      <dsp:spPr>
        <a:xfrm>
          <a:off x="5449421" y="1452636"/>
          <a:ext cx="1943289" cy="623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Benchmark: Leadership</a:t>
          </a:r>
          <a:endParaRPr lang="en-US" sz="1400" kern="1200" dirty="0"/>
        </a:p>
      </dsp:txBody>
      <dsp:txXfrm>
        <a:off x="5449421" y="1452636"/>
        <a:ext cx="1368513" cy="623768"/>
      </dsp:txXfrm>
    </dsp:sp>
    <dsp:sp modelId="{259EA80E-7C3B-497F-AF1B-7EB9E63CAEA5}">
      <dsp:nvSpPr>
        <dsp:cNvPr id="0" name=""/>
        <dsp:cNvSpPr/>
      </dsp:nvSpPr>
      <dsp:spPr>
        <a:xfrm>
          <a:off x="6872907" y="1551716"/>
          <a:ext cx="680151" cy="68015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CA2B4-68F8-4B4E-808F-E025F6FD9618}">
      <dsp:nvSpPr>
        <dsp:cNvPr id="0" name=""/>
        <dsp:cNvSpPr/>
      </dsp:nvSpPr>
      <dsp:spPr>
        <a:xfrm>
          <a:off x="2041211" y="2568732"/>
          <a:ext cx="1943289" cy="14506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2060"/>
              </a:solidFill>
            </a:rPr>
            <a:t>Department addresses sub-standard tenured faculty performance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2075201" y="2602722"/>
        <a:ext cx="1875309" cy="1416634"/>
      </dsp:txXfrm>
    </dsp:sp>
    <dsp:sp modelId="{C2E64A42-3994-4A8B-8347-7D03AEBFFAE3}">
      <dsp:nvSpPr>
        <dsp:cNvPr id="0" name=""/>
        <dsp:cNvSpPr/>
      </dsp:nvSpPr>
      <dsp:spPr>
        <a:xfrm>
          <a:off x="2041211" y="4019356"/>
          <a:ext cx="1943289" cy="623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Benchmark: Departmental Quality </a:t>
          </a:r>
          <a:endParaRPr lang="en-US" sz="1400" kern="1200" dirty="0"/>
        </a:p>
      </dsp:txBody>
      <dsp:txXfrm>
        <a:off x="2041211" y="4019356"/>
        <a:ext cx="1368513" cy="623768"/>
      </dsp:txXfrm>
    </dsp:sp>
    <dsp:sp modelId="{09EE669C-9A4F-4C54-9FE6-AC9599F5F21B}">
      <dsp:nvSpPr>
        <dsp:cNvPr id="0" name=""/>
        <dsp:cNvSpPr/>
      </dsp:nvSpPr>
      <dsp:spPr>
        <a:xfrm>
          <a:off x="3464697" y="4118436"/>
          <a:ext cx="680151" cy="68015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0B4B2-E008-455B-97F5-C573535256F9}">
      <dsp:nvSpPr>
        <dsp:cNvPr id="0" name=""/>
        <dsp:cNvSpPr/>
      </dsp:nvSpPr>
      <dsp:spPr>
        <a:xfrm>
          <a:off x="4313351" y="2568732"/>
          <a:ext cx="1943289" cy="14506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002060"/>
              </a:solidFill>
            </a:rPr>
            <a:t>School/college is valued by President/Provost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4347341" y="2602722"/>
        <a:ext cx="1875309" cy="1416634"/>
      </dsp:txXfrm>
    </dsp:sp>
    <dsp:sp modelId="{2CF9E2B1-FF27-47D7-886E-F607F5D35433}">
      <dsp:nvSpPr>
        <dsp:cNvPr id="0" name=""/>
        <dsp:cNvSpPr/>
      </dsp:nvSpPr>
      <dsp:spPr>
        <a:xfrm>
          <a:off x="4313351" y="4019356"/>
          <a:ext cx="1943289" cy="623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Benchmark: Appreciation and recognition</a:t>
          </a:r>
          <a:endParaRPr lang="en-US" sz="1400" kern="1200" dirty="0"/>
        </a:p>
      </dsp:txBody>
      <dsp:txXfrm>
        <a:off x="4313351" y="4019356"/>
        <a:ext cx="1368513" cy="623768"/>
      </dsp:txXfrm>
    </dsp:sp>
    <dsp:sp modelId="{E31C7064-6032-42E6-9623-57DAD0092AC2}">
      <dsp:nvSpPr>
        <dsp:cNvPr id="0" name=""/>
        <dsp:cNvSpPr/>
      </dsp:nvSpPr>
      <dsp:spPr>
        <a:xfrm>
          <a:off x="5736837" y="4118436"/>
          <a:ext cx="680151" cy="68015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B240603E-75EC-415A-AA02-98546A55D807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324BB7CD-B56E-47B4-87C1-60528E95A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35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49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81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50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81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7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7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7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7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153923"/>
            <a:ext cx="8839200" cy="28940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429000"/>
            <a:ext cx="4626646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4800" y="11385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52400" y="3200400"/>
            <a:ext cx="8839200" cy="3581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5561330"/>
            <a:ext cx="2399453" cy="76327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6477000" cy="6478524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990600"/>
            <a:ext cx="640080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19800"/>
            <a:ext cx="1342051" cy="42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67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3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562600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762000"/>
            <a:ext cx="84544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821491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04800" y="990600"/>
            <a:ext cx="85306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33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4" r:id="rId9"/>
    <p:sldLayoutId id="2147483733" r:id="rId10"/>
    <p:sldLayoutId id="2147483732" r:id="rId11"/>
    <p:sldLayoutId id="2147483729" r:id="rId12"/>
    <p:sldLayoutId id="2147483730" r:id="rId13"/>
    <p:sldLayoutId id="2147483731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429000"/>
            <a:ext cx="4626646" cy="1676400"/>
          </a:xfrm>
        </p:spPr>
        <p:txBody>
          <a:bodyPr/>
          <a:lstStyle/>
          <a:p>
            <a:pPr algn="r"/>
            <a:r>
              <a:rPr lang="en-US" dirty="0" smtClean="0"/>
              <a:t>University Senate</a:t>
            </a:r>
          </a:p>
          <a:p>
            <a:pPr algn="r"/>
            <a:r>
              <a:rPr lang="en-US" dirty="0" smtClean="0"/>
              <a:t>August 26, 2014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512846" cy="1828800"/>
          </a:xfrm>
        </p:spPr>
        <p:txBody>
          <a:bodyPr/>
          <a:lstStyle/>
          <a:p>
            <a:pPr algn="l"/>
            <a:r>
              <a:rPr lang="en-US" sz="2800" dirty="0" smtClean="0">
                <a:ln w="13335" cmpd="sng">
                  <a:noFill/>
                  <a:prstDash val="solid"/>
                </a:ln>
              </a:rPr>
              <a:t>Key FINDINGS </a:t>
            </a:r>
            <a:r>
              <a:rPr lang="en-US" sz="2800" dirty="0">
                <a:ln w="13335" cmpd="sng">
                  <a:noFill/>
                  <a:prstDash val="solid"/>
                </a:ln>
              </a:rPr>
              <a:t>from </a:t>
            </a:r>
            <a:r>
              <a:rPr lang="en-US" sz="2800" dirty="0" smtClean="0">
                <a:ln w="13335" cmpd="sng">
                  <a:noFill/>
                  <a:prstDash val="solid"/>
                </a:ln>
              </a:rPr>
              <a:t>THE 2013-2014 </a:t>
            </a:r>
            <a:br>
              <a:rPr lang="en-US" sz="2800" dirty="0" smtClean="0">
                <a:ln w="13335" cmpd="sng">
                  <a:noFill/>
                  <a:prstDash val="solid"/>
                </a:ln>
              </a:rPr>
            </a:br>
            <a:r>
              <a:rPr lang="en-US" sz="2800" dirty="0" smtClean="0">
                <a:ln w="13335" cmpd="sng">
                  <a:noFill/>
                  <a:prstDash val="solid"/>
                </a:ln>
              </a:rPr>
              <a:t>COACHE</a:t>
            </a:r>
            <a:r>
              <a:rPr lang="en-US" sz="2800" dirty="0">
                <a:ln w="13335" cmpd="sng">
                  <a:noFill/>
                  <a:prstDash val="solid"/>
                </a:ln>
              </a:rPr>
              <a:t> </a:t>
            </a:r>
            <a:r>
              <a:rPr lang="en-US" sz="2800" dirty="0" smtClean="0">
                <a:ln w="13335" cmpd="sng">
                  <a:noFill/>
                  <a:prstDash val="solid"/>
                </a:ln>
              </a:rPr>
              <a:t>Faculty </a:t>
            </a:r>
            <a:r>
              <a:rPr lang="en-US" sz="2800" dirty="0">
                <a:ln w="13335" cmpd="sng">
                  <a:noFill/>
                  <a:prstDash val="solid"/>
                </a:ln>
              </a:rPr>
              <a:t>Job Satisfaction Survey</a:t>
            </a:r>
          </a:p>
        </p:txBody>
      </p:sp>
    </p:spTree>
    <p:extLst>
      <p:ext uri="{BB962C8B-B14F-4D97-AF65-F5344CB8AC3E}">
        <p14:creationId xmlns:p14="http://schemas.microsoft.com/office/powerpoint/2010/main" val="27768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119796"/>
          </a:xfrm>
        </p:spPr>
        <p:txBody>
          <a:bodyPr>
            <a:normAutofit/>
          </a:bodyPr>
          <a:lstStyle/>
          <a:p>
            <a:r>
              <a:rPr lang="en-US" sz="2400" dirty="0"/>
              <a:t>COACHE RESULTS: </a:t>
            </a:r>
            <a:r>
              <a:rPr lang="en-US" sz="2400" dirty="0" smtClean="0"/>
              <a:t>NEXT STEPS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1" y="916413"/>
            <a:ext cx="8839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COACHE Recommendations:</a:t>
            </a:r>
          </a:p>
          <a:p>
            <a:pPr marL="342900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Evaluate the need for policies related to Spousal/Partner Hiring and Flexible Workload/Modified Duties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Assess the need for campus childcare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Address the need for increased faculty appreciation and recognition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Assess the need for enhanced training for department heads and chairs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Develop enhanced support to sustain increased research productivity 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>
                <a:solidFill>
                  <a:srgbClr val="002060"/>
                </a:solidFill>
              </a:rPr>
              <a:t>Create a Commission on the Academic Careers of  Women at Auburn </a:t>
            </a:r>
            <a:r>
              <a:rPr lang="en-US" sz="1600" b="1" dirty="0" smtClean="0">
                <a:solidFill>
                  <a:srgbClr val="002060"/>
                </a:solidFill>
              </a:rPr>
              <a:t>University</a:t>
            </a:r>
            <a:r>
              <a:rPr lang="en-US" sz="1400" b="1" dirty="0" smtClean="0">
                <a:solidFill>
                  <a:srgbClr val="002060"/>
                </a:solidFill>
              </a:rPr>
              <a:t/>
            </a:r>
            <a:br>
              <a:rPr lang="en-US" sz="1400" b="1" dirty="0" smtClean="0">
                <a:solidFill>
                  <a:srgbClr val="002060"/>
                </a:solidFill>
              </a:rPr>
            </a:br>
            <a:endParaRPr lang="en-US" sz="1400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rgbClr val="002060"/>
                </a:solidFill>
              </a:rPr>
              <a:t>Expanded COACHE committee to become Strategic Priority #2 Implementation Committee:</a:t>
            </a:r>
            <a:br>
              <a:rPr lang="en-US" sz="1600" b="1" dirty="0" smtClean="0">
                <a:solidFill>
                  <a:srgbClr val="002060"/>
                </a:solidFill>
              </a:rPr>
            </a:br>
            <a:endParaRPr lang="en-US" sz="1200" dirty="0" smtClean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199" y="5168205"/>
            <a:ext cx="3962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1200" b="1" dirty="0">
              <a:solidFill>
                <a:srgbClr val="002060"/>
              </a:solidFill>
            </a:endParaRP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b="1" dirty="0">
                <a:solidFill>
                  <a:srgbClr val="002060"/>
                </a:solidFill>
              </a:rPr>
              <a:t>Jared Russell, Department of Kinesiology, Chair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Drew Clark, </a:t>
            </a:r>
            <a:r>
              <a:rPr lang="en-US" sz="1200" dirty="0" smtClean="0">
                <a:solidFill>
                  <a:srgbClr val="002060"/>
                </a:solidFill>
              </a:rPr>
              <a:t>OIRA</a:t>
            </a:r>
            <a:endParaRPr lang="en-US" sz="1200" dirty="0">
              <a:solidFill>
                <a:srgbClr val="002060"/>
              </a:solidFill>
            </a:endParaRP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Bob Holm, Office of Sponsored Programs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Julie Huff, Office of the Provost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Calvin Johnson, College of Veterinary </a:t>
            </a:r>
            <a:r>
              <a:rPr lang="en-US" sz="1200" dirty="0" smtClean="0">
                <a:solidFill>
                  <a:srgbClr val="002060"/>
                </a:solidFill>
              </a:rPr>
              <a:t>Medicine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5396805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 smtClean="0">
                <a:solidFill>
                  <a:srgbClr val="002060"/>
                </a:solidFill>
              </a:rPr>
              <a:t>Jennifer </a:t>
            </a:r>
            <a:r>
              <a:rPr lang="en-US" sz="1200" dirty="0">
                <a:solidFill>
                  <a:srgbClr val="002060"/>
                </a:solidFill>
              </a:rPr>
              <a:t>Johnson, School of Communication and Journalism/NTT Faculty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 smtClean="0">
                <a:solidFill>
                  <a:srgbClr val="002060"/>
                </a:solidFill>
              </a:rPr>
              <a:t>Iryna </a:t>
            </a:r>
            <a:r>
              <a:rPr lang="en-US" sz="1200" dirty="0">
                <a:solidFill>
                  <a:srgbClr val="002060"/>
                </a:solidFill>
              </a:rPr>
              <a:t>Johnson, </a:t>
            </a:r>
            <a:r>
              <a:rPr lang="en-US" sz="1200" dirty="0" smtClean="0">
                <a:solidFill>
                  <a:srgbClr val="002060"/>
                </a:solidFill>
              </a:rPr>
              <a:t>OIRA</a:t>
            </a:r>
            <a:endParaRPr lang="en-US" sz="1200" dirty="0">
              <a:solidFill>
                <a:srgbClr val="002060"/>
              </a:solidFill>
            </a:endParaRP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 err="1">
                <a:solidFill>
                  <a:srgbClr val="002060"/>
                </a:solidFill>
              </a:rPr>
              <a:t>Hulya</a:t>
            </a:r>
            <a:r>
              <a:rPr lang="en-US" sz="1200" dirty="0">
                <a:solidFill>
                  <a:srgbClr val="002060"/>
                </a:solidFill>
              </a:rPr>
              <a:t> </a:t>
            </a:r>
            <a:r>
              <a:rPr lang="en-US" sz="1200" dirty="0" err="1">
                <a:solidFill>
                  <a:srgbClr val="002060"/>
                </a:solidFill>
              </a:rPr>
              <a:t>Kirkici</a:t>
            </a:r>
            <a:r>
              <a:rPr lang="en-US" sz="1200" dirty="0">
                <a:solidFill>
                  <a:srgbClr val="002060"/>
                </a:solidFill>
              </a:rPr>
              <a:t>, College of Engineering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Margaret Marshall, Office of University Writing</a:t>
            </a:r>
          </a:p>
          <a:p>
            <a:pPr marL="285750" indent="-285750">
              <a:buFont typeface="Gill Sans MT" panose="020B0502020104020203" pitchFamily="34" charset="0"/>
              <a:buChar char="–"/>
            </a:pPr>
            <a:r>
              <a:rPr lang="en-US" sz="1200" dirty="0">
                <a:solidFill>
                  <a:srgbClr val="002060"/>
                </a:solidFill>
              </a:rPr>
              <a:t>Chippewa Thomas, Office of University Outreach</a:t>
            </a:r>
            <a:endParaRPr lang="en-US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7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COACHE ALIGNMENT WITH THE STRATEGIC PLAN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8380" y="914400"/>
            <a:ext cx="857321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Strategic Goal #4: The </a:t>
            </a:r>
            <a:r>
              <a:rPr lang="en-US" sz="1600" b="1" dirty="0" smtClean="0">
                <a:solidFill>
                  <a:srgbClr val="002060"/>
                </a:solidFill>
              </a:rPr>
              <a:t>University </a:t>
            </a:r>
            <a:r>
              <a:rPr lang="en-US" sz="1600" b="1" dirty="0">
                <a:solidFill>
                  <a:srgbClr val="002060"/>
                </a:solidFill>
              </a:rPr>
              <a:t>will increase productivity by supporting faculty vitality and ongoing faculty </a:t>
            </a:r>
            <a:r>
              <a:rPr lang="en-US" sz="1600" b="1" dirty="0" smtClean="0">
                <a:solidFill>
                  <a:srgbClr val="002060"/>
                </a:solidFill>
              </a:rPr>
              <a:t>development.</a:t>
            </a:r>
            <a:endParaRPr lang="en-US" sz="1600" b="1" dirty="0">
              <a:solidFill>
                <a:srgbClr val="002060"/>
              </a:solidFill>
            </a:endParaRPr>
          </a:p>
          <a:p>
            <a:endParaRPr lang="en-US" sz="16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 smtClean="0">
                <a:solidFill>
                  <a:srgbClr val="002060"/>
                </a:solidFill>
              </a:rPr>
              <a:t>Utilized the Collaborative </a:t>
            </a:r>
            <a:r>
              <a:rPr lang="en-US" sz="1600" b="1" dirty="0">
                <a:solidFill>
                  <a:srgbClr val="002060"/>
                </a:solidFill>
              </a:rPr>
              <a:t>o</a:t>
            </a:r>
            <a:r>
              <a:rPr lang="en-US" sz="1600" b="1" dirty="0" smtClean="0">
                <a:solidFill>
                  <a:srgbClr val="002060"/>
                </a:solidFill>
              </a:rPr>
              <a:t>n Academic Careers in Higher Education administered by the Harvard Graduate School of Education</a:t>
            </a:r>
          </a:p>
          <a:p>
            <a:endParaRPr lang="en-US" sz="1400" b="1" dirty="0" smtClean="0">
              <a:solidFill>
                <a:srgbClr val="002060"/>
              </a:solidFill>
            </a:endParaRPr>
          </a:p>
          <a:p>
            <a:pPr marL="742950" lvl="1" indent="-285750">
              <a:buFont typeface="Gill Sans MT" panose="020B0502020104020203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Designed </a:t>
            </a:r>
            <a:r>
              <a:rPr lang="en-US" sz="1400" dirty="0" smtClean="0">
                <a:solidFill>
                  <a:srgbClr val="002060"/>
                </a:solidFill>
              </a:rPr>
              <a:t>to better </a:t>
            </a:r>
            <a:r>
              <a:rPr lang="en-US" sz="1400" dirty="0">
                <a:solidFill>
                  <a:srgbClr val="002060"/>
                </a:solidFill>
              </a:rPr>
              <a:t>understand the academic working lives of </a:t>
            </a:r>
            <a:r>
              <a:rPr lang="en-US" sz="1400" dirty="0" smtClean="0">
                <a:solidFill>
                  <a:srgbClr val="002060"/>
                </a:solidFill>
              </a:rPr>
              <a:t>faculty </a:t>
            </a:r>
            <a:r>
              <a:rPr lang="en-US" sz="1400" dirty="0">
                <a:solidFill>
                  <a:srgbClr val="002060"/>
                </a:solidFill>
              </a:rPr>
              <a:t>and improve their job satisfaction and performance where possible.  </a:t>
            </a:r>
            <a:endParaRPr lang="en-US" sz="1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070093"/>
              </p:ext>
            </p:extLst>
          </p:nvPr>
        </p:nvGraphicFramePr>
        <p:xfrm>
          <a:off x="381000" y="2438400"/>
          <a:ext cx="8258715" cy="3099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8380" y="5181600"/>
            <a:ext cx="822133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Survey utilizes </a:t>
            </a:r>
            <a:r>
              <a:rPr lang="en-US" sz="1600" b="1" dirty="0" smtClean="0">
                <a:solidFill>
                  <a:srgbClr val="002060"/>
                </a:solidFill>
              </a:rPr>
              <a:t>20 benchmarks</a:t>
            </a:r>
            <a:r>
              <a:rPr lang="en-US" sz="1600" b="1" dirty="0">
                <a:solidFill>
                  <a:srgbClr val="002060"/>
                </a:solidFill>
              </a:rPr>
              <a:t/>
            </a:r>
            <a:br>
              <a:rPr lang="en-US" sz="1600" b="1" dirty="0">
                <a:solidFill>
                  <a:srgbClr val="002060"/>
                </a:solidFill>
              </a:rPr>
            </a:br>
            <a:endParaRPr lang="en-US" sz="1600" b="1" dirty="0">
              <a:solidFill>
                <a:srgbClr val="002060"/>
              </a:solidFill>
            </a:endParaRPr>
          </a:p>
          <a:p>
            <a:pPr marL="736600" indent="-285750">
              <a:buFont typeface="Gill Sans MT" panose="020B0502020104020203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COACHE aggregates </a:t>
            </a:r>
            <a:r>
              <a:rPr lang="en-US" sz="1400" dirty="0">
                <a:solidFill>
                  <a:srgbClr val="002060"/>
                </a:solidFill>
              </a:rPr>
              <a:t>responses to questions that are related to develop a benchmark score;</a:t>
            </a:r>
            <a:br>
              <a:rPr lang="en-US" sz="1400" dirty="0">
                <a:solidFill>
                  <a:srgbClr val="002060"/>
                </a:solidFill>
              </a:rPr>
            </a:br>
            <a:endParaRPr lang="en-US" sz="1400" dirty="0">
              <a:solidFill>
                <a:srgbClr val="002060"/>
              </a:solidFill>
            </a:endParaRPr>
          </a:p>
          <a:p>
            <a:pPr marL="736600" indent="-285750">
              <a:buFont typeface="Gill Sans MT" panose="020B0502020104020203" pitchFamily="34" charset="0"/>
              <a:buChar char="–"/>
            </a:pPr>
            <a:r>
              <a:rPr lang="en-US" sz="1400" dirty="0">
                <a:solidFill>
                  <a:srgbClr val="002060"/>
                </a:solidFill>
              </a:rPr>
              <a:t>Benchmarks provide an overall sense of how faculty feel about a particular aspect of their </a:t>
            </a:r>
            <a:r>
              <a:rPr lang="en-US" sz="1400" dirty="0" smtClean="0">
                <a:solidFill>
                  <a:srgbClr val="002060"/>
                </a:solidFill>
              </a:rPr>
              <a:t>work/life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099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dirty="0"/>
              <a:t>COACHE </a:t>
            </a:r>
            <a:r>
              <a:rPr lang="en-US" sz="2400" dirty="0" smtClean="0"/>
              <a:t>RESULTS: RESPONDENTS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435084"/>
              </p:ext>
            </p:extLst>
          </p:nvPr>
        </p:nvGraphicFramePr>
        <p:xfrm>
          <a:off x="457200" y="1392865"/>
          <a:ext cx="8229600" cy="40385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4873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Population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Responders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Response Rate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Overall</a:t>
                      </a:r>
                      <a:endParaRPr lang="en-US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1,015</a:t>
                      </a:r>
                      <a:endParaRPr lang="en-US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526</a:t>
                      </a:r>
                      <a:endParaRPr lang="en-US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52%</a:t>
                      </a:r>
                      <a:endParaRPr lang="en-US" sz="20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rgbClr val="002060"/>
                          </a:solidFill>
                          <a:effectLst/>
                        </a:rPr>
                        <a:t>Tenured</a:t>
                      </a:r>
                      <a:endParaRPr lang="en-US" sz="2000" b="0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818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401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49%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rgbClr val="002060"/>
                          </a:solidFill>
                          <a:effectLst/>
                        </a:rPr>
                        <a:t>Pre-Tenure</a:t>
                      </a:r>
                      <a:endParaRPr lang="en-US" sz="2000" b="0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197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125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Full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430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201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Associate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391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205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Men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680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312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rgbClr val="002060"/>
                          </a:solidFill>
                          <a:effectLst/>
                        </a:rPr>
                        <a:t>Women</a:t>
                      </a:r>
                      <a:endParaRPr lang="en-US" sz="2000" b="0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335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solidFill>
                            <a:srgbClr val="002060"/>
                          </a:solidFill>
                          <a:effectLst/>
                        </a:rPr>
                        <a:t>214</a:t>
                      </a:r>
                      <a:endParaRPr lang="en-US" sz="2000" b="0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7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Faculty of Color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223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108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48%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57150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Compared results of Auburn faculty against faculty at 5 peer institutions similar in size and </a:t>
            </a:r>
            <a:r>
              <a:rPr lang="en-US" sz="1600" b="1" dirty="0" smtClean="0">
                <a:solidFill>
                  <a:srgbClr val="002060"/>
                </a:solidFill>
              </a:rPr>
              <a:t>scope as well as all 98 participating institutions.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0466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COACHE RESULTS: STRATEGIC PLAN ALIGNMENT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1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cap="all" dirty="0" smtClean="0"/>
              <a:t>COACHE RESULTS: Selected </a:t>
            </a:r>
            <a:r>
              <a:rPr lang="en-US" sz="2400" cap="all" dirty="0"/>
              <a:t>Research Items</a:t>
            </a:r>
            <a:br>
              <a:rPr lang="en-US" sz="2400" cap="all" dirty="0"/>
            </a:br>
            <a:endParaRPr lang="en-US" sz="2400" b="1" cap="all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664716"/>
              </p:ext>
            </p:extLst>
          </p:nvPr>
        </p:nvGraphicFramePr>
        <p:xfrm>
          <a:off x="457200" y="1143000"/>
          <a:ext cx="8229600" cy="48005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/>
                <a:gridCol w="1600200"/>
                <a:gridCol w="1524000"/>
                <a:gridCol w="1600200"/>
              </a:tblGrid>
              <a:tr h="7102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Satisfied with . . 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Professor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Associate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Assistant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7102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Time spent on research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69%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48%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79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Expectations for external funding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7988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Influence on focus</a:t>
                      </a:r>
                      <a:r>
                        <a:rPr lang="en-US" sz="2000" u="none" strike="noStrike" baseline="0" dirty="0" smtClean="0">
                          <a:solidFill>
                            <a:srgbClr val="002060"/>
                          </a:solidFill>
                          <a:effectLst/>
                        </a:rPr>
                        <a:t> of research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91%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102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Support for obtaining grants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102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Course release for research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3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200" cap="all" dirty="0" smtClean="0"/>
              <a:t>COACHE RESULTS: Selected Personal &amp; Family Policies</a:t>
            </a:r>
            <a:endParaRPr lang="en-US" sz="2200" b="1" cap="all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547235"/>
              </p:ext>
            </p:extLst>
          </p:nvPr>
        </p:nvGraphicFramePr>
        <p:xfrm>
          <a:off x="457200" y="1142998"/>
          <a:ext cx="8229600" cy="45566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/>
                <a:gridCol w="1600200"/>
                <a:gridCol w="1524000"/>
                <a:gridCol w="1600200"/>
              </a:tblGrid>
              <a:tr h="7142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Satisfied with . . 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Professor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Associate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Assistant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7142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Tuition waiver/remission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85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Family medical/parental</a:t>
                      </a:r>
                      <a:r>
                        <a:rPr lang="en-US" sz="2000" u="none" strike="noStrike" baseline="0" dirty="0" smtClean="0">
                          <a:solidFill>
                            <a:srgbClr val="002060"/>
                          </a:solidFill>
                          <a:effectLst/>
                        </a:rPr>
                        <a:t> leave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35%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30%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142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Flexible workload/modified duties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35%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142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Spousal/partner hiring program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1423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Childcare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89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100" cap="all" dirty="0" smtClean="0"/>
              <a:t>COACHE RESULTS: </a:t>
            </a:r>
            <a:r>
              <a:rPr lang="en-US" sz="2100" cap="all" dirty="0"/>
              <a:t>Selected Departmental Quality </a:t>
            </a:r>
            <a:r>
              <a:rPr lang="en-US" sz="2100" cap="all" dirty="0" smtClean="0"/>
              <a:t>items</a:t>
            </a:r>
            <a:r>
              <a:rPr lang="en-US" sz="2400" cap="all" dirty="0"/>
              <a:t/>
            </a:r>
            <a:br>
              <a:rPr lang="en-US" sz="2400" cap="all" dirty="0"/>
            </a:br>
            <a:endParaRPr lang="en-US" sz="2400" b="1" cap="all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3690411"/>
              </p:ext>
            </p:extLst>
          </p:nvPr>
        </p:nvGraphicFramePr>
        <p:xfrm>
          <a:off x="457200" y="1143002"/>
          <a:ext cx="8229600" cy="519916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57600"/>
                <a:gridCol w="1447800"/>
                <a:gridCol w="1524000"/>
                <a:gridCol w="1600200"/>
              </a:tblGrid>
              <a:tr h="7427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Satisfied with . . 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Professor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Associate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Assistant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Intellectual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vitality, tenured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59%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Intellectual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vitality, pre-tenure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80%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Teaching</a:t>
                      </a:r>
                      <a:r>
                        <a:rPr lang="en-US" sz="2000" u="none" strike="noStrike" baseline="0" dirty="0" smtClean="0">
                          <a:solidFill>
                            <a:srgbClr val="002060"/>
                          </a:solidFill>
                          <a:effectLst/>
                        </a:rPr>
                        <a:t> effectiveness, tenured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66%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62%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Teaching effectiveness, pre-tenure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Scholarly productivity, tenured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49%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50%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42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Scholarly productivity, pre-tenure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67%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68%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38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cap="all" dirty="0" smtClean="0"/>
              <a:t>COACHE RESULTS</a:t>
            </a:r>
            <a:r>
              <a:rPr lang="en-US" sz="2400" cap="all" dirty="0"/>
              <a:t>: Global Satisfaction Items</a:t>
            </a:r>
            <a:br>
              <a:rPr lang="en-US" sz="2400" cap="all" dirty="0"/>
            </a:br>
            <a:endParaRPr lang="en-US" sz="2400" b="1" cap="all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9406480"/>
              </p:ext>
            </p:extLst>
          </p:nvPr>
        </p:nvGraphicFramePr>
        <p:xfrm>
          <a:off x="457200" y="1600200"/>
          <a:ext cx="8229600" cy="233978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57600"/>
                <a:gridCol w="1447800"/>
                <a:gridCol w="1524000"/>
                <a:gridCol w="1600200"/>
              </a:tblGrid>
              <a:tr h="70821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>
                          <a:effectLst/>
                        </a:rPr>
                        <a:t>As a place to work . . . 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Professor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Associate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Assistant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8157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My department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64%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63%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157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My institution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68%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65%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69%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03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228600"/>
            <a:ext cx="8686799" cy="6478524"/>
          </a:xfrm>
        </p:spPr>
        <p:txBody>
          <a:bodyPr>
            <a:normAutofit/>
          </a:bodyPr>
          <a:lstStyle/>
          <a:p>
            <a:r>
              <a:rPr lang="en-US" sz="2400" dirty="0"/>
              <a:t>COACHE RESULTS: </a:t>
            </a:r>
            <a:r>
              <a:rPr lang="en-US" sz="2400" dirty="0" smtClean="0"/>
              <a:t>AREAS OF RELATIVE CONCERN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8380" y="914400"/>
            <a:ext cx="8573219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Bottom 30</a:t>
            </a:r>
            <a:r>
              <a:rPr lang="en-US" b="1" dirty="0">
                <a:solidFill>
                  <a:srgbClr val="002060"/>
                </a:solidFill>
              </a:rPr>
              <a:t>% of </a:t>
            </a:r>
            <a:r>
              <a:rPr lang="en-US" b="1" dirty="0" smtClean="0">
                <a:solidFill>
                  <a:srgbClr val="002060"/>
                </a:solidFill>
              </a:rPr>
              <a:t>the 98-member </a:t>
            </a:r>
            <a:r>
              <a:rPr lang="en-US" b="1" dirty="0">
                <a:solidFill>
                  <a:srgbClr val="002060"/>
                </a:solidFill>
              </a:rPr>
              <a:t>cohort </a:t>
            </a:r>
            <a:r>
              <a:rPr lang="en-US" b="1" u="sng" dirty="0">
                <a:solidFill>
                  <a:srgbClr val="002060"/>
                </a:solidFill>
              </a:rPr>
              <a:t>and</a:t>
            </a:r>
            <a:r>
              <a:rPr lang="en-US" b="1" dirty="0">
                <a:solidFill>
                  <a:srgbClr val="002060"/>
                </a:solidFill>
              </a:rPr>
              <a:t> ranked #5 or #6 among the selected peer </a:t>
            </a:r>
            <a:r>
              <a:rPr lang="en-US" b="1" dirty="0" smtClean="0">
                <a:solidFill>
                  <a:srgbClr val="002060"/>
                </a:solidFill>
              </a:rPr>
              <a:t>group</a:t>
            </a:r>
            <a:r>
              <a:rPr lang="en-US" sz="1600" b="1" dirty="0" smtClean="0">
                <a:solidFill>
                  <a:srgbClr val="002060"/>
                </a:solidFill>
              </a:rPr>
              <a:t>:</a:t>
            </a:r>
            <a:endParaRPr lang="en-US" sz="16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01394016"/>
              </p:ext>
            </p:extLst>
          </p:nvPr>
        </p:nvGraphicFramePr>
        <p:xfrm>
          <a:off x="418380" y="1828800"/>
          <a:ext cx="8458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897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ustom 33">
      <a:dk1>
        <a:sysClr val="windowText" lastClr="000000"/>
      </a:dk1>
      <a:lt1>
        <a:sysClr val="window" lastClr="FFFFFF"/>
      </a:lt1>
      <a:dk2>
        <a:srgbClr val="D35712"/>
      </a:dk2>
      <a:lt2>
        <a:srgbClr val="D3DFEF"/>
      </a:lt2>
      <a:accent1>
        <a:srgbClr val="1C314E"/>
      </a:accent1>
      <a:accent2>
        <a:srgbClr val="EB641B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9763</TotalTime>
  <Words>633</Words>
  <Application>Microsoft Office PowerPoint</Application>
  <PresentationFormat>On-screen Show (4:3)</PresentationFormat>
  <Paragraphs>198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Grid</vt:lpstr>
      <vt:lpstr>Key FINDINGS from THE 2013-2014  COACHE Faculty Job Satisfaction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Retreat</dc:title>
  <dc:creator>Julie Huff</dc:creator>
  <cp:lastModifiedBy>Julie Huff</cp:lastModifiedBy>
  <cp:revision>144</cp:revision>
  <cp:lastPrinted>2014-08-26T15:23:41Z</cp:lastPrinted>
  <dcterms:created xsi:type="dcterms:W3CDTF">2011-08-08T19:52:04Z</dcterms:created>
  <dcterms:modified xsi:type="dcterms:W3CDTF">2014-08-26T15:23:51Z</dcterms:modified>
</cp:coreProperties>
</file>