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60" r:id="rId3"/>
  </p:sldMasterIdLst>
  <p:notesMasterIdLst>
    <p:notesMasterId r:id="rId21"/>
  </p:notesMasterIdLst>
  <p:handoutMasterIdLst>
    <p:handoutMasterId r:id="rId22"/>
  </p:handoutMasterIdLst>
  <p:sldIdLst>
    <p:sldId id="256" r:id="rId4"/>
    <p:sldId id="523" r:id="rId5"/>
    <p:sldId id="530" r:id="rId6"/>
    <p:sldId id="500" r:id="rId7"/>
    <p:sldId id="524" r:id="rId8"/>
    <p:sldId id="526" r:id="rId9"/>
    <p:sldId id="534" r:id="rId10"/>
    <p:sldId id="527" r:id="rId11"/>
    <p:sldId id="531" r:id="rId12"/>
    <p:sldId id="532" r:id="rId13"/>
    <p:sldId id="533" r:id="rId14"/>
    <p:sldId id="528" r:id="rId15"/>
    <p:sldId id="535" r:id="rId16"/>
    <p:sldId id="536" r:id="rId17"/>
    <p:sldId id="538" r:id="rId18"/>
    <p:sldId id="529" r:id="rId19"/>
    <p:sldId id="537" r:id="rId20"/>
  </p:sldIdLst>
  <p:sldSz cx="9144000" cy="6858000" type="screen4x3"/>
  <p:notesSz cx="6950075" cy="9236075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FFF"/>
    <a:srgbClr val="7CE92B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6" autoAdjust="0"/>
    <p:restoredTop sz="93609" autoAdjust="0"/>
  </p:normalViewPr>
  <p:slideViewPr>
    <p:cSldViewPr snapToGrid="0">
      <p:cViewPr>
        <p:scale>
          <a:sx n="89" d="100"/>
          <a:sy n="89" d="100"/>
        </p:scale>
        <p:origin x="-1692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144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9A7BE5B0-0BA2-4F6F-8593-007795C285D6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0BC5B351-1353-44C3-B95B-CEFFE3BD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96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12002" cy="461193"/>
          </a:xfrm>
          <a:prstGeom prst="rect">
            <a:avLst/>
          </a:prstGeom>
        </p:spPr>
        <p:txBody>
          <a:bodyPr vert="horz" lIns="86983" tIns="43492" rIns="86983" bIns="4349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566" y="3"/>
            <a:ext cx="3012002" cy="461193"/>
          </a:xfrm>
          <a:prstGeom prst="rect">
            <a:avLst/>
          </a:prstGeom>
        </p:spPr>
        <p:txBody>
          <a:bodyPr vert="horz" lIns="86983" tIns="43492" rIns="86983" bIns="43492" rtlCol="0"/>
          <a:lstStyle>
            <a:lvl1pPr algn="r">
              <a:defRPr sz="1100"/>
            </a:lvl1pPr>
          </a:lstStyle>
          <a:p>
            <a:fld id="{E26049F3-CC3F-4005-B40D-B6E698FC33E1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8037" cy="3465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983" tIns="43492" rIns="86983" bIns="4349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10" y="4387444"/>
            <a:ext cx="5559457" cy="4155317"/>
          </a:xfrm>
          <a:prstGeom prst="rect">
            <a:avLst/>
          </a:prstGeom>
        </p:spPr>
        <p:txBody>
          <a:bodyPr vert="horz" lIns="86983" tIns="43492" rIns="86983" bIns="434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3359"/>
            <a:ext cx="3012002" cy="461193"/>
          </a:xfrm>
          <a:prstGeom prst="rect">
            <a:avLst/>
          </a:prstGeom>
        </p:spPr>
        <p:txBody>
          <a:bodyPr vert="horz" lIns="86983" tIns="43492" rIns="86983" bIns="4349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566" y="8773359"/>
            <a:ext cx="3012002" cy="461193"/>
          </a:xfrm>
          <a:prstGeom prst="rect">
            <a:avLst/>
          </a:prstGeom>
        </p:spPr>
        <p:txBody>
          <a:bodyPr vert="horz" lIns="86983" tIns="43492" rIns="86983" bIns="43492" rtlCol="0" anchor="b"/>
          <a:lstStyle>
            <a:lvl1pPr algn="r">
              <a:defRPr sz="1100"/>
            </a:lvl1pPr>
          </a:lstStyle>
          <a:p>
            <a:fld id="{BD2E57DA-87E1-4D26-8983-D69B04C7E1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670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8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95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95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95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95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95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95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8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95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95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95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95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95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95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95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95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9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D6AFBA-E530-4D4D-89E7-B84DE0749A1C}" type="datetime1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0A632-EA2B-4D4B-A3BB-2538ABF11C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8232B0-E72D-43F0-AF27-4456000F10E4}" type="datetime1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0A632-EA2B-4D4B-A3BB-2538ABF11C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3EFF-D611-4F1A-A4A4-661B3B76B79E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2C03-950D-4039-A194-C18405D7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17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3EFF-D611-4F1A-A4A4-661B3B76B79E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2C03-950D-4039-A194-C18405D7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6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3EFF-D611-4F1A-A4A4-661B3B76B79E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2C03-950D-4039-A194-C18405D7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40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3EFF-D611-4F1A-A4A4-661B3B76B79E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2C03-950D-4039-A194-C18405D7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05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3EFF-D611-4F1A-A4A4-661B3B76B79E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2C03-950D-4039-A194-C18405D7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7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3EFF-D611-4F1A-A4A4-661B3B76B79E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2C03-950D-4039-A194-C18405D7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16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3EFF-D611-4F1A-A4A4-661B3B76B79E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2C03-950D-4039-A194-C18405D7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21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3EFF-D611-4F1A-A4A4-661B3B76B79E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2C03-950D-4039-A194-C18405D7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0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2E228A-4304-40A5-B8C7-C4F75D3A813B}" type="datetime1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3EFF-D611-4F1A-A4A4-661B3B76B79E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2C03-950D-4039-A194-C18405D7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37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3EFF-D611-4F1A-A4A4-661B3B76B79E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2C03-950D-4039-A194-C18405D7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1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3EFF-D611-4F1A-A4A4-661B3B76B79E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2C03-950D-4039-A194-C18405D7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75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FD26-DCD1-4DB3-9E11-2BBAB6CC643C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5CFC-0DC8-4F30-840C-44DC4605FE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FD26-DCD1-4DB3-9E11-2BBAB6CC643C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5CFC-0DC8-4F30-840C-44DC4605FE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FD26-DCD1-4DB3-9E11-2BBAB6CC643C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5CFC-0DC8-4F30-840C-44DC4605FE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FD26-DCD1-4DB3-9E11-2BBAB6CC643C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5CFC-0DC8-4F30-840C-44DC4605FE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FD26-DCD1-4DB3-9E11-2BBAB6CC643C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5CFC-0DC8-4F30-840C-44DC4605FE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FD26-DCD1-4DB3-9E11-2BBAB6CC643C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5CFC-0DC8-4F30-840C-44DC4605FE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FD26-DCD1-4DB3-9E11-2BBAB6CC643C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5CFC-0DC8-4F30-840C-44DC4605FE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FD07A2-6158-41ED-9889-7C504DF57A23}" type="datetime1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FD26-DCD1-4DB3-9E11-2BBAB6CC643C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5CFC-0DC8-4F30-840C-44DC4605FE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FD26-DCD1-4DB3-9E11-2BBAB6CC643C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5CFC-0DC8-4F30-840C-44DC4605FE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FD26-DCD1-4DB3-9E11-2BBAB6CC643C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5CFC-0DC8-4F30-840C-44DC4605FE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FD26-DCD1-4DB3-9E11-2BBAB6CC643C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5CFC-0DC8-4F30-840C-44DC4605FE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C0B429-63D0-4267-9FBD-34B0E80A5DB2}" type="datetime1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0A632-EA2B-4D4B-A3BB-2538ABF11C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B4177B-9563-4C81-AC0D-04659F23DDAE}" type="datetime1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0A632-EA2B-4D4B-A3BB-2538ABF11C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C93C82-53C5-4B85-A2F3-9905C4C8187A}" type="datetime1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0A632-EA2B-4D4B-A3BB-2538ABF11C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57D9B5-48D3-4084-A169-5CC9CC9FB9F9}" type="datetime1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0A632-EA2B-4D4B-A3BB-2538ABF11C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F160C-F1FE-43AD-9848-54003D440A4C}" type="datetime1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0A632-EA2B-4D4B-A3BB-2538ABF11C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A0449A-8C46-4354-9FF0-856C1D8B0A1F}" type="datetime1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0A632-EA2B-4D4B-A3BB-2538ABF11C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23EFF-D611-4F1A-A4A4-661B3B76B79E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B2C03-950D-4039-A194-C18405D7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2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BFD26-DCD1-4DB3-9E11-2BBAB6CC643C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45CFC-0DC8-4F30-840C-44DC4605FE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6" y="890516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4198" y="5388504"/>
            <a:ext cx="2613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resented by: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Joan Hicken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January 14, 2014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465446" y="536030"/>
            <a:ext cx="7772400" cy="561974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Campus Building Recycling Program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8640" y="1067208"/>
            <a:ext cx="813816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8640" y="1333186"/>
            <a:ext cx="81381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Waste Reduction and Recycling Operations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02924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G:\Campus Services\Building Services\Solid Waste and Recycling\PHOTOS\WRRD Flow Chart pics\WRRD warehouse ops &amp; sorting\Sorting\Staging bins &amp; roll-offs\2012-02-16_08-46-15_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00" y="2019986"/>
            <a:ext cx="40018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jlh0067\Desktop\Pictur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013145"/>
            <a:ext cx="4221051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7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465446" y="536030"/>
            <a:ext cx="7772400" cy="561974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Campus Building Recycling Program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8640" y="1067208"/>
            <a:ext cx="813816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8640" y="1333186"/>
            <a:ext cx="8138160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Recycling Facility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02924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jlh0067\Desktop\Pi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" y="2108805"/>
            <a:ext cx="3581786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AUO1\Facilities\Campus Services\Building Services\Solid Waste and Recycling\Photos\City of Columbus GA Recycling MRF\2013\Bales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3" y="211647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465446" y="536030"/>
            <a:ext cx="7772400" cy="561974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Campus Building Recycling Program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8640" y="1067208"/>
            <a:ext cx="813816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8640" y="1333186"/>
            <a:ext cx="8138160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02924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996274"/>
            <a:ext cx="3179798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895107"/>
              </p:ext>
            </p:extLst>
          </p:nvPr>
        </p:nvGraphicFramePr>
        <p:xfrm>
          <a:off x="3864848" y="1992924"/>
          <a:ext cx="5029202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Acrobat Document" r:id="rId6" imgW="7543607" imgH="5829107" progId="Acrobat.Document.11">
                  <p:embed/>
                </p:oleObj>
              </mc:Choice>
              <mc:Fallback>
                <p:oleObj name="Acrobat Document" r:id="rId6" imgW="7543607" imgH="582910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64848" y="1992924"/>
                        <a:ext cx="5029202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14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465446" y="536030"/>
            <a:ext cx="7772400" cy="561974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Campus Building Recycling Program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8640" y="1067208"/>
            <a:ext cx="813816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8640" y="1333186"/>
            <a:ext cx="8138160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Toner &amp; Ink Cartridge Recycling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02924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\\AUO1\Facilities\Campus Services\Building Services\Solid Waste and Recycling\Photos\E-Waste\TONER BIN PICTURES\Toner boxes 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" y="2109055"/>
            <a:ext cx="3960422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AUO1\Facilities\Campus Services\Building Services\Solid Waste and Recycling\Photos\E-Waste\TONER BIN PICTURES\Harbert Cen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70" y="2128631"/>
            <a:ext cx="2237113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3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465446" y="536030"/>
            <a:ext cx="7772400" cy="561974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Campus Building Recycling Program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8640" y="1067208"/>
            <a:ext cx="813816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8640" y="1333186"/>
            <a:ext cx="8138160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Office Clean-outs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02924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\\AUO1\Facilities\Campus Services\Building Services\Solid Waste and Recycling\RECYCLE\Bin Standards\bin images\mixed paper roll c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33" y="1849172"/>
            <a:ext cx="20366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lh0067\Desktop\CleanOu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916724"/>
            <a:ext cx="525628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465446" y="536030"/>
            <a:ext cx="7772400" cy="561974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Campus Building Recycling Program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8640" y="1067208"/>
            <a:ext cx="813816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8640" y="1333186"/>
            <a:ext cx="8138160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Recycling Collection Totals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02924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jlh0067\Desktop\Gra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03" y="1890037"/>
            <a:ext cx="725830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0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6" y="890516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G:\Campus Services\Building Services\Solid Waste and Recycling\PHOTOS\Custodial related\Custodial Recycling Checklist\100_37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8955" r="1685" b="11194"/>
          <a:stretch>
            <a:fillRect/>
          </a:stretch>
        </p:blipFill>
        <p:spPr bwMode="auto">
          <a:xfrm>
            <a:off x="2316741" y="2984726"/>
            <a:ext cx="4319450" cy="2834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7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465446" y="536030"/>
            <a:ext cx="7772400" cy="561974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Waste Reduction and Recycling Department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8640" y="1067208"/>
            <a:ext cx="813816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8640" y="1333186"/>
            <a:ext cx="8138160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 Information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02924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1" descr="icon1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080009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icon3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" y="3416439"/>
            <a:ext cx="89262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icon2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499403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9863" y="2160393"/>
            <a:ext cx="3142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www.auburn.edu/recycle</a:t>
            </a: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aureuse@auburn.edu</a:t>
            </a: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(334) 844-9461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9863" y="3704362"/>
            <a:ext cx="5513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www.facebook.com/auburnuniversityrecycles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9863" y="5191518"/>
            <a:ext cx="4099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https://twitter.com/AU_Recycles</a:t>
            </a:r>
          </a:p>
        </p:txBody>
      </p:sp>
    </p:spTree>
    <p:extLst>
      <p:ext uri="{BB962C8B-B14F-4D97-AF65-F5344CB8AC3E}">
        <p14:creationId xmlns:p14="http://schemas.microsoft.com/office/powerpoint/2010/main" val="32286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465446" y="536030"/>
            <a:ext cx="7772400" cy="561974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Recycling Programs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8640" y="1067208"/>
            <a:ext cx="813816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8640" y="1333186"/>
            <a:ext cx="8138160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02924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t="34713" r="3847" b="15137"/>
          <a:stretch/>
        </p:blipFill>
        <p:spPr>
          <a:xfrm>
            <a:off x="548640" y="1323138"/>
            <a:ext cx="2258696" cy="210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G:\Campus Services\Building Services\Solid Waste and Recycling\PHOTOS\Game Day\2011\2011-11-27 Iron Bowl pics\2011-11-26_12-58-57_5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470" y="1313090"/>
            <a:ext cx="3731662" cy="2103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G:\Campus Services\Building Services\Solid Waste and Recycling\PHOTOS\Dining Hall Recycling\8-09-10 0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88" y="3689756"/>
            <a:ext cx="1582599" cy="2103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\\AUO1\Facilities\Campus Services\Building Services\Solid Waste and Recycling\Photos\Lower Quad Enclosure carts\100_40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399" y="3699804"/>
            <a:ext cx="2793804" cy="2103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7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465446" y="536030"/>
            <a:ext cx="7772400" cy="561974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Campus Building Recycling Program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8640" y="1067208"/>
            <a:ext cx="813816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02924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199" y="3154363"/>
            <a:ext cx="1501391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Campus Community</a:t>
            </a:r>
          </a:p>
        </p:txBody>
      </p:sp>
      <p:sp>
        <p:nvSpPr>
          <p:cNvPr id="9" name="Right Arrow 3"/>
          <p:cNvSpPr>
            <a:spLocks noChangeArrowheads="1"/>
          </p:cNvSpPr>
          <p:nvPr/>
        </p:nvSpPr>
        <p:spPr bwMode="auto">
          <a:xfrm>
            <a:off x="1582608" y="2962275"/>
            <a:ext cx="1143000" cy="99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11376" y="3170238"/>
            <a:ext cx="13716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Custodial Collection</a:t>
            </a:r>
          </a:p>
        </p:txBody>
      </p:sp>
      <p:sp>
        <p:nvSpPr>
          <p:cNvPr id="11" name="Right Arrow 8"/>
          <p:cNvSpPr>
            <a:spLocks noChangeArrowheads="1"/>
          </p:cNvSpPr>
          <p:nvPr/>
        </p:nvSpPr>
        <p:spPr bwMode="auto">
          <a:xfrm>
            <a:off x="4098888" y="2962275"/>
            <a:ext cx="1143000" cy="99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145591" y="3113088"/>
            <a:ext cx="1446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Waste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Reduction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Recycling 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Operations</a:t>
            </a:r>
          </a:p>
        </p:txBody>
      </p:sp>
      <p:sp>
        <p:nvSpPr>
          <p:cNvPr id="13" name="Right Arrow 10"/>
          <p:cNvSpPr>
            <a:spLocks noChangeArrowheads="1"/>
          </p:cNvSpPr>
          <p:nvPr/>
        </p:nvSpPr>
        <p:spPr bwMode="auto">
          <a:xfrm>
            <a:off x="6587528" y="2941638"/>
            <a:ext cx="1143000" cy="99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7696200" y="3124200"/>
            <a:ext cx="13716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Recycling Facility</a:t>
            </a:r>
          </a:p>
        </p:txBody>
      </p:sp>
    </p:spTree>
    <p:extLst>
      <p:ext uri="{BB962C8B-B14F-4D97-AF65-F5344CB8AC3E}">
        <p14:creationId xmlns:p14="http://schemas.microsoft.com/office/powerpoint/2010/main" val="35769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465446" y="536030"/>
            <a:ext cx="7772400" cy="561974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Campus Building Recycling Program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8640" y="1067208"/>
            <a:ext cx="813816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8640" y="1333186"/>
            <a:ext cx="81381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Recycling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sorted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into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(3)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categories: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1. Mixed Paper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2.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Containers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 Plastic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ottles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#1 &amp; #2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Aluminum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Cans &amp;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Steel Cans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3. Cardboard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02924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4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465446" y="536030"/>
            <a:ext cx="7772400" cy="561974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Campus Building Recycling Program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8640" y="1067208"/>
            <a:ext cx="813816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8640" y="1333186"/>
            <a:ext cx="8138160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Mixed Paper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02924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jlh0067\Desktop\photo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973666"/>
            <a:ext cx="4029174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lh0067\Desktop\JDE_60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20" y="1973666"/>
            <a:ext cx="211978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2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465446" y="536030"/>
            <a:ext cx="7772400" cy="561974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Campus Building Recycling Program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8640" y="1067208"/>
            <a:ext cx="813816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8640" y="1333186"/>
            <a:ext cx="81381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Containers - Plastic Bottles, Aluminum Cans, Steel Cans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02924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jlh0067\Desktop\JDE_60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485" y="2023070"/>
            <a:ext cx="2322983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Campus Services\Building Services\Solid Waste and Recycling\PHOTOS\WRRD Flow Chart pics\Indoor locations- slimjim\IMG00186-20110927-14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992924"/>
            <a:ext cx="24003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jlh0067\Desktop\Plastics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83" y="2277087"/>
            <a:ext cx="1687513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lh0067\Desktop\Plastics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22" y="3872907"/>
            <a:ext cx="1316037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9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465446" y="536030"/>
            <a:ext cx="7772400" cy="561974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Campus Building Recycling Program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8640" y="1067208"/>
            <a:ext cx="813816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8640" y="1333186"/>
            <a:ext cx="8138160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Area Bins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02924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G:\Campus Services\Building Services\Solid Waste and Recycling\PHOTOS\Recycle bin pics\95 gallon bins\100_3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3" y="2125226"/>
            <a:ext cx="3644309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abi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254" y="2125226"/>
            <a:ext cx="2792186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465446" y="536030"/>
            <a:ext cx="7772400" cy="561974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Campus Building Recycling Program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8640" y="1067208"/>
            <a:ext cx="813816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8640" y="1333186"/>
            <a:ext cx="8138160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Cardboard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02924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ard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627" y="2070426"/>
            <a:ext cx="2414821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\\AUO1\Facilities\Campus Services\Building Services\Solid Waste and Recycling\RECYCLE\Marketing &amp; Outreach\Facebook Pictures\2012\6-27-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071546"/>
            <a:ext cx="4267074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465446" y="536030"/>
            <a:ext cx="7772400" cy="561974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Campus Building Recycling Program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8640" y="1067208"/>
            <a:ext cx="813816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8640" y="1333186"/>
            <a:ext cx="8138160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Custodial Collection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02924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:\Campus Services\Building Services\Solid Waste and Recycling\RECYCLE\Centaur &amp; Custodial\Custodial Pilot\Custodial Pics\photo 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011927"/>
            <a:ext cx="3086101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lh0067\Desktop\Pictur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790" y="2046307"/>
            <a:ext cx="4221051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7001</TotalTime>
  <Words>136</Words>
  <Application>Microsoft Office PowerPoint</Application>
  <PresentationFormat>On-screen Show (4:3)</PresentationFormat>
  <Paragraphs>49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1_Custom Design</vt:lpstr>
      <vt:lpstr>Custom Design</vt:lpstr>
      <vt:lpstr>Acrobat Document</vt:lpstr>
      <vt:lpstr>PowerPoint Presentation</vt:lpstr>
      <vt:lpstr>Recycling Programs</vt:lpstr>
      <vt:lpstr>Campus Building Recycling Program</vt:lpstr>
      <vt:lpstr>Campus Building Recycling Program</vt:lpstr>
      <vt:lpstr>Campus Building Recycling Program</vt:lpstr>
      <vt:lpstr>Campus Building Recycling Program</vt:lpstr>
      <vt:lpstr>Campus Building Recycling Program</vt:lpstr>
      <vt:lpstr>Campus Building Recycling Program</vt:lpstr>
      <vt:lpstr>Campus Building Recycling Program</vt:lpstr>
      <vt:lpstr>Campus Building Recycling Program</vt:lpstr>
      <vt:lpstr>Campus Building Recycling Program</vt:lpstr>
      <vt:lpstr>Campus Building Recycling Program</vt:lpstr>
      <vt:lpstr>Campus Building Recycling Program</vt:lpstr>
      <vt:lpstr>Campus Building Recycling Program</vt:lpstr>
      <vt:lpstr>Campus Building Recycling Program</vt:lpstr>
      <vt:lpstr>PowerPoint Presentation</vt:lpstr>
      <vt:lpstr>Waste Reduction and Recycling Department</vt:lpstr>
    </vt:vector>
  </TitlesOfParts>
  <Company>tvsdesign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aesthetically- pleasing welcoming</dc:title>
  <dc:creator>rdonley</dc:creator>
  <cp:lastModifiedBy>Joan Hicken</cp:lastModifiedBy>
  <cp:revision>484</cp:revision>
  <cp:lastPrinted>2014-01-09T20:56:03Z</cp:lastPrinted>
  <dcterms:created xsi:type="dcterms:W3CDTF">2012-06-19T19:23:22Z</dcterms:created>
  <dcterms:modified xsi:type="dcterms:W3CDTF">2014-01-10T20:00:05Z</dcterms:modified>
</cp:coreProperties>
</file>