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8" r:id="rId2"/>
    <p:sldId id="259" r:id="rId3"/>
    <p:sldId id="265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08E3D-120D-4806-8AE4-424D23224868}" type="datetimeFigureOut">
              <a:rPr lang="en-US" smtClean="0"/>
              <a:t>10/2/2012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F3551-76CD-414E-89CF-C746B10600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792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37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7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srgbClr val="1C1C1C"/>
              </a:solidFill>
            </a:endParaRP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23F58B0-D12C-426C-89C5-67D606C309BF}" type="slidenum">
              <a:rPr lang="en-US">
                <a:solidFill>
                  <a:srgbClr val="1C1C1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C1C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846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C2005-7CDA-46DE-9D22-C5CE46E3F4B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65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3662D6-6D89-45EF-A07B-33545CD72F3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665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DCB814-0F17-4A89-B037-0EEA1C4D23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491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E964A-76F6-4B04-808B-5120B6F71B7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093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BAFA0A-C421-4F8B-B2C9-1E11E253604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44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4951F-E487-46F7-AC4C-95575F2D40C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7299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BEA89-48E1-456D-A749-36F99610480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149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648074-53B2-4A9A-B47D-8A823DFB42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009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F6DC1C-4596-4DD5-A2C2-5BDA473ECF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61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545DDA-451A-4DF7-B855-A3564F8488B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48232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4403-629D-4D9B-B8A9-6D4AD25A100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266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FB570-EA3D-429F-B9DA-548D84ECC2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534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sz="2400">
              <a:solidFill>
                <a:srgbClr val="000000"/>
              </a:solidFill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620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3620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0144E45-050B-4ADF-B6D0-4FCC047DFE8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85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 Senate Chair’s Report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Bill </a:t>
            </a:r>
            <a:r>
              <a:rPr lang="en-US" dirty="0" err="1" smtClean="0"/>
              <a:t>Sauser</a:t>
            </a:r>
            <a:endParaRPr lang="en-US" dirty="0" smtClean="0"/>
          </a:p>
          <a:p>
            <a:r>
              <a:rPr lang="en-US" dirty="0" smtClean="0"/>
              <a:t>October 2, </a:t>
            </a:r>
            <a:r>
              <a:rPr lang="en-US" dirty="0" smtClean="0"/>
              <a:t>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101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AU Senate Officers for 2012-13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Immediate Past Chair—Ann Beth Presley</a:t>
            </a:r>
          </a:p>
          <a:p>
            <a:r>
              <a:rPr lang="en-US" sz="2800" dirty="0" smtClean="0"/>
              <a:t>Chair—Bill </a:t>
            </a:r>
            <a:r>
              <a:rPr lang="en-US" sz="2800" dirty="0" err="1" smtClean="0"/>
              <a:t>Sauser</a:t>
            </a:r>
            <a:endParaRPr lang="en-US" sz="2800" dirty="0" smtClean="0"/>
          </a:p>
          <a:p>
            <a:r>
              <a:rPr lang="en-US" sz="2800" dirty="0" smtClean="0"/>
              <a:t>Chair-Elect—Larry Crowley</a:t>
            </a:r>
          </a:p>
          <a:p>
            <a:r>
              <a:rPr lang="en-US" sz="2800" dirty="0" smtClean="0"/>
              <a:t>Secretary—Robin Jaffe</a:t>
            </a:r>
          </a:p>
          <a:p>
            <a:r>
              <a:rPr lang="en-US" sz="2800" dirty="0" smtClean="0"/>
              <a:t>Secretary-Elect—Judy Sheppard</a:t>
            </a:r>
          </a:p>
          <a:p>
            <a:endParaRPr lang="en-US" sz="2800" dirty="0"/>
          </a:p>
          <a:p>
            <a:r>
              <a:rPr lang="en-US" sz="2800" dirty="0" smtClean="0"/>
              <a:t>Parliamentarian—Constance Hendricks</a:t>
            </a:r>
          </a:p>
          <a:p>
            <a:r>
              <a:rPr lang="en-US" sz="2800" dirty="0" smtClean="0"/>
              <a:t>Administrative Assistant—Laura </a:t>
            </a:r>
            <a:r>
              <a:rPr lang="en-US" sz="2800" dirty="0" err="1" smtClean="0"/>
              <a:t>Kloberg</a:t>
            </a:r>
            <a:endParaRPr lang="en-US" sz="28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1249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“Grass Roots” Shared Governance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Lots of departmental, school and college, university, and Senate committees at work throughout campus</a:t>
            </a:r>
          </a:p>
          <a:p>
            <a:r>
              <a:rPr lang="en-US" sz="2800" dirty="0" smtClean="0"/>
              <a:t>Hundreds of faculty members involved in this important service work</a:t>
            </a:r>
          </a:p>
          <a:p>
            <a:r>
              <a:rPr lang="en-US" sz="2800" dirty="0" smtClean="0"/>
              <a:t>Many important decisions are made by these committees every month</a:t>
            </a:r>
          </a:p>
          <a:p>
            <a:r>
              <a:rPr lang="en-US" sz="2800" dirty="0" smtClean="0"/>
              <a:t>Your elected officers each serve on a number of these committees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/>
              <a:t>September Meetings:</a:t>
            </a:r>
            <a:br>
              <a:rPr lang="en-US" sz="4000" dirty="0" smtClean="0"/>
            </a:br>
            <a:r>
              <a:rPr lang="en-US" sz="4000" dirty="0" smtClean="0"/>
              <a:t>Observations and Impressions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09/06 Cabinet Meeting—Focus:  Make certain </a:t>
            </a:r>
            <a:r>
              <a:rPr lang="en-US" sz="2800" dirty="0" err="1" smtClean="0"/>
              <a:t>BoT</a:t>
            </a:r>
            <a:r>
              <a:rPr lang="en-US" sz="2800" dirty="0" smtClean="0"/>
              <a:t> agenda was in good shape</a:t>
            </a:r>
          </a:p>
          <a:p>
            <a:r>
              <a:rPr lang="en-US" sz="2800" dirty="0" smtClean="0"/>
              <a:t>09/06 CoA Senators/Committee Members Luncheon—Great idea!  Thanks Dean </a:t>
            </a:r>
            <a:r>
              <a:rPr lang="en-US" sz="2800" dirty="0" err="1" smtClean="0"/>
              <a:t>Batchelor</a:t>
            </a:r>
            <a:r>
              <a:rPr lang="en-US" sz="2800" dirty="0" smtClean="0"/>
              <a:t>; good sounding board</a:t>
            </a:r>
          </a:p>
          <a:p>
            <a:r>
              <a:rPr lang="en-US" sz="2800" dirty="0" smtClean="0"/>
              <a:t>09/06 Provost’s Council Meeting—Deans and other direct reports meet monthly</a:t>
            </a:r>
          </a:p>
          <a:p>
            <a:r>
              <a:rPr lang="en-US" sz="2800" dirty="0" smtClean="0"/>
              <a:t>09/06 Senate Executive Committee—Meets twice per month with Provost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48243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September Meetings:</a:t>
            </a:r>
            <a:br>
              <a:rPr lang="en-US" dirty="0"/>
            </a:br>
            <a:r>
              <a:rPr lang="en-US" dirty="0"/>
              <a:t>Observations and Impressions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09/10 Senate Executive Comm. meeting with Drs. Gogue, Boosinger, Large—very frank monthly discussions</a:t>
            </a:r>
          </a:p>
          <a:p>
            <a:r>
              <a:rPr lang="en-US" sz="2800" dirty="0" smtClean="0"/>
              <a:t>09/10 President’s Administrative Meeting—Weekly briefings for campus leaders (also 9/17 and 9/24)</a:t>
            </a:r>
          </a:p>
          <a:p>
            <a:r>
              <a:rPr lang="en-US" sz="2800" dirty="0" smtClean="0"/>
              <a:t>09/11 Provost’s Open Forum on the Central Classroom Facility—Excellent!</a:t>
            </a:r>
          </a:p>
          <a:p>
            <a:r>
              <a:rPr lang="en-US" sz="2800" dirty="0" smtClean="0"/>
              <a:t>09/11 AU Senate meeting</a:t>
            </a:r>
          </a:p>
        </p:txBody>
      </p:sp>
    </p:spTree>
    <p:extLst>
      <p:ext uri="{BB962C8B-B14F-4D97-AF65-F5344CB8AC3E}">
        <p14:creationId xmlns:p14="http://schemas.microsoft.com/office/powerpoint/2010/main" val="325374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September Meetings:</a:t>
            </a:r>
            <a:br>
              <a:rPr lang="en-US" dirty="0"/>
            </a:br>
            <a:r>
              <a:rPr lang="en-US" dirty="0"/>
              <a:t>Observations and Impressions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09/13 Senate Steering Comm. meets twice per month to set Senate agenda and preview Senate presentations (also 09/20)</a:t>
            </a:r>
          </a:p>
          <a:p>
            <a:r>
              <a:rPr lang="en-US" sz="2400" dirty="0" smtClean="0"/>
              <a:t>09/20 </a:t>
            </a:r>
            <a:r>
              <a:rPr lang="en-US" sz="2400" dirty="0" err="1" smtClean="0"/>
              <a:t>BoT</a:t>
            </a:r>
            <a:r>
              <a:rPr lang="en-US" sz="2400" dirty="0" smtClean="0"/>
              <a:t> Finance Comm. workshop—Best </a:t>
            </a:r>
            <a:r>
              <a:rPr lang="en-US" sz="2400" dirty="0" err="1" smtClean="0"/>
              <a:t>BoT</a:t>
            </a:r>
            <a:r>
              <a:rPr lang="en-US" sz="2400" dirty="0" smtClean="0"/>
              <a:t> interaction I’ve seen in 35 years at AU</a:t>
            </a:r>
          </a:p>
          <a:p>
            <a:r>
              <a:rPr lang="en-US" sz="2400" dirty="0" smtClean="0"/>
              <a:t>09/21 </a:t>
            </a:r>
            <a:r>
              <a:rPr lang="en-US" sz="2400" dirty="0" err="1" smtClean="0"/>
              <a:t>BoT</a:t>
            </a:r>
            <a:r>
              <a:rPr lang="en-US" sz="2400" dirty="0" smtClean="0"/>
              <a:t> meeting—Brief and to the point.  Budget passed!  Good presentations.</a:t>
            </a:r>
          </a:p>
          <a:p>
            <a:r>
              <a:rPr lang="en-US" sz="2400" dirty="0" smtClean="0"/>
              <a:t>09/26 Administrative Review Team meeting—Effort to ensure a fair and comprehensive 360-degree review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526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September Meetings:</a:t>
            </a:r>
            <a:br>
              <a:rPr lang="en-US" dirty="0"/>
            </a:br>
            <a:r>
              <a:rPr lang="en-US" dirty="0"/>
              <a:t>Observations and Impressions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09/26 Academic Affairs Comm. meets frequently to deal with “</a:t>
            </a:r>
            <a:r>
              <a:rPr lang="en-US" sz="2800" dirty="0" err="1" smtClean="0"/>
              <a:t>nitty</a:t>
            </a:r>
            <a:r>
              <a:rPr lang="en-US" sz="2800" dirty="0" smtClean="0"/>
              <a:t> gritty” issues  Tiger Advisor program is now operational</a:t>
            </a:r>
          </a:p>
          <a:p>
            <a:r>
              <a:rPr lang="en-US" sz="2800" dirty="0" smtClean="0"/>
              <a:t>09/27 Master Plan Update Comm.—Broad-based group; Sasaki Associates adds value</a:t>
            </a:r>
          </a:p>
          <a:p>
            <a:r>
              <a:rPr lang="en-US" sz="2800" dirty="0" smtClean="0"/>
              <a:t>09/27 Executive Facilities Comm.—Seeking to ensure that all land on AU campus is being used optimally; part of master planning effort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18061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Reminders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Read (or at least scan) “AU Daily”…daily!  It is our campus diary; much is happening</a:t>
            </a:r>
          </a:p>
          <a:p>
            <a:r>
              <a:rPr lang="en-US" sz="2800" dirty="0" smtClean="0"/>
              <a:t>October 9 General Faculty meeting—”State of the University”; Drs. Gogue, Boosinger, Large, Mr. King will present </a:t>
            </a:r>
            <a:r>
              <a:rPr lang="en-US" sz="2800" smtClean="0"/>
              <a:t>brief reports </a:t>
            </a:r>
            <a:r>
              <a:rPr lang="en-US" sz="2800" dirty="0" smtClean="0"/>
              <a:t>and respond to questions</a:t>
            </a:r>
          </a:p>
          <a:p>
            <a:r>
              <a:rPr lang="en-US" sz="2800" dirty="0" smtClean="0"/>
              <a:t>Campus United Way campaign is underway and Dr. John Mason is Honorary Chair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776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379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Blends</vt:lpstr>
      <vt:lpstr>AU Senate Chair’s Report</vt:lpstr>
      <vt:lpstr>AU Senate Officers for 2012-13</vt:lpstr>
      <vt:lpstr>“Grass Roots” Shared Governance</vt:lpstr>
      <vt:lpstr>September Meetings: Observations and Impressions</vt:lpstr>
      <vt:lpstr>September Meetings: Observations and Impressions</vt:lpstr>
      <vt:lpstr>September Meetings: Observations and Impressions</vt:lpstr>
      <vt:lpstr>September Meetings: Observations and Impressions</vt:lpstr>
      <vt:lpstr>Reminders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Sauser</dc:creator>
  <cp:lastModifiedBy>William Sauser</cp:lastModifiedBy>
  <cp:revision>26</cp:revision>
  <dcterms:created xsi:type="dcterms:W3CDTF">2012-08-20T19:18:31Z</dcterms:created>
  <dcterms:modified xsi:type="dcterms:W3CDTF">2012-10-02T19:25:27Z</dcterms:modified>
</cp:coreProperties>
</file>