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259" r:id="rId3"/>
    <p:sldId id="266" r:id="rId4"/>
    <p:sldId id="272" r:id="rId5"/>
    <p:sldId id="276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08E3D-120D-4806-8AE4-424D23224868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F3551-76CD-414E-89CF-C746B1060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37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7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23F58B0-D12C-426C-89C5-67D606C309B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84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2005-7CDA-46DE-9D22-C5CE46E3F4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6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662D6-6D89-45EF-A07B-33545CD72F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B814-0F17-4A89-B037-0EEA1C4D23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49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E964A-76F6-4B04-808B-5120B6F71B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9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FA0A-C421-4F8B-B2C9-1E11E25360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951F-E487-46F7-AC4C-95575F2D40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9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BEA89-48E1-456D-A749-36F9961048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14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48074-53B2-4A9A-B47D-8A823DFB42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00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6DC1C-4596-4DD5-A2C2-5BDA473ECF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1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45DDA-451A-4DF7-B855-A3564F8488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2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4403-629D-4D9B-B8A9-6D4AD25A1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FB570-EA3D-429F-B9DA-548D84ECC2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4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6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144E45-050B-4ADF-B6D0-4FCC047DFE8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5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AU </a:t>
            </a:r>
            <a:r>
              <a:rPr lang="en-US" dirty="0" smtClean="0"/>
              <a:t>Faculty </a:t>
            </a:r>
            <a:r>
              <a:rPr lang="en-US" dirty="0" smtClean="0"/>
              <a:t>Chair’s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Bill </a:t>
            </a:r>
            <a:r>
              <a:rPr lang="en-US" dirty="0" err="1" smtClean="0"/>
              <a:t>Sauser</a:t>
            </a:r>
            <a:endParaRPr lang="en-US" dirty="0" smtClean="0"/>
          </a:p>
          <a:p>
            <a:r>
              <a:rPr lang="en-US" dirty="0" smtClean="0"/>
              <a:t>March 19, </a:t>
            </a:r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1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5.  Foster student success and retention.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7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6.  Complete the revision of the AU Faculty Handbook.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3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7.  Strengthen the role of Senate and University committees in the governance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36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8.  Improve the total compensation package for AU employees.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2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9.  Provide guidance in producing the Central Classroom Facility.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46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10.  Establish a Performing Arts Center as an AU priority.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1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everyone!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Together we’ve made a lot of progress this year.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 is still considerable work to do, but together we can meet our goal of making Auburn one of the nation’s premier public universities.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37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AU </a:t>
            </a:r>
            <a:r>
              <a:rPr lang="en-US" sz="4000" dirty="0" smtClean="0"/>
              <a:t>Senate and Faculty</a:t>
            </a:r>
            <a:br>
              <a:rPr lang="en-US" sz="4000" dirty="0" smtClean="0"/>
            </a:br>
            <a:r>
              <a:rPr lang="en-US" sz="4000" dirty="0" smtClean="0"/>
              <a:t>Officers </a:t>
            </a:r>
            <a:r>
              <a:rPr lang="en-US" sz="4000" dirty="0" smtClean="0"/>
              <a:t>for 2012-13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Immediate Past Chair—Ann Beth Presley</a:t>
            </a:r>
          </a:p>
          <a:p>
            <a:r>
              <a:rPr lang="en-US" sz="2800" dirty="0" smtClean="0"/>
              <a:t>Chair—Bill </a:t>
            </a:r>
            <a:r>
              <a:rPr lang="en-US" sz="2800" dirty="0" err="1" smtClean="0"/>
              <a:t>Sauser</a:t>
            </a:r>
            <a:endParaRPr lang="en-US" sz="2800" dirty="0" smtClean="0"/>
          </a:p>
          <a:p>
            <a:r>
              <a:rPr lang="en-US" sz="2800" dirty="0" smtClean="0"/>
              <a:t>Chair-Elect—Larry Crowley</a:t>
            </a:r>
          </a:p>
          <a:p>
            <a:r>
              <a:rPr lang="en-US" sz="2800" dirty="0" smtClean="0"/>
              <a:t>Secretary—Robin Jaffe</a:t>
            </a:r>
          </a:p>
          <a:p>
            <a:r>
              <a:rPr lang="en-US" sz="2800" dirty="0" smtClean="0"/>
              <a:t>Secretary-Elect—Judy Sheppard</a:t>
            </a:r>
          </a:p>
          <a:p>
            <a:endParaRPr lang="en-US" sz="2800" dirty="0"/>
          </a:p>
          <a:p>
            <a:r>
              <a:rPr lang="en-US" sz="2800" dirty="0" smtClean="0"/>
              <a:t>Parliamentarian—Constance Hendricks</a:t>
            </a:r>
          </a:p>
          <a:p>
            <a:r>
              <a:rPr lang="en-US" sz="2800" dirty="0" smtClean="0"/>
              <a:t>Administrative Assistant—Laura </a:t>
            </a:r>
            <a:r>
              <a:rPr lang="en-US" sz="2800" dirty="0" err="1" smtClean="0"/>
              <a:t>Kloberg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49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Judge Howard Bryan as Interim Ombudsperson</a:t>
            </a:r>
          </a:p>
          <a:p>
            <a:r>
              <a:rPr lang="en-US" dirty="0" smtClean="0"/>
              <a:t>Dr. Melissa Baumann, who will be joining us as Assistant Provost for Undergraduate Studies and Director of the Honors College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873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Please Participate!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2013 Faculty/Staff Campaign is now underway.</a:t>
            </a:r>
          </a:p>
          <a:p>
            <a:r>
              <a:rPr lang="en-US" sz="2800" dirty="0" smtClean="0"/>
              <a:t>Please participate by making a pledge or donation to the Auburn University Foundation.</a:t>
            </a:r>
          </a:p>
          <a:p>
            <a:r>
              <a:rPr lang="en-US" sz="2800" dirty="0" smtClean="0"/>
              <a:t>Our ultimate goal is 100% participation.</a:t>
            </a:r>
          </a:p>
          <a:p>
            <a:r>
              <a:rPr lang="en-US" sz="2800" dirty="0" smtClean="0"/>
              <a:t>Thanks to all who have volunteered to make this the most successful campaign ever.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3782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At the beginning of the academic year the AU Senate Executive Committee established ten priorities for action this year.</a:t>
            </a:r>
          </a:p>
          <a:p>
            <a:endParaRPr lang="en-US" dirty="0" smtClean="0"/>
          </a:p>
          <a:p>
            <a:r>
              <a:rPr lang="en-US" dirty="0" smtClean="0"/>
              <a:t>Let’s see how we are doing!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AU Senate Priorities, 2012-13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1.  Maintain a productive working         relationship with the Administration and Board of Trustees.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0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2.  Accomplish AU’s SACS-COC accreditation reaffirmation.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3.  Participate actively in Dr. </a:t>
            </a:r>
            <a:r>
              <a:rPr lang="en-US" dirty="0" err="1" smtClean="0"/>
              <a:t>Gogue’s</a:t>
            </a:r>
            <a:r>
              <a:rPr lang="en-US" dirty="0" smtClean="0"/>
              <a:t> strategic priorities and planning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7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AU Senate Priorities, 2012-13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4.  Help shape the updating of the AU Campus Master Plan.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353</Words>
  <Application>Microsoft Office PowerPoint</Application>
  <PresentationFormat>On-screen Show (4:3)</PresentationFormat>
  <Paragraphs>54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Blends</vt:lpstr>
      <vt:lpstr>AU Faculty Chair’s Report</vt:lpstr>
      <vt:lpstr>AU Senate and Faculty Officers for 2012-13</vt:lpstr>
      <vt:lpstr>Welcome!</vt:lpstr>
      <vt:lpstr>Please Participate!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AU Senate Priorities, 2012-13</vt:lpstr>
      <vt:lpstr>Thank you everyone!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Sauser</dc:creator>
  <cp:lastModifiedBy>William Sauser</cp:lastModifiedBy>
  <cp:revision>49</cp:revision>
  <dcterms:created xsi:type="dcterms:W3CDTF">2012-08-20T19:18:31Z</dcterms:created>
  <dcterms:modified xsi:type="dcterms:W3CDTF">2013-03-19T17:31:44Z</dcterms:modified>
</cp:coreProperties>
</file>