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08E3D-120D-4806-8AE4-424D23224868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F3551-76CD-414E-89CF-C746B1060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9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DC3BC7-B541-480B-A0C6-330B5842A1B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75" tIns="46038" rIns="92075" bIns="4603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37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7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23F58B0-D12C-426C-89C5-67D606C309BF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84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C2005-7CDA-46DE-9D22-C5CE46E3F4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6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662D6-6D89-45EF-A07B-33545CD72F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5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CB814-0F17-4A89-B037-0EEA1C4D23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49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E964A-76F6-4B04-808B-5120B6F71B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09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AFA0A-C421-4F8B-B2C9-1E11E25360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951F-E487-46F7-AC4C-95575F2D40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9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BEA89-48E1-456D-A749-36F99610480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14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48074-53B2-4A9A-B47D-8A823DFB42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00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6DC1C-4596-4DD5-A2C2-5BDA473ECF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61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45DDA-451A-4DF7-B855-A3564F8488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2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4403-629D-4D9B-B8A9-6D4AD25A1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FB570-EA3D-429F-B9DA-548D84ECC2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34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6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144E45-050B-4ADF-B6D0-4FCC047DFE8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5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 Senate Chair’s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Bill </a:t>
            </a:r>
            <a:r>
              <a:rPr lang="en-US" dirty="0" err="1" smtClean="0"/>
              <a:t>Sauser</a:t>
            </a:r>
            <a:endParaRPr lang="en-US" dirty="0" smtClean="0"/>
          </a:p>
          <a:p>
            <a:r>
              <a:rPr lang="en-US" dirty="0" smtClean="0"/>
              <a:t>August 21,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10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AU Senate Officers for 2012-13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Immediate Past Chair—Ann Beth Presley</a:t>
            </a:r>
          </a:p>
          <a:p>
            <a:r>
              <a:rPr lang="en-US" sz="2800" dirty="0" smtClean="0"/>
              <a:t>Chair—Bill </a:t>
            </a:r>
            <a:r>
              <a:rPr lang="en-US" sz="2800" dirty="0" err="1" smtClean="0"/>
              <a:t>Sauser</a:t>
            </a:r>
            <a:endParaRPr lang="en-US" sz="2800" dirty="0" smtClean="0"/>
          </a:p>
          <a:p>
            <a:r>
              <a:rPr lang="en-US" sz="2800" dirty="0" smtClean="0"/>
              <a:t>Chair-Elect—Larry Crowley</a:t>
            </a:r>
          </a:p>
          <a:p>
            <a:r>
              <a:rPr lang="en-US" sz="2800" dirty="0" smtClean="0"/>
              <a:t>Secretary—Robin Jaffe</a:t>
            </a:r>
          </a:p>
          <a:p>
            <a:r>
              <a:rPr lang="en-US" sz="2800" dirty="0" smtClean="0"/>
              <a:t>Secretary-Elect—Judy Sheppard</a:t>
            </a:r>
          </a:p>
          <a:p>
            <a:endParaRPr lang="en-US" sz="2800" dirty="0"/>
          </a:p>
          <a:p>
            <a:r>
              <a:rPr lang="en-US" sz="2800" dirty="0" smtClean="0"/>
              <a:t>Parliamentarian—Constance Hendricks</a:t>
            </a:r>
          </a:p>
          <a:p>
            <a:r>
              <a:rPr lang="en-US" sz="2800" dirty="0" smtClean="0"/>
              <a:t>Administrative Assistant—Laura </a:t>
            </a:r>
            <a:r>
              <a:rPr lang="en-US" sz="2800" dirty="0" err="1" smtClean="0"/>
              <a:t>Kloberg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249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Representational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The Executive Committee meets with the Provost weekly.</a:t>
            </a:r>
          </a:p>
          <a:p>
            <a:r>
              <a:rPr lang="en-US" sz="1800" dirty="0" smtClean="0"/>
              <a:t>The Executive Committee meets with the President, Provost, and Executive Vice President monthly.</a:t>
            </a:r>
          </a:p>
          <a:p>
            <a:r>
              <a:rPr lang="en-US" sz="1800" dirty="0" smtClean="0"/>
              <a:t>Ann Beth represents you at Board of Trustees meetings.</a:t>
            </a:r>
          </a:p>
          <a:p>
            <a:r>
              <a:rPr lang="en-US" sz="1800" dirty="0" smtClean="0"/>
              <a:t>Larry represents you on the search </a:t>
            </a:r>
            <a:r>
              <a:rPr lang="en-US" sz="1800" dirty="0"/>
              <a:t>c</a:t>
            </a:r>
            <a:r>
              <a:rPr lang="en-US" sz="1800" dirty="0" smtClean="0"/>
              <a:t>ommittee for Dean of the Veterinary College.</a:t>
            </a:r>
          </a:p>
          <a:p>
            <a:r>
              <a:rPr lang="en-US" sz="1800" dirty="0" smtClean="0"/>
              <a:t>Robin represents you on the Central Classroom Facility committee.</a:t>
            </a:r>
          </a:p>
          <a:p>
            <a:r>
              <a:rPr lang="en-US" sz="1800" dirty="0" smtClean="0"/>
              <a:t>Bill represents you on the Executive Facilities and Campus Master Plan Update committees.</a:t>
            </a:r>
          </a:p>
          <a:p>
            <a:r>
              <a:rPr lang="en-US" sz="1800" dirty="0" smtClean="0"/>
              <a:t>Bill also represents you at meetings of the President’s and Provost’s direct reports.</a:t>
            </a:r>
          </a:p>
          <a:p>
            <a:r>
              <a:rPr lang="en-US" sz="1800" dirty="0" smtClean="0"/>
              <a:t>All of us represented you this morning during the Presidential Assessment process.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59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The Rules Committee is busy finalizing committee appointments, and the Steering Committee and I are working to get chairs and charges finalized for all Senate Committees.</a:t>
            </a:r>
          </a:p>
          <a:p>
            <a:endParaRPr lang="en-US" sz="2000" dirty="0"/>
          </a:p>
          <a:p>
            <a:r>
              <a:rPr lang="en-US" sz="2000" dirty="0" smtClean="0"/>
              <a:t>We have been in negotiations with the President and Provost to establish an Administrator Hiring Policy (based on the one passed by the Senate on 10/02/07 but never officially adopted).  You have seen a statement from the Provost regarding his position.  Expect in September a matter of pending action regarding this resolution, to be voted on in October.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21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 Activity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We </a:t>
            </a:r>
            <a:r>
              <a:rPr lang="en-US" sz="2400" dirty="0"/>
              <a:t>are seeking clarification (with assistance from the Business Office) of several issues relating to employee pay and benefits, and plan to have an informational report to </a:t>
            </a:r>
            <a:r>
              <a:rPr lang="en-US" sz="2400" dirty="0" smtClean="0"/>
              <a:t>you </a:t>
            </a:r>
            <a:r>
              <a:rPr lang="en-US" sz="2400" dirty="0"/>
              <a:t>at our next meeting.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We are </a:t>
            </a:r>
            <a:r>
              <a:rPr lang="en-US" sz="2400" dirty="0" smtClean="0">
                <a:solidFill>
                  <a:srgbClr val="FF0000"/>
                </a:solidFill>
              </a:rPr>
              <a:t>acutely</a:t>
            </a:r>
            <a:r>
              <a:rPr lang="en-US" sz="2400" dirty="0" smtClean="0"/>
              <a:t> aware of parking issues on the campus and will continue to bring those to the attention of the administration.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50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algn="ctr" eaLnBrk="1" hangingPunct="1"/>
            <a:r>
              <a:rPr lang="en-US" dirty="0" smtClean="0"/>
              <a:t>AU Senate Priorities, 2012-13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/>
              <a:t>Maintain a productive working relationship with the Administration and Board of Trustees.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Accomplish AU’s SACS-COC accreditation reaffirmation.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Participate actively in Dr. </a:t>
            </a:r>
            <a:r>
              <a:rPr lang="en-US" sz="2000" dirty="0" err="1" smtClean="0"/>
              <a:t>Gogue’s</a:t>
            </a:r>
            <a:r>
              <a:rPr lang="en-US" sz="2000" dirty="0" smtClean="0"/>
              <a:t> strategic priorities and planning process.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Help shape the updating of the AU Campus Master Plan.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Foster student success and retention.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Complete the revision of the AU Faculty Handbook.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Strengthen the role of Senate and University committees in the governance process.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Improve the total compensation package for AU employees.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Provide guidance in producing the Central Classroom Facility.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000" dirty="0" smtClean="0"/>
              <a:t>Establish a Performing Arts Center as an AU priority.</a:t>
            </a:r>
          </a:p>
          <a:p>
            <a:pPr marL="457200" indent="-457200" eaLnBrk="1" hangingPunct="1">
              <a:lnSpc>
                <a:spcPct val="90000"/>
              </a:lnSpc>
              <a:buSzPct val="90000"/>
              <a:buFont typeface="+mj-lt"/>
              <a:buAutoNum type="arabicPeriod"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80876945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398</Words>
  <Application>Microsoft Office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Blends</vt:lpstr>
      <vt:lpstr>AU Senate Chair’s Report</vt:lpstr>
      <vt:lpstr>AU Senate Officers for 2012-13</vt:lpstr>
      <vt:lpstr>Representational Activity</vt:lpstr>
      <vt:lpstr>Current Activity</vt:lpstr>
      <vt:lpstr>Current Activity (continued)</vt:lpstr>
      <vt:lpstr>AU Senate Priorities, 2012-13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Sauser</dc:creator>
  <cp:lastModifiedBy>William Sauser</cp:lastModifiedBy>
  <cp:revision>8</cp:revision>
  <dcterms:created xsi:type="dcterms:W3CDTF">2012-08-20T19:18:31Z</dcterms:created>
  <dcterms:modified xsi:type="dcterms:W3CDTF">2012-08-21T18:39:45Z</dcterms:modified>
</cp:coreProperties>
</file>