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97" r:id="rId2"/>
    <p:sldId id="299" r:id="rId3"/>
    <p:sldId id="303" r:id="rId4"/>
    <p:sldId id="308" r:id="rId5"/>
    <p:sldId id="305" r:id="rId6"/>
    <p:sldId id="309" r:id="rId7"/>
    <p:sldId id="312" r:id="rId8"/>
    <p:sldId id="31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74514" autoAdjust="0"/>
  </p:normalViewPr>
  <p:slideViewPr>
    <p:cSldViewPr>
      <p:cViewPr varScale="1">
        <p:scale>
          <a:sx n="86" d="100"/>
          <a:sy n="86" d="100"/>
        </p:scale>
        <p:origin x="-233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5DD6EC-2254-4BC3-B89E-2BB3F639A731}"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CE0A86C8-7C67-4334-A9A5-78A387C1CF87}">
      <dgm:prSet phldrT="[Text]" custT="1"/>
      <dgm:spPr>
        <a:solidFill>
          <a:schemeClr val="accent1">
            <a:lumMod val="20000"/>
            <a:lumOff val="80000"/>
          </a:schemeClr>
        </a:solidFill>
      </dgm:spPr>
      <dgm:t>
        <a:bodyPr/>
        <a:lstStyle/>
        <a:p>
          <a:r>
            <a:rPr lang="en-US" sz="6000" dirty="0" smtClean="0">
              <a:solidFill>
                <a:schemeClr val="tx1"/>
              </a:solidFill>
              <a:latin typeface="Arial" pitchFamily="34" charset="0"/>
              <a:cs typeface="Arial" pitchFamily="34" charset="0"/>
            </a:rPr>
            <a:t>Required Documents</a:t>
          </a:r>
          <a:endParaRPr lang="en-US" sz="6000" dirty="0">
            <a:solidFill>
              <a:schemeClr val="tx1"/>
            </a:solidFill>
            <a:latin typeface="Arial" pitchFamily="34" charset="0"/>
            <a:cs typeface="Arial" pitchFamily="34" charset="0"/>
          </a:endParaRPr>
        </a:p>
      </dgm:t>
    </dgm:pt>
    <dgm:pt modelId="{6B77CD96-F8F0-461E-805F-9D403F60B766}" type="parTrans" cxnId="{D5A5D944-6278-4000-875B-2516F06EF26E}">
      <dgm:prSet/>
      <dgm:spPr/>
      <dgm:t>
        <a:bodyPr/>
        <a:lstStyle/>
        <a:p>
          <a:endParaRPr lang="en-US"/>
        </a:p>
      </dgm:t>
    </dgm:pt>
    <dgm:pt modelId="{471EE533-2DB4-45AE-9C3F-5ED203130C19}" type="sibTrans" cxnId="{D5A5D944-6278-4000-875B-2516F06EF26E}">
      <dgm:prSet/>
      <dgm:spPr/>
      <dgm:t>
        <a:bodyPr/>
        <a:lstStyle/>
        <a:p>
          <a:endParaRPr lang="en-US"/>
        </a:p>
      </dgm:t>
    </dgm:pt>
    <dgm:pt modelId="{46ABD752-6A54-48E2-9C4F-3105CFBACF7E}">
      <dgm:prSet phldrT="[Text]" custT="1"/>
      <dgm:spPr>
        <a:noFill/>
      </dgm:spPr>
      <dgm:t>
        <a:bodyPr/>
        <a:lstStyle/>
        <a:p>
          <a:pPr>
            <a:spcAft>
              <a:spcPts val="0"/>
            </a:spcAft>
          </a:pPr>
          <a:r>
            <a:rPr lang="en-US" sz="4300" dirty="0" smtClean="0">
              <a:solidFill>
                <a:schemeClr val="tx1"/>
              </a:solidFill>
              <a:latin typeface="Arial" pitchFamily="34" charset="0"/>
              <a:cs typeface="Arial" pitchFamily="34" charset="0"/>
            </a:rPr>
            <a:t>Compliance </a:t>
          </a:r>
          <a:r>
            <a:rPr lang="en-US" sz="4300" dirty="0" smtClean="0">
              <a:solidFill>
                <a:schemeClr val="tx1"/>
              </a:solidFill>
              <a:latin typeface="Arial" pitchFamily="34" charset="0"/>
              <a:cs typeface="Arial" pitchFamily="34" charset="0"/>
            </a:rPr>
            <a:t>Certification*</a:t>
          </a:r>
        </a:p>
        <a:p>
          <a:pPr>
            <a:spcAft>
              <a:spcPts val="0"/>
            </a:spcAft>
          </a:pPr>
          <a:endParaRPr lang="en-US" sz="4300" dirty="0" smtClean="0">
            <a:solidFill>
              <a:schemeClr val="tx1"/>
            </a:solidFill>
            <a:latin typeface="Arial" pitchFamily="34" charset="0"/>
            <a:cs typeface="Arial" pitchFamily="34" charset="0"/>
          </a:endParaRPr>
        </a:p>
        <a:p>
          <a:pPr>
            <a:spcAft>
              <a:spcPts val="0"/>
            </a:spcAft>
          </a:pPr>
          <a:r>
            <a:rPr lang="en-US" sz="2000" dirty="0" smtClean="0">
              <a:solidFill>
                <a:schemeClr val="tx1"/>
              </a:solidFill>
              <a:latin typeface="Arial" pitchFamily="34" charset="0"/>
              <a:cs typeface="Arial" pitchFamily="34" charset="0"/>
            </a:rPr>
            <a:t>*Replaces self-study</a:t>
          </a:r>
        </a:p>
        <a:p>
          <a:pPr>
            <a:spcAft>
              <a:spcPct val="35000"/>
            </a:spcAft>
          </a:pPr>
          <a:endParaRPr lang="en-US" sz="4300" dirty="0">
            <a:solidFill>
              <a:schemeClr val="tx1"/>
            </a:solidFill>
            <a:latin typeface="Arial" pitchFamily="34" charset="0"/>
            <a:cs typeface="Arial" pitchFamily="34" charset="0"/>
          </a:endParaRPr>
        </a:p>
      </dgm:t>
    </dgm:pt>
    <dgm:pt modelId="{F39FC679-F7D5-4259-992B-12F9483DF5A7}" type="parTrans" cxnId="{405CF8D9-AC11-42D4-B358-C2689E7EBC89}">
      <dgm:prSet/>
      <dgm:spPr/>
      <dgm:t>
        <a:bodyPr/>
        <a:lstStyle/>
        <a:p>
          <a:endParaRPr lang="en-US"/>
        </a:p>
      </dgm:t>
    </dgm:pt>
    <dgm:pt modelId="{3DA89073-DDA2-4D58-B4B1-1ED37BB1E20A}" type="sibTrans" cxnId="{405CF8D9-AC11-42D4-B358-C2689E7EBC89}">
      <dgm:prSet/>
      <dgm:spPr/>
      <dgm:t>
        <a:bodyPr/>
        <a:lstStyle/>
        <a:p>
          <a:endParaRPr lang="en-US"/>
        </a:p>
      </dgm:t>
    </dgm:pt>
    <dgm:pt modelId="{2FF980F9-D723-4016-89B6-BA45F0629458}">
      <dgm:prSet phldrT="[Text]" custT="1"/>
      <dgm:spPr>
        <a:solidFill>
          <a:schemeClr val="accent1">
            <a:lumMod val="40000"/>
            <a:lumOff val="60000"/>
          </a:schemeClr>
        </a:solidFill>
      </dgm:spPr>
      <dgm:t>
        <a:bodyPr/>
        <a:lstStyle/>
        <a:p>
          <a:r>
            <a:rPr lang="en-US" sz="4300" dirty="0" smtClean="0">
              <a:solidFill>
                <a:schemeClr val="tx1"/>
              </a:solidFill>
              <a:latin typeface="Arial" pitchFamily="34" charset="0"/>
              <a:cs typeface="Arial" pitchFamily="34" charset="0"/>
            </a:rPr>
            <a:t>Quality Enhancement </a:t>
          </a:r>
          <a:r>
            <a:rPr lang="en-US" sz="4300" dirty="0" smtClean="0">
              <a:solidFill>
                <a:schemeClr val="tx1"/>
              </a:solidFill>
              <a:latin typeface="Arial" pitchFamily="34" charset="0"/>
              <a:cs typeface="Arial" pitchFamily="34" charset="0"/>
            </a:rPr>
            <a:t>Plan</a:t>
          </a:r>
        </a:p>
        <a:p>
          <a:endParaRPr lang="en-US" sz="4700" dirty="0">
            <a:solidFill>
              <a:schemeClr val="tx1"/>
            </a:solidFill>
            <a:latin typeface="Arial" pitchFamily="34" charset="0"/>
            <a:cs typeface="Arial" pitchFamily="34" charset="0"/>
          </a:endParaRPr>
        </a:p>
      </dgm:t>
    </dgm:pt>
    <dgm:pt modelId="{77026A5F-2293-45DC-8A71-03FDFF45CAC4}" type="parTrans" cxnId="{1288260F-FC94-4C95-9A1E-B823D912FF9D}">
      <dgm:prSet/>
      <dgm:spPr/>
      <dgm:t>
        <a:bodyPr/>
        <a:lstStyle/>
        <a:p>
          <a:endParaRPr lang="en-US"/>
        </a:p>
      </dgm:t>
    </dgm:pt>
    <dgm:pt modelId="{B3DB5293-0BA2-4900-BEDE-FD5E377B3764}" type="sibTrans" cxnId="{1288260F-FC94-4C95-9A1E-B823D912FF9D}">
      <dgm:prSet/>
      <dgm:spPr/>
      <dgm:t>
        <a:bodyPr/>
        <a:lstStyle/>
        <a:p>
          <a:endParaRPr lang="en-US"/>
        </a:p>
      </dgm:t>
    </dgm:pt>
    <dgm:pt modelId="{0DF1D1A5-BE5E-432D-BD21-04DEA0A57EBC}">
      <dgm:prSet phldrT="[Text]"/>
      <dgm:spPr/>
      <dgm:t>
        <a:bodyPr/>
        <a:lstStyle/>
        <a:p>
          <a:endParaRPr lang="en-US" dirty="0"/>
        </a:p>
      </dgm:t>
    </dgm:pt>
    <dgm:pt modelId="{00C81F4E-A828-4942-8184-58DD2D6E0346}" type="parTrans" cxnId="{5694F33F-D6D3-40BB-A7E7-581E2DAD2BCA}">
      <dgm:prSet/>
      <dgm:spPr/>
      <dgm:t>
        <a:bodyPr/>
        <a:lstStyle/>
        <a:p>
          <a:endParaRPr lang="en-US"/>
        </a:p>
      </dgm:t>
    </dgm:pt>
    <dgm:pt modelId="{4F0552A4-F059-44D3-B023-746ED18F411D}" type="sibTrans" cxnId="{5694F33F-D6D3-40BB-A7E7-581E2DAD2BCA}">
      <dgm:prSet/>
      <dgm:spPr/>
      <dgm:t>
        <a:bodyPr/>
        <a:lstStyle/>
        <a:p>
          <a:endParaRPr lang="en-US"/>
        </a:p>
      </dgm:t>
    </dgm:pt>
    <dgm:pt modelId="{7419708F-A62C-4057-823C-B30184375F43}" type="pres">
      <dgm:prSet presAssocID="{FA5DD6EC-2254-4BC3-B89E-2BB3F639A731}" presName="composite" presStyleCnt="0">
        <dgm:presLayoutVars>
          <dgm:chMax val="1"/>
          <dgm:dir/>
          <dgm:resizeHandles val="exact"/>
        </dgm:presLayoutVars>
      </dgm:prSet>
      <dgm:spPr/>
      <dgm:t>
        <a:bodyPr/>
        <a:lstStyle/>
        <a:p>
          <a:endParaRPr lang="en-US"/>
        </a:p>
      </dgm:t>
    </dgm:pt>
    <dgm:pt modelId="{BAAB88A4-E3F1-4007-A416-D0D5D8819CD8}" type="pres">
      <dgm:prSet presAssocID="{CE0A86C8-7C67-4334-A9A5-78A387C1CF87}" presName="roof" presStyleLbl="dkBgShp" presStyleIdx="0" presStyleCnt="2"/>
      <dgm:spPr/>
      <dgm:t>
        <a:bodyPr/>
        <a:lstStyle/>
        <a:p>
          <a:endParaRPr lang="en-US"/>
        </a:p>
      </dgm:t>
    </dgm:pt>
    <dgm:pt modelId="{11B394EC-EFF5-4E47-90F7-1CEC853CA40E}" type="pres">
      <dgm:prSet presAssocID="{CE0A86C8-7C67-4334-A9A5-78A387C1CF87}" presName="pillars" presStyleCnt="0"/>
      <dgm:spPr/>
    </dgm:pt>
    <dgm:pt modelId="{4A9989C6-52FA-44B0-B9AE-FE8DE5167490}" type="pres">
      <dgm:prSet presAssocID="{CE0A86C8-7C67-4334-A9A5-78A387C1CF87}" presName="pillar1" presStyleLbl="node1" presStyleIdx="0" presStyleCnt="2">
        <dgm:presLayoutVars>
          <dgm:bulletEnabled val="1"/>
        </dgm:presLayoutVars>
      </dgm:prSet>
      <dgm:spPr/>
      <dgm:t>
        <a:bodyPr/>
        <a:lstStyle/>
        <a:p>
          <a:endParaRPr lang="en-US"/>
        </a:p>
      </dgm:t>
    </dgm:pt>
    <dgm:pt modelId="{73D0FF83-164F-4540-867B-C0BCE19D54F0}" type="pres">
      <dgm:prSet presAssocID="{2FF980F9-D723-4016-89B6-BA45F0629458}" presName="pillarX" presStyleLbl="node1" presStyleIdx="1" presStyleCnt="2">
        <dgm:presLayoutVars>
          <dgm:bulletEnabled val="1"/>
        </dgm:presLayoutVars>
      </dgm:prSet>
      <dgm:spPr/>
      <dgm:t>
        <a:bodyPr/>
        <a:lstStyle/>
        <a:p>
          <a:endParaRPr lang="en-US"/>
        </a:p>
      </dgm:t>
    </dgm:pt>
    <dgm:pt modelId="{6DE8014B-919B-45C9-BE6D-68FF153B76A1}" type="pres">
      <dgm:prSet presAssocID="{CE0A86C8-7C67-4334-A9A5-78A387C1CF87}" presName="base" presStyleLbl="dkBgShp" presStyleIdx="1" presStyleCnt="2"/>
      <dgm:spPr>
        <a:noFill/>
      </dgm:spPr>
    </dgm:pt>
  </dgm:ptLst>
  <dgm:cxnLst>
    <dgm:cxn modelId="{D5A5D944-6278-4000-875B-2516F06EF26E}" srcId="{FA5DD6EC-2254-4BC3-B89E-2BB3F639A731}" destId="{CE0A86C8-7C67-4334-A9A5-78A387C1CF87}" srcOrd="0" destOrd="0" parTransId="{6B77CD96-F8F0-461E-805F-9D403F60B766}" sibTransId="{471EE533-2DB4-45AE-9C3F-5ED203130C19}"/>
    <dgm:cxn modelId="{405CF8D9-AC11-42D4-B358-C2689E7EBC89}" srcId="{CE0A86C8-7C67-4334-A9A5-78A387C1CF87}" destId="{46ABD752-6A54-48E2-9C4F-3105CFBACF7E}" srcOrd="0" destOrd="0" parTransId="{F39FC679-F7D5-4259-992B-12F9483DF5A7}" sibTransId="{3DA89073-DDA2-4D58-B4B1-1ED37BB1E20A}"/>
    <dgm:cxn modelId="{B6778C5D-263F-4FE3-B149-0BAB896B87CF}" type="presOf" srcId="{2FF980F9-D723-4016-89B6-BA45F0629458}" destId="{73D0FF83-164F-4540-867B-C0BCE19D54F0}" srcOrd="0" destOrd="0" presId="urn:microsoft.com/office/officeart/2005/8/layout/hList3"/>
    <dgm:cxn modelId="{5694F33F-D6D3-40BB-A7E7-581E2DAD2BCA}" srcId="{FA5DD6EC-2254-4BC3-B89E-2BB3F639A731}" destId="{0DF1D1A5-BE5E-432D-BD21-04DEA0A57EBC}" srcOrd="1" destOrd="0" parTransId="{00C81F4E-A828-4942-8184-58DD2D6E0346}" sibTransId="{4F0552A4-F059-44D3-B023-746ED18F411D}"/>
    <dgm:cxn modelId="{6BB9E270-A082-47ED-869B-E98D353E7509}" type="presOf" srcId="{CE0A86C8-7C67-4334-A9A5-78A387C1CF87}" destId="{BAAB88A4-E3F1-4007-A416-D0D5D8819CD8}" srcOrd="0" destOrd="0" presId="urn:microsoft.com/office/officeart/2005/8/layout/hList3"/>
    <dgm:cxn modelId="{16D7D033-226F-43DB-9A23-5E4605246906}" type="presOf" srcId="{46ABD752-6A54-48E2-9C4F-3105CFBACF7E}" destId="{4A9989C6-52FA-44B0-B9AE-FE8DE5167490}" srcOrd="0" destOrd="0" presId="urn:microsoft.com/office/officeart/2005/8/layout/hList3"/>
    <dgm:cxn modelId="{E59F395F-CB82-4803-ACFF-84A4D7DC8C10}" type="presOf" srcId="{FA5DD6EC-2254-4BC3-B89E-2BB3F639A731}" destId="{7419708F-A62C-4057-823C-B30184375F43}" srcOrd="0" destOrd="0" presId="urn:microsoft.com/office/officeart/2005/8/layout/hList3"/>
    <dgm:cxn modelId="{1288260F-FC94-4C95-9A1E-B823D912FF9D}" srcId="{CE0A86C8-7C67-4334-A9A5-78A387C1CF87}" destId="{2FF980F9-D723-4016-89B6-BA45F0629458}" srcOrd="1" destOrd="0" parTransId="{77026A5F-2293-45DC-8A71-03FDFF45CAC4}" sibTransId="{B3DB5293-0BA2-4900-BEDE-FD5E377B3764}"/>
    <dgm:cxn modelId="{882E783E-EEE1-47A1-8889-658FE1342759}" type="presParOf" srcId="{7419708F-A62C-4057-823C-B30184375F43}" destId="{BAAB88A4-E3F1-4007-A416-D0D5D8819CD8}" srcOrd="0" destOrd="0" presId="urn:microsoft.com/office/officeart/2005/8/layout/hList3"/>
    <dgm:cxn modelId="{17795CCD-8A98-47AD-BDBF-107505110823}" type="presParOf" srcId="{7419708F-A62C-4057-823C-B30184375F43}" destId="{11B394EC-EFF5-4E47-90F7-1CEC853CA40E}" srcOrd="1" destOrd="0" presId="urn:microsoft.com/office/officeart/2005/8/layout/hList3"/>
    <dgm:cxn modelId="{07C12624-DA47-4122-9C04-7B54240D208A}" type="presParOf" srcId="{11B394EC-EFF5-4E47-90F7-1CEC853CA40E}" destId="{4A9989C6-52FA-44B0-B9AE-FE8DE5167490}" srcOrd="0" destOrd="0" presId="urn:microsoft.com/office/officeart/2005/8/layout/hList3"/>
    <dgm:cxn modelId="{F9953787-098C-4367-BD30-F87E11513287}" type="presParOf" srcId="{11B394EC-EFF5-4E47-90F7-1CEC853CA40E}" destId="{73D0FF83-164F-4540-867B-C0BCE19D54F0}" srcOrd="1" destOrd="0" presId="urn:microsoft.com/office/officeart/2005/8/layout/hList3"/>
    <dgm:cxn modelId="{1EF1EBF5-B043-4B4F-9D01-E9C24EC2C130}" type="presParOf" srcId="{7419708F-A62C-4057-823C-B30184375F43}" destId="{6DE8014B-919B-45C9-BE6D-68FF153B76A1}" srcOrd="2" destOrd="0" presId="urn:microsoft.com/office/officeart/2005/8/layout/hList3"/>
  </dgm:cxnLst>
  <dgm:bg>
    <a:solidFill>
      <a:schemeClr val="accent1">
        <a:lumMod val="40000"/>
        <a:lumOff val="6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4EA5F6-D1F2-45AC-A1E2-2AFB6CE5314A}"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US"/>
        </a:p>
      </dgm:t>
    </dgm:pt>
    <dgm:pt modelId="{40613544-C694-4B97-8886-B6471C736055}">
      <dgm:prSet phldrT="[Text]" custT="1"/>
      <dgm:spPr/>
      <dgm:t>
        <a:bodyPr/>
        <a:lstStyle/>
        <a:p>
          <a:r>
            <a:rPr lang="en-US" sz="2800" baseline="0" dirty="0" smtClean="0">
              <a:latin typeface="Arial" pitchFamily="34" charset="0"/>
            </a:rPr>
            <a:t>Off-Site Review</a:t>
          </a:r>
        </a:p>
        <a:p>
          <a:r>
            <a:rPr lang="en-US" sz="2000" baseline="0" dirty="0" smtClean="0">
              <a:latin typeface="Arial" pitchFamily="34" charset="0"/>
            </a:rPr>
            <a:t>(Nov 2012)</a:t>
          </a:r>
        </a:p>
      </dgm:t>
    </dgm:pt>
    <dgm:pt modelId="{FF82DC2D-7965-4181-ADC8-02DD9FC33410}" type="parTrans" cxnId="{53C638EC-AD12-4C81-BD00-DF376A5244C9}">
      <dgm:prSet/>
      <dgm:spPr/>
      <dgm:t>
        <a:bodyPr/>
        <a:lstStyle/>
        <a:p>
          <a:endParaRPr lang="en-US"/>
        </a:p>
      </dgm:t>
    </dgm:pt>
    <dgm:pt modelId="{BA1A5432-0D8C-46CC-AD0E-7C52CEC169FE}" type="sibTrans" cxnId="{53C638EC-AD12-4C81-BD00-DF376A5244C9}">
      <dgm:prSet/>
      <dgm:spPr/>
      <dgm:t>
        <a:bodyPr/>
        <a:lstStyle/>
        <a:p>
          <a:endParaRPr lang="en-US"/>
        </a:p>
      </dgm:t>
    </dgm:pt>
    <dgm:pt modelId="{48FEDA27-C34B-4C1D-B802-5CCE7956F0FF}">
      <dgm:prSet phldrT="[Text]" custT="1"/>
      <dgm:spPr/>
      <dgm:t>
        <a:bodyPr/>
        <a:lstStyle/>
        <a:p>
          <a:r>
            <a:rPr lang="en-US" sz="2800" dirty="0" smtClean="0">
              <a:latin typeface="Arial" pitchFamily="34" charset="0"/>
              <a:cs typeface="Arial" pitchFamily="34" charset="0"/>
            </a:rPr>
            <a:t>On-Site Review </a:t>
          </a:r>
        </a:p>
        <a:p>
          <a:r>
            <a:rPr lang="en-US" sz="2000" dirty="0" smtClean="0">
              <a:latin typeface="Arial" pitchFamily="34" charset="0"/>
              <a:cs typeface="Arial" pitchFamily="34" charset="0"/>
            </a:rPr>
            <a:t>(Mar 25-28, 2013)</a:t>
          </a:r>
          <a:endParaRPr lang="en-US" sz="2000" dirty="0">
            <a:latin typeface="Arial" pitchFamily="34" charset="0"/>
            <a:cs typeface="Arial" pitchFamily="34" charset="0"/>
          </a:endParaRPr>
        </a:p>
      </dgm:t>
    </dgm:pt>
    <dgm:pt modelId="{A7247767-2C6A-488A-AE24-E4AD841080A1}" type="parTrans" cxnId="{316F968F-A3DA-45E5-A1A7-0C8EF6AE430A}">
      <dgm:prSet/>
      <dgm:spPr/>
      <dgm:t>
        <a:bodyPr/>
        <a:lstStyle/>
        <a:p>
          <a:endParaRPr lang="en-US"/>
        </a:p>
      </dgm:t>
    </dgm:pt>
    <dgm:pt modelId="{48F3DDA9-ECE3-441F-BDFD-72F41A88BD15}" type="sibTrans" cxnId="{316F968F-A3DA-45E5-A1A7-0C8EF6AE430A}">
      <dgm:prSet/>
      <dgm:spPr/>
      <dgm:t>
        <a:bodyPr/>
        <a:lstStyle/>
        <a:p>
          <a:endParaRPr lang="en-US"/>
        </a:p>
      </dgm:t>
    </dgm:pt>
    <dgm:pt modelId="{F868DCD1-658B-441C-9983-844934C2084D}">
      <dgm:prSet phldrT="[Text]" custT="1"/>
      <dgm:spPr/>
      <dgm:t>
        <a:bodyPr/>
        <a:lstStyle/>
        <a:p>
          <a:r>
            <a:rPr lang="en-US" sz="2800" dirty="0" smtClean="0">
              <a:latin typeface="Arial" pitchFamily="34" charset="0"/>
              <a:cs typeface="Arial" pitchFamily="34" charset="0"/>
            </a:rPr>
            <a:t>Commission Review</a:t>
          </a:r>
          <a:r>
            <a:rPr lang="en-US" sz="2900" dirty="0" smtClean="0">
              <a:latin typeface="Arial" pitchFamily="34" charset="0"/>
              <a:cs typeface="Arial" pitchFamily="34" charset="0"/>
            </a:rPr>
            <a:t> </a:t>
          </a:r>
        </a:p>
        <a:p>
          <a:r>
            <a:rPr lang="en-US" sz="2000" dirty="0" smtClean="0">
              <a:latin typeface="Arial" pitchFamily="34" charset="0"/>
              <a:cs typeface="Arial" pitchFamily="34" charset="0"/>
            </a:rPr>
            <a:t>(Dec 2013)</a:t>
          </a:r>
          <a:endParaRPr lang="en-US" sz="2000" dirty="0">
            <a:latin typeface="Arial" pitchFamily="34" charset="0"/>
            <a:cs typeface="Arial" pitchFamily="34" charset="0"/>
          </a:endParaRPr>
        </a:p>
      </dgm:t>
    </dgm:pt>
    <dgm:pt modelId="{24CEB9BE-F4D5-4B52-AA7A-441E585F6BD6}" type="parTrans" cxnId="{6405C3BD-0E62-438F-BA4F-576FFF0F0705}">
      <dgm:prSet/>
      <dgm:spPr/>
      <dgm:t>
        <a:bodyPr/>
        <a:lstStyle/>
        <a:p>
          <a:endParaRPr lang="en-US"/>
        </a:p>
      </dgm:t>
    </dgm:pt>
    <dgm:pt modelId="{8E8FB9E4-ADCD-4F20-A012-43126E20B394}" type="sibTrans" cxnId="{6405C3BD-0E62-438F-BA4F-576FFF0F0705}">
      <dgm:prSet/>
      <dgm:spPr/>
      <dgm:t>
        <a:bodyPr/>
        <a:lstStyle/>
        <a:p>
          <a:endParaRPr lang="en-US"/>
        </a:p>
      </dgm:t>
    </dgm:pt>
    <dgm:pt modelId="{8871508E-BEA8-4D07-BAF0-ABCC93B1B58C}" type="pres">
      <dgm:prSet presAssocID="{CD4EA5F6-D1F2-45AC-A1E2-2AFB6CE5314A}" presName="rootnode" presStyleCnt="0">
        <dgm:presLayoutVars>
          <dgm:chMax/>
          <dgm:chPref/>
          <dgm:dir/>
          <dgm:animLvl val="lvl"/>
        </dgm:presLayoutVars>
      </dgm:prSet>
      <dgm:spPr/>
      <dgm:t>
        <a:bodyPr/>
        <a:lstStyle/>
        <a:p>
          <a:endParaRPr lang="en-US"/>
        </a:p>
      </dgm:t>
    </dgm:pt>
    <dgm:pt modelId="{8DF31E90-9549-4743-B955-43A537CDE37C}" type="pres">
      <dgm:prSet presAssocID="{40613544-C694-4B97-8886-B6471C736055}" presName="composite" presStyleCnt="0"/>
      <dgm:spPr/>
    </dgm:pt>
    <dgm:pt modelId="{10A4D654-5BC3-45B2-B56B-937F8B80BD0B}" type="pres">
      <dgm:prSet presAssocID="{40613544-C694-4B97-8886-B6471C736055}" presName="LShape" presStyleLbl="alignNode1" presStyleIdx="0" presStyleCnt="5"/>
      <dgm:spPr/>
    </dgm:pt>
    <dgm:pt modelId="{70CE84F1-47FD-49F7-BDEF-2BF6C2A54AC6}" type="pres">
      <dgm:prSet presAssocID="{40613544-C694-4B97-8886-B6471C736055}" presName="ParentText" presStyleLbl="revTx" presStyleIdx="0" presStyleCnt="3">
        <dgm:presLayoutVars>
          <dgm:chMax val="0"/>
          <dgm:chPref val="0"/>
          <dgm:bulletEnabled val="1"/>
        </dgm:presLayoutVars>
      </dgm:prSet>
      <dgm:spPr/>
      <dgm:t>
        <a:bodyPr/>
        <a:lstStyle/>
        <a:p>
          <a:endParaRPr lang="en-US"/>
        </a:p>
      </dgm:t>
    </dgm:pt>
    <dgm:pt modelId="{6E9DAC91-712A-4D92-84F9-6E10D507834E}" type="pres">
      <dgm:prSet presAssocID="{40613544-C694-4B97-8886-B6471C736055}" presName="Triangle" presStyleLbl="alignNode1" presStyleIdx="1" presStyleCnt="5"/>
      <dgm:spPr/>
    </dgm:pt>
    <dgm:pt modelId="{1B3AE23C-18DA-4D54-9450-0FBEAA6DCC8D}" type="pres">
      <dgm:prSet presAssocID="{BA1A5432-0D8C-46CC-AD0E-7C52CEC169FE}" presName="sibTrans" presStyleCnt="0"/>
      <dgm:spPr/>
    </dgm:pt>
    <dgm:pt modelId="{B42C5970-3DC0-4793-B4F2-C3FBF61F8CEC}" type="pres">
      <dgm:prSet presAssocID="{BA1A5432-0D8C-46CC-AD0E-7C52CEC169FE}" presName="space" presStyleCnt="0"/>
      <dgm:spPr/>
    </dgm:pt>
    <dgm:pt modelId="{C5985ACB-0343-4368-A13A-62DB6183CFDB}" type="pres">
      <dgm:prSet presAssocID="{48FEDA27-C34B-4C1D-B802-5CCE7956F0FF}" presName="composite" presStyleCnt="0"/>
      <dgm:spPr/>
    </dgm:pt>
    <dgm:pt modelId="{C7B79A10-BD07-4836-9093-76F0D4358A33}" type="pres">
      <dgm:prSet presAssocID="{48FEDA27-C34B-4C1D-B802-5CCE7956F0FF}" presName="LShape" presStyleLbl="alignNode1" presStyleIdx="2" presStyleCnt="5"/>
      <dgm:spPr/>
    </dgm:pt>
    <dgm:pt modelId="{426942F5-3F33-4777-AF11-8BAA25261648}" type="pres">
      <dgm:prSet presAssocID="{48FEDA27-C34B-4C1D-B802-5CCE7956F0FF}" presName="ParentText" presStyleLbl="revTx" presStyleIdx="1" presStyleCnt="3">
        <dgm:presLayoutVars>
          <dgm:chMax val="0"/>
          <dgm:chPref val="0"/>
          <dgm:bulletEnabled val="1"/>
        </dgm:presLayoutVars>
      </dgm:prSet>
      <dgm:spPr/>
      <dgm:t>
        <a:bodyPr/>
        <a:lstStyle/>
        <a:p>
          <a:endParaRPr lang="en-US"/>
        </a:p>
      </dgm:t>
    </dgm:pt>
    <dgm:pt modelId="{C9617AD7-970D-4670-BC2C-CE6FA5DF3AF6}" type="pres">
      <dgm:prSet presAssocID="{48FEDA27-C34B-4C1D-B802-5CCE7956F0FF}" presName="Triangle" presStyleLbl="alignNode1" presStyleIdx="3" presStyleCnt="5"/>
      <dgm:spPr/>
    </dgm:pt>
    <dgm:pt modelId="{8F24AD1E-92C9-4C99-9E6E-5BEAF94D66DF}" type="pres">
      <dgm:prSet presAssocID="{48F3DDA9-ECE3-441F-BDFD-72F41A88BD15}" presName="sibTrans" presStyleCnt="0"/>
      <dgm:spPr/>
    </dgm:pt>
    <dgm:pt modelId="{05C86067-5C50-4F42-B70C-3ADDC4D35393}" type="pres">
      <dgm:prSet presAssocID="{48F3DDA9-ECE3-441F-BDFD-72F41A88BD15}" presName="space" presStyleCnt="0"/>
      <dgm:spPr/>
    </dgm:pt>
    <dgm:pt modelId="{72A68BF9-6569-4A7B-81CD-3DBA067701BE}" type="pres">
      <dgm:prSet presAssocID="{F868DCD1-658B-441C-9983-844934C2084D}" presName="composite" presStyleCnt="0"/>
      <dgm:spPr/>
    </dgm:pt>
    <dgm:pt modelId="{DC28DD27-CB07-4E20-B21C-554034FFD60A}" type="pres">
      <dgm:prSet presAssocID="{F868DCD1-658B-441C-9983-844934C2084D}" presName="LShape" presStyleLbl="alignNode1" presStyleIdx="4" presStyleCnt="5"/>
      <dgm:spPr/>
    </dgm:pt>
    <dgm:pt modelId="{B981263D-EC04-4F7E-AE4D-E975881C83FB}" type="pres">
      <dgm:prSet presAssocID="{F868DCD1-658B-441C-9983-844934C2084D}" presName="ParentText" presStyleLbl="revTx" presStyleIdx="2" presStyleCnt="3">
        <dgm:presLayoutVars>
          <dgm:chMax val="0"/>
          <dgm:chPref val="0"/>
          <dgm:bulletEnabled val="1"/>
        </dgm:presLayoutVars>
      </dgm:prSet>
      <dgm:spPr/>
      <dgm:t>
        <a:bodyPr/>
        <a:lstStyle/>
        <a:p>
          <a:endParaRPr lang="en-US"/>
        </a:p>
      </dgm:t>
    </dgm:pt>
  </dgm:ptLst>
  <dgm:cxnLst>
    <dgm:cxn modelId="{6405C3BD-0E62-438F-BA4F-576FFF0F0705}" srcId="{CD4EA5F6-D1F2-45AC-A1E2-2AFB6CE5314A}" destId="{F868DCD1-658B-441C-9983-844934C2084D}" srcOrd="2" destOrd="0" parTransId="{24CEB9BE-F4D5-4B52-AA7A-441E585F6BD6}" sibTransId="{8E8FB9E4-ADCD-4F20-A012-43126E20B394}"/>
    <dgm:cxn modelId="{D9F2771C-799D-4333-ABC3-1C36CB3B8A78}" type="presOf" srcId="{48FEDA27-C34B-4C1D-B802-5CCE7956F0FF}" destId="{426942F5-3F33-4777-AF11-8BAA25261648}" srcOrd="0" destOrd="0" presId="urn:microsoft.com/office/officeart/2009/3/layout/StepUpProcess"/>
    <dgm:cxn modelId="{316F968F-A3DA-45E5-A1A7-0C8EF6AE430A}" srcId="{CD4EA5F6-D1F2-45AC-A1E2-2AFB6CE5314A}" destId="{48FEDA27-C34B-4C1D-B802-5CCE7956F0FF}" srcOrd="1" destOrd="0" parTransId="{A7247767-2C6A-488A-AE24-E4AD841080A1}" sibTransId="{48F3DDA9-ECE3-441F-BDFD-72F41A88BD15}"/>
    <dgm:cxn modelId="{067AD794-31BD-47C3-95FC-A5731C8A2F73}" type="presOf" srcId="{40613544-C694-4B97-8886-B6471C736055}" destId="{70CE84F1-47FD-49F7-BDEF-2BF6C2A54AC6}" srcOrd="0" destOrd="0" presId="urn:microsoft.com/office/officeart/2009/3/layout/StepUpProcess"/>
    <dgm:cxn modelId="{C1DAA709-76B4-43D7-9A6F-E2614D96DF96}" type="presOf" srcId="{CD4EA5F6-D1F2-45AC-A1E2-2AFB6CE5314A}" destId="{8871508E-BEA8-4D07-BAF0-ABCC93B1B58C}" srcOrd="0" destOrd="0" presId="urn:microsoft.com/office/officeart/2009/3/layout/StepUpProcess"/>
    <dgm:cxn modelId="{92E94920-B169-44B8-8390-4F6C795E2789}" type="presOf" srcId="{F868DCD1-658B-441C-9983-844934C2084D}" destId="{B981263D-EC04-4F7E-AE4D-E975881C83FB}" srcOrd="0" destOrd="0" presId="urn:microsoft.com/office/officeart/2009/3/layout/StepUpProcess"/>
    <dgm:cxn modelId="{53C638EC-AD12-4C81-BD00-DF376A5244C9}" srcId="{CD4EA5F6-D1F2-45AC-A1E2-2AFB6CE5314A}" destId="{40613544-C694-4B97-8886-B6471C736055}" srcOrd="0" destOrd="0" parTransId="{FF82DC2D-7965-4181-ADC8-02DD9FC33410}" sibTransId="{BA1A5432-0D8C-46CC-AD0E-7C52CEC169FE}"/>
    <dgm:cxn modelId="{C436DD99-BED6-42F2-9F49-0827491EE379}" type="presParOf" srcId="{8871508E-BEA8-4D07-BAF0-ABCC93B1B58C}" destId="{8DF31E90-9549-4743-B955-43A537CDE37C}" srcOrd="0" destOrd="0" presId="urn:microsoft.com/office/officeart/2009/3/layout/StepUpProcess"/>
    <dgm:cxn modelId="{714FFCBB-8481-4C7B-96E5-FB9E4D90C82F}" type="presParOf" srcId="{8DF31E90-9549-4743-B955-43A537CDE37C}" destId="{10A4D654-5BC3-45B2-B56B-937F8B80BD0B}" srcOrd="0" destOrd="0" presId="urn:microsoft.com/office/officeart/2009/3/layout/StepUpProcess"/>
    <dgm:cxn modelId="{458AB073-6401-42C4-83DC-791782EE43B9}" type="presParOf" srcId="{8DF31E90-9549-4743-B955-43A537CDE37C}" destId="{70CE84F1-47FD-49F7-BDEF-2BF6C2A54AC6}" srcOrd="1" destOrd="0" presId="urn:microsoft.com/office/officeart/2009/3/layout/StepUpProcess"/>
    <dgm:cxn modelId="{4F352A7E-0448-4A55-B2CB-0401BC8FB1A3}" type="presParOf" srcId="{8DF31E90-9549-4743-B955-43A537CDE37C}" destId="{6E9DAC91-712A-4D92-84F9-6E10D507834E}" srcOrd="2" destOrd="0" presId="urn:microsoft.com/office/officeart/2009/3/layout/StepUpProcess"/>
    <dgm:cxn modelId="{CCB9D394-BA1B-479F-BA9A-9801C5CFC100}" type="presParOf" srcId="{8871508E-BEA8-4D07-BAF0-ABCC93B1B58C}" destId="{1B3AE23C-18DA-4D54-9450-0FBEAA6DCC8D}" srcOrd="1" destOrd="0" presId="urn:microsoft.com/office/officeart/2009/3/layout/StepUpProcess"/>
    <dgm:cxn modelId="{28592650-F662-4220-B67D-3C0EBE3560E2}" type="presParOf" srcId="{1B3AE23C-18DA-4D54-9450-0FBEAA6DCC8D}" destId="{B42C5970-3DC0-4793-B4F2-C3FBF61F8CEC}" srcOrd="0" destOrd="0" presId="urn:microsoft.com/office/officeart/2009/3/layout/StepUpProcess"/>
    <dgm:cxn modelId="{F152635C-9571-465A-B1D1-A9D53B73865C}" type="presParOf" srcId="{8871508E-BEA8-4D07-BAF0-ABCC93B1B58C}" destId="{C5985ACB-0343-4368-A13A-62DB6183CFDB}" srcOrd="2" destOrd="0" presId="urn:microsoft.com/office/officeart/2009/3/layout/StepUpProcess"/>
    <dgm:cxn modelId="{0AB77FB1-32B7-4F0A-9E0A-B6B922131786}" type="presParOf" srcId="{C5985ACB-0343-4368-A13A-62DB6183CFDB}" destId="{C7B79A10-BD07-4836-9093-76F0D4358A33}" srcOrd="0" destOrd="0" presId="urn:microsoft.com/office/officeart/2009/3/layout/StepUpProcess"/>
    <dgm:cxn modelId="{E20F2794-7166-4B03-A72C-ADB0C508F4BB}" type="presParOf" srcId="{C5985ACB-0343-4368-A13A-62DB6183CFDB}" destId="{426942F5-3F33-4777-AF11-8BAA25261648}" srcOrd="1" destOrd="0" presId="urn:microsoft.com/office/officeart/2009/3/layout/StepUpProcess"/>
    <dgm:cxn modelId="{E8BC5009-9E7B-4C99-85E7-11282982E5AF}" type="presParOf" srcId="{C5985ACB-0343-4368-A13A-62DB6183CFDB}" destId="{C9617AD7-970D-4670-BC2C-CE6FA5DF3AF6}" srcOrd="2" destOrd="0" presId="urn:microsoft.com/office/officeart/2009/3/layout/StepUpProcess"/>
    <dgm:cxn modelId="{5F34D11C-E667-4ABF-8C43-07BAF68011D3}" type="presParOf" srcId="{8871508E-BEA8-4D07-BAF0-ABCC93B1B58C}" destId="{8F24AD1E-92C9-4C99-9E6E-5BEAF94D66DF}" srcOrd="3" destOrd="0" presId="urn:microsoft.com/office/officeart/2009/3/layout/StepUpProcess"/>
    <dgm:cxn modelId="{B8617FF2-2499-4BDA-9B78-0891BFEC35DC}" type="presParOf" srcId="{8F24AD1E-92C9-4C99-9E6E-5BEAF94D66DF}" destId="{05C86067-5C50-4F42-B70C-3ADDC4D35393}" srcOrd="0" destOrd="0" presId="urn:microsoft.com/office/officeart/2009/3/layout/StepUpProcess"/>
    <dgm:cxn modelId="{C32C31B8-0A9D-4D3B-8B51-7263CF00E36C}" type="presParOf" srcId="{8871508E-BEA8-4D07-BAF0-ABCC93B1B58C}" destId="{72A68BF9-6569-4A7B-81CD-3DBA067701BE}" srcOrd="4" destOrd="0" presId="urn:microsoft.com/office/officeart/2009/3/layout/StepUpProcess"/>
    <dgm:cxn modelId="{8387D434-809F-4FED-9B4A-FDC782EF0D2D}" type="presParOf" srcId="{72A68BF9-6569-4A7B-81CD-3DBA067701BE}" destId="{DC28DD27-CB07-4E20-B21C-554034FFD60A}" srcOrd="0" destOrd="0" presId="urn:microsoft.com/office/officeart/2009/3/layout/StepUpProcess"/>
    <dgm:cxn modelId="{0D77B9F4-B94A-475F-A29E-851ED1D01D0F}" type="presParOf" srcId="{72A68BF9-6569-4A7B-81CD-3DBA067701BE}" destId="{B981263D-EC04-4F7E-AE4D-E975881C83FB}"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A1BABA4-A680-4A9E-89F1-D1CC626BB2E6}"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D7E5CE22-CE6B-4392-9FBA-2C66A2323D5F}">
      <dgm:prSet phldrT="[Text]" custT="1"/>
      <dgm:spPr>
        <a:solidFill>
          <a:schemeClr val="accent1">
            <a:lumMod val="40000"/>
            <a:lumOff val="60000"/>
          </a:schemeClr>
        </a:solidFill>
      </dgm:spPr>
      <dgm:t>
        <a:bodyPr/>
        <a:lstStyle/>
        <a:p>
          <a:r>
            <a:rPr lang="en-US" sz="2400" dirty="0" smtClean="0">
              <a:solidFill>
                <a:schemeClr val="tx1"/>
              </a:solidFill>
            </a:rPr>
            <a:t>SACSCOC</a:t>
          </a:r>
        </a:p>
        <a:p>
          <a:r>
            <a:rPr lang="en-US" sz="2400" dirty="0" smtClean="0">
              <a:solidFill>
                <a:schemeClr val="tx1"/>
              </a:solidFill>
            </a:rPr>
            <a:t>ACTION</a:t>
          </a:r>
          <a:endParaRPr lang="en-US" sz="2400" dirty="0">
            <a:solidFill>
              <a:schemeClr val="tx1"/>
            </a:solidFill>
          </a:endParaRPr>
        </a:p>
      </dgm:t>
    </dgm:pt>
    <dgm:pt modelId="{3AD17378-95AF-4A0E-B2F0-72E60AC6AF5A}" type="parTrans" cxnId="{7E9EACD7-4DB6-4D27-A175-384BC797804F}">
      <dgm:prSet/>
      <dgm:spPr/>
      <dgm:t>
        <a:bodyPr/>
        <a:lstStyle/>
        <a:p>
          <a:endParaRPr lang="en-US"/>
        </a:p>
      </dgm:t>
    </dgm:pt>
    <dgm:pt modelId="{0446F324-7FDF-438E-B620-E920E75C659A}" type="sibTrans" cxnId="{7E9EACD7-4DB6-4D27-A175-384BC797804F}">
      <dgm:prSet/>
      <dgm:spPr/>
      <dgm:t>
        <a:bodyPr/>
        <a:lstStyle/>
        <a:p>
          <a:endParaRPr lang="en-US"/>
        </a:p>
      </dgm:t>
    </dgm:pt>
    <dgm:pt modelId="{0F714A08-53E4-49B3-94D5-A59F363B77C8}">
      <dgm:prSet phldrT="[Text]" custT="1"/>
      <dgm:spPr>
        <a:solidFill>
          <a:srgbClr val="00B050"/>
        </a:solidFill>
      </dgm:spPr>
      <dgm:t>
        <a:bodyPr/>
        <a:lstStyle/>
        <a:p>
          <a:pPr>
            <a:spcAft>
              <a:spcPts val="22"/>
            </a:spcAft>
          </a:pPr>
          <a:r>
            <a:rPr lang="en-US" sz="2400" dirty="0" smtClean="0">
              <a:solidFill>
                <a:schemeClr val="tx1"/>
              </a:solidFill>
              <a:latin typeface="Arial" pitchFamily="34" charset="0"/>
              <a:cs typeface="Arial" pitchFamily="34" charset="0"/>
            </a:rPr>
            <a:t>REAFFIRM</a:t>
          </a:r>
        </a:p>
      </dgm:t>
    </dgm:pt>
    <dgm:pt modelId="{9606C5BB-67B8-463C-ACF2-326CAB889C16}" type="parTrans" cxnId="{94D3E857-879E-48AD-B5C9-9BDC05DA8B44}">
      <dgm:prSet/>
      <dgm:spPr/>
      <dgm:t>
        <a:bodyPr/>
        <a:lstStyle/>
        <a:p>
          <a:endParaRPr lang="en-US" dirty="0"/>
        </a:p>
      </dgm:t>
    </dgm:pt>
    <dgm:pt modelId="{189D292E-3F16-4D61-A380-18AD3176A66E}" type="sibTrans" cxnId="{94D3E857-879E-48AD-B5C9-9BDC05DA8B44}">
      <dgm:prSet/>
      <dgm:spPr/>
      <dgm:t>
        <a:bodyPr/>
        <a:lstStyle/>
        <a:p>
          <a:endParaRPr lang="en-US"/>
        </a:p>
      </dgm:t>
    </dgm:pt>
    <dgm:pt modelId="{C9888EB8-E9CB-4E35-80FE-BC4722658A64}">
      <dgm:prSet phldrT="[Text]" custT="1"/>
      <dgm:spPr>
        <a:solidFill>
          <a:schemeClr val="accent1">
            <a:lumMod val="40000"/>
            <a:lumOff val="60000"/>
          </a:schemeClr>
        </a:solidFill>
      </dgm:spPr>
      <dgm:t>
        <a:bodyPr/>
        <a:lstStyle/>
        <a:p>
          <a:r>
            <a:rPr lang="en-US" sz="2400" dirty="0" smtClean="0">
              <a:solidFill>
                <a:schemeClr val="tx1"/>
              </a:solidFill>
              <a:latin typeface="Arial" pitchFamily="34" charset="0"/>
              <a:cs typeface="Arial" pitchFamily="34" charset="0"/>
            </a:rPr>
            <a:t>No Monitoring</a:t>
          </a:r>
          <a:endParaRPr lang="en-US" sz="2400" dirty="0">
            <a:solidFill>
              <a:schemeClr val="tx1"/>
            </a:solidFill>
            <a:latin typeface="Arial" pitchFamily="34" charset="0"/>
            <a:cs typeface="Arial" pitchFamily="34" charset="0"/>
          </a:endParaRPr>
        </a:p>
      </dgm:t>
    </dgm:pt>
    <dgm:pt modelId="{E414791A-F537-41C2-BA94-38DBC235022B}" type="parTrans" cxnId="{BB25EB1B-FD42-4E3F-9066-29173AC30E9E}">
      <dgm:prSet/>
      <dgm:spPr/>
      <dgm:t>
        <a:bodyPr/>
        <a:lstStyle/>
        <a:p>
          <a:endParaRPr lang="en-US" dirty="0"/>
        </a:p>
      </dgm:t>
    </dgm:pt>
    <dgm:pt modelId="{3D108331-444B-44B2-8680-177E149488E4}" type="sibTrans" cxnId="{BB25EB1B-FD42-4E3F-9066-29173AC30E9E}">
      <dgm:prSet/>
      <dgm:spPr/>
      <dgm:t>
        <a:bodyPr/>
        <a:lstStyle/>
        <a:p>
          <a:endParaRPr lang="en-US"/>
        </a:p>
      </dgm:t>
    </dgm:pt>
    <dgm:pt modelId="{C4B0D26B-E843-468E-B9E8-83E619B5A94D}">
      <dgm:prSet phldrT="[Text]" custT="1"/>
      <dgm:spPr>
        <a:solidFill>
          <a:srgbClr val="FFFF99"/>
        </a:solidFill>
      </dgm:spPr>
      <dgm:t>
        <a:bodyPr/>
        <a:lstStyle/>
        <a:p>
          <a:r>
            <a:rPr lang="en-US" sz="2400" dirty="0" smtClean="0">
              <a:solidFill>
                <a:schemeClr val="tx1"/>
              </a:solidFill>
              <a:latin typeface="Arial" pitchFamily="34" charset="0"/>
              <a:cs typeface="Arial" pitchFamily="34" charset="0"/>
            </a:rPr>
            <a:t>Monitoring</a:t>
          </a:r>
          <a:endParaRPr lang="en-US" sz="2400" dirty="0">
            <a:solidFill>
              <a:schemeClr val="tx1"/>
            </a:solidFill>
            <a:latin typeface="Arial" pitchFamily="34" charset="0"/>
            <a:cs typeface="Arial" pitchFamily="34" charset="0"/>
          </a:endParaRPr>
        </a:p>
      </dgm:t>
    </dgm:pt>
    <dgm:pt modelId="{A2949A20-38DF-40B7-8959-7DE637998B39}" type="parTrans" cxnId="{54BFC8F6-E38E-44D6-91C6-7E5D040DF215}">
      <dgm:prSet/>
      <dgm:spPr/>
      <dgm:t>
        <a:bodyPr/>
        <a:lstStyle/>
        <a:p>
          <a:endParaRPr lang="en-US" dirty="0"/>
        </a:p>
      </dgm:t>
    </dgm:pt>
    <dgm:pt modelId="{D46C7130-5CB7-408D-A819-BC1A935C1F09}" type="sibTrans" cxnId="{54BFC8F6-E38E-44D6-91C6-7E5D040DF215}">
      <dgm:prSet/>
      <dgm:spPr/>
      <dgm:t>
        <a:bodyPr/>
        <a:lstStyle/>
        <a:p>
          <a:endParaRPr lang="en-US"/>
        </a:p>
      </dgm:t>
    </dgm:pt>
    <dgm:pt modelId="{1B7D9D09-72AB-42A7-9BC6-894645F00428}">
      <dgm:prSet phldrT="[Text]" custT="1"/>
      <dgm:spPr>
        <a:solidFill>
          <a:srgbClr val="FF0000"/>
        </a:solidFill>
      </dgm:spPr>
      <dgm:t>
        <a:bodyPr/>
        <a:lstStyle/>
        <a:p>
          <a:pPr>
            <a:spcAft>
              <a:spcPts val="22"/>
            </a:spcAft>
          </a:pPr>
          <a:r>
            <a:rPr lang="en-US" sz="2400" baseline="0" dirty="0" smtClean="0">
              <a:latin typeface="Arial" pitchFamily="34" charset="0"/>
            </a:rPr>
            <a:t>DENY</a:t>
          </a:r>
          <a:endParaRPr lang="en-US" sz="2400" baseline="0" dirty="0">
            <a:latin typeface="Arial" pitchFamily="34" charset="0"/>
          </a:endParaRPr>
        </a:p>
      </dgm:t>
    </dgm:pt>
    <dgm:pt modelId="{998A1D76-E20A-487E-A6BA-967B6D1FE38A}" type="parTrans" cxnId="{D1845579-DA6C-4721-A207-58F0626DF72F}">
      <dgm:prSet/>
      <dgm:spPr/>
      <dgm:t>
        <a:bodyPr/>
        <a:lstStyle/>
        <a:p>
          <a:endParaRPr lang="en-US" dirty="0"/>
        </a:p>
      </dgm:t>
    </dgm:pt>
    <dgm:pt modelId="{18FA2BB1-F480-4DBA-A6C7-F6E6D6F3F22A}" type="sibTrans" cxnId="{D1845579-DA6C-4721-A207-58F0626DF72F}">
      <dgm:prSet/>
      <dgm:spPr/>
      <dgm:t>
        <a:bodyPr/>
        <a:lstStyle/>
        <a:p>
          <a:endParaRPr lang="en-US"/>
        </a:p>
      </dgm:t>
    </dgm:pt>
    <dgm:pt modelId="{B3A57760-AAAC-4FF1-B0A7-F850D1891190}">
      <dgm:prSet phldrT="[Text]" custT="1"/>
      <dgm:spPr>
        <a:solidFill>
          <a:srgbClr val="FFCC00"/>
        </a:solidFill>
      </dgm:spPr>
      <dgm:t>
        <a:bodyPr/>
        <a:lstStyle/>
        <a:p>
          <a:r>
            <a:rPr lang="en-US" sz="2400" dirty="0" smtClean="0">
              <a:solidFill>
                <a:schemeClr val="tx1"/>
              </a:solidFill>
              <a:latin typeface="Arial" pitchFamily="34" charset="0"/>
              <a:cs typeface="Arial" pitchFamily="34" charset="0"/>
            </a:rPr>
            <a:t>Sanction and Monitoring</a:t>
          </a:r>
          <a:endParaRPr lang="en-US" sz="2400" dirty="0">
            <a:solidFill>
              <a:schemeClr val="tx1"/>
            </a:solidFill>
            <a:latin typeface="Arial" pitchFamily="34" charset="0"/>
            <a:cs typeface="Arial" pitchFamily="34" charset="0"/>
          </a:endParaRPr>
        </a:p>
      </dgm:t>
    </dgm:pt>
    <dgm:pt modelId="{6F03EC35-3D4F-4BF7-84A6-173DBE4B0472}" type="parTrans" cxnId="{BE714A9B-4913-43E6-8869-1550FB934A0B}">
      <dgm:prSet/>
      <dgm:spPr/>
      <dgm:t>
        <a:bodyPr/>
        <a:lstStyle/>
        <a:p>
          <a:endParaRPr lang="en-US" dirty="0"/>
        </a:p>
      </dgm:t>
    </dgm:pt>
    <dgm:pt modelId="{229206FA-73A2-42A5-84FB-95A4E4189888}" type="sibTrans" cxnId="{BE714A9B-4913-43E6-8869-1550FB934A0B}">
      <dgm:prSet/>
      <dgm:spPr/>
      <dgm:t>
        <a:bodyPr/>
        <a:lstStyle/>
        <a:p>
          <a:endParaRPr lang="en-US"/>
        </a:p>
      </dgm:t>
    </dgm:pt>
    <dgm:pt modelId="{A0CCE5AB-E7C3-4335-A244-CD7020152D79}" type="pres">
      <dgm:prSet presAssocID="{DA1BABA4-A680-4A9E-89F1-D1CC626BB2E6}" presName="diagram" presStyleCnt="0">
        <dgm:presLayoutVars>
          <dgm:chPref val="1"/>
          <dgm:dir/>
          <dgm:animOne val="branch"/>
          <dgm:animLvl val="lvl"/>
          <dgm:resizeHandles val="exact"/>
        </dgm:presLayoutVars>
      </dgm:prSet>
      <dgm:spPr/>
      <dgm:t>
        <a:bodyPr/>
        <a:lstStyle/>
        <a:p>
          <a:endParaRPr lang="en-US"/>
        </a:p>
      </dgm:t>
    </dgm:pt>
    <dgm:pt modelId="{70005C8B-7184-4300-9A7A-CAFA03DB949C}" type="pres">
      <dgm:prSet presAssocID="{D7E5CE22-CE6B-4392-9FBA-2C66A2323D5F}" presName="root1" presStyleCnt="0"/>
      <dgm:spPr/>
    </dgm:pt>
    <dgm:pt modelId="{8E893181-3AA8-43D9-80B2-B1411004FEB6}" type="pres">
      <dgm:prSet presAssocID="{D7E5CE22-CE6B-4392-9FBA-2C66A2323D5F}" presName="LevelOneTextNode" presStyleLbl="node0" presStyleIdx="0" presStyleCnt="1" custLinFactY="-11033" custLinFactNeighborX="-189" custLinFactNeighborY="-100000">
        <dgm:presLayoutVars>
          <dgm:chPref val="3"/>
        </dgm:presLayoutVars>
      </dgm:prSet>
      <dgm:spPr/>
      <dgm:t>
        <a:bodyPr/>
        <a:lstStyle/>
        <a:p>
          <a:endParaRPr lang="en-US"/>
        </a:p>
      </dgm:t>
    </dgm:pt>
    <dgm:pt modelId="{5DF7A6AB-9129-4019-B728-578670071427}" type="pres">
      <dgm:prSet presAssocID="{D7E5CE22-CE6B-4392-9FBA-2C66A2323D5F}" presName="level2hierChild" presStyleCnt="0"/>
      <dgm:spPr/>
    </dgm:pt>
    <dgm:pt modelId="{058E9AB9-E825-4298-83B4-B0E36635FE48}" type="pres">
      <dgm:prSet presAssocID="{9606C5BB-67B8-463C-ACF2-326CAB889C16}" presName="conn2-1" presStyleLbl="parChTrans1D2" presStyleIdx="0" presStyleCnt="2"/>
      <dgm:spPr/>
      <dgm:t>
        <a:bodyPr/>
        <a:lstStyle/>
        <a:p>
          <a:endParaRPr lang="en-US"/>
        </a:p>
      </dgm:t>
    </dgm:pt>
    <dgm:pt modelId="{F2345F21-87C7-4185-8EAC-06AEA312CBE8}" type="pres">
      <dgm:prSet presAssocID="{9606C5BB-67B8-463C-ACF2-326CAB889C16}" presName="connTx" presStyleLbl="parChTrans1D2" presStyleIdx="0" presStyleCnt="2"/>
      <dgm:spPr/>
      <dgm:t>
        <a:bodyPr/>
        <a:lstStyle/>
        <a:p>
          <a:endParaRPr lang="en-US"/>
        </a:p>
      </dgm:t>
    </dgm:pt>
    <dgm:pt modelId="{5EC2F7A3-DAAA-4576-979C-71790632DC45}" type="pres">
      <dgm:prSet presAssocID="{0F714A08-53E4-49B3-94D5-A59F363B77C8}" presName="root2" presStyleCnt="0"/>
      <dgm:spPr/>
    </dgm:pt>
    <dgm:pt modelId="{E7602DE7-2DAA-4DDE-81AB-C846252011A2}" type="pres">
      <dgm:prSet presAssocID="{0F714A08-53E4-49B3-94D5-A59F363B77C8}" presName="LevelTwoTextNode" presStyleLbl="node2" presStyleIdx="0" presStyleCnt="2" custLinFactNeighborX="-2830" custLinFactNeighborY="-60278">
        <dgm:presLayoutVars>
          <dgm:chPref val="3"/>
        </dgm:presLayoutVars>
      </dgm:prSet>
      <dgm:spPr/>
      <dgm:t>
        <a:bodyPr/>
        <a:lstStyle/>
        <a:p>
          <a:endParaRPr lang="en-US"/>
        </a:p>
      </dgm:t>
    </dgm:pt>
    <dgm:pt modelId="{04DAB443-01E5-46D8-AAF4-B155F8772CE6}" type="pres">
      <dgm:prSet presAssocID="{0F714A08-53E4-49B3-94D5-A59F363B77C8}" presName="level3hierChild" presStyleCnt="0"/>
      <dgm:spPr/>
    </dgm:pt>
    <dgm:pt modelId="{244CD6DC-B7EE-4215-853D-E48669B7E3B3}" type="pres">
      <dgm:prSet presAssocID="{E414791A-F537-41C2-BA94-38DBC235022B}" presName="conn2-1" presStyleLbl="parChTrans1D3" presStyleIdx="0" presStyleCnt="3"/>
      <dgm:spPr/>
      <dgm:t>
        <a:bodyPr/>
        <a:lstStyle/>
        <a:p>
          <a:endParaRPr lang="en-US"/>
        </a:p>
      </dgm:t>
    </dgm:pt>
    <dgm:pt modelId="{E1FCD93D-E79E-49F8-BF52-F09400D407CB}" type="pres">
      <dgm:prSet presAssocID="{E414791A-F537-41C2-BA94-38DBC235022B}" presName="connTx" presStyleLbl="parChTrans1D3" presStyleIdx="0" presStyleCnt="3"/>
      <dgm:spPr/>
      <dgm:t>
        <a:bodyPr/>
        <a:lstStyle/>
        <a:p>
          <a:endParaRPr lang="en-US"/>
        </a:p>
      </dgm:t>
    </dgm:pt>
    <dgm:pt modelId="{6B4920FC-1DD9-46E2-866E-5845A5F8C812}" type="pres">
      <dgm:prSet presAssocID="{C9888EB8-E9CB-4E35-80FE-BC4722658A64}" presName="root2" presStyleCnt="0"/>
      <dgm:spPr/>
    </dgm:pt>
    <dgm:pt modelId="{63EDB871-8332-4938-AEB4-CE7C29A95F7F}" type="pres">
      <dgm:prSet presAssocID="{C9888EB8-E9CB-4E35-80FE-BC4722658A64}" presName="LevelTwoTextNode" presStyleLbl="node3" presStyleIdx="0" presStyleCnt="3" custLinFactNeighborX="144" custLinFactNeighborY="-64543">
        <dgm:presLayoutVars>
          <dgm:chPref val="3"/>
        </dgm:presLayoutVars>
      </dgm:prSet>
      <dgm:spPr/>
      <dgm:t>
        <a:bodyPr/>
        <a:lstStyle/>
        <a:p>
          <a:endParaRPr lang="en-US"/>
        </a:p>
      </dgm:t>
    </dgm:pt>
    <dgm:pt modelId="{DC735D4A-BBBF-4959-9B98-57EE255736CA}" type="pres">
      <dgm:prSet presAssocID="{C9888EB8-E9CB-4E35-80FE-BC4722658A64}" presName="level3hierChild" presStyleCnt="0"/>
      <dgm:spPr/>
    </dgm:pt>
    <dgm:pt modelId="{D1DE33CC-4CD5-4C1B-8CEE-F385776B8062}" type="pres">
      <dgm:prSet presAssocID="{A2949A20-38DF-40B7-8959-7DE637998B39}" presName="conn2-1" presStyleLbl="parChTrans1D3" presStyleIdx="1" presStyleCnt="3"/>
      <dgm:spPr/>
      <dgm:t>
        <a:bodyPr/>
        <a:lstStyle/>
        <a:p>
          <a:endParaRPr lang="en-US"/>
        </a:p>
      </dgm:t>
    </dgm:pt>
    <dgm:pt modelId="{6D273F92-5C67-434B-9940-43767DC08D6A}" type="pres">
      <dgm:prSet presAssocID="{A2949A20-38DF-40B7-8959-7DE637998B39}" presName="connTx" presStyleLbl="parChTrans1D3" presStyleIdx="1" presStyleCnt="3"/>
      <dgm:spPr/>
      <dgm:t>
        <a:bodyPr/>
        <a:lstStyle/>
        <a:p>
          <a:endParaRPr lang="en-US"/>
        </a:p>
      </dgm:t>
    </dgm:pt>
    <dgm:pt modelId="{68FF329B-8B91-46DD-BE7F-580DF56D7A04}" type="pres">
      <dgm:prSet presAssocID="{C4B0D26B-E843-468E-B9E8-83E619B5A94D}" presName="root2" presStyleCnt="0"/>
      <dgm:spPr/>
    </dgm:pt>
    <dgm:pt modelId="{CFEB9C3C-9070-474C-9713-B1013A243422}" type="pres">
      <dgm:prSet presAssocID="{C4B0D26B-E843-468E-B9E8-83E619B5A94D}" presName="LevelTwoTextNode" presStyleLbl="node3" presStyleIdx="1" presStyleCnt="3" custLinFactNeighborX="144" custLinFactNeighborY="-59794">
        <dgm:presLayoutVars>
          <dgm:chPref val="3"/>
        </dgm:presLayoutVars>
      </dgm:prSet>
      <dgm:spPr/>
      <dgm:t>
        <a:bodyPr/>
        <a:lstStyle/>
        <a:p>
          <a:endParaRPr lang="en-US"/>
        </a:p>
      </dgm:t>
    </dgm:pt>
    <dgm:pt modelId="{D4B7990B-E831-4E37-A37C-C2D5DFDE5B83}" type="pres">
      <dgm:prSet presAssocID="{C4B0D26B-E843-468E-B9E8-83E619B5A94D}" presName="level3hierChild" presStyleCnt="0"/>
      <dgm:spPr/>
    </dgm:pt>
    <dgm:pt modelId="{1C4C5703-5B50-4447-B637-D5E91C187A8B}" type="pres">
      <dgm:prSet presAssocID="{6F03EC35-3D4F-4BF7-84A6-173DBE4B0472}" presName="conn2-1" presStyleLbl="parChTrans1D3" presStyleIdx="2" presStyleCnt="3"/>
      <dgm:spPr/>
      <dgm:t>
        <a:bodyPr/>
        <a:lstStyle/>
        <a:p>
          <a:endParaRPr lang="en-US"/>
        </a:p>
      </dgm:t>
    </dgm:pt>
    <dgm:pt modelId="{F7987D55-A858-4477-B906-A64D4959E8E4}" type="pres">
      <dgm:prSet presAssocID="{6F03EC35-3D4F-4BF7-84A6-173DBE4B0472}" presName="connTx" presStyleLbl="parChTrans1D3" presStyleIdx="2" presStyleCnt="3"/>
      <dgm:spPr/>
      <dgm:t>
        <a:bodyPr/>
        <a:lstStyle/>
        <a:p>
          <a:endParaRPr lang="en-US"/>
        </a:p>
      </dgm:t>
    </dgm:pt>
    <dgm:pt modelId="{B4771F09-8089-46A5-BE21-1249EA835193}" type="pres">
      <dgm:prSet presAssocID="{B3A57760-AAAC-4FF1-B0A7-F850D1891190}" presName="root2" presStyleCnt="0"/>
      <dgm:spPr/>
    </dgm:pt>
    <dgm:pt modelId="{71988F87-8B99-489D-8AA5-65B7421ADDB3}" type="pres">
      <dgm:prSet presAssocID="{B3A57760-AAAC-4FF1-B0A7-F850D1891190}" presName="LevelTwoTextNode" presStyleLbl="node3" presStyleIdx="2" presStyleCnt="3" custLinFactNeighborX="144" custLinFactNeighborY="-62090">
        <dgm:presLayoutVars>
          <dgm:chPref val="3"/>
        </dgm:presLayoutVars>
      </dgm:prSet>
      <dgm:spPr/>
      <dgm:t>
        <a:bodyPr/>
        <a:lstStyle/>
        <a:p>
          <a:endParaRPr lang="en-US"/>
        </a:p>
      </dgm:t>
    </dgm:pt>
    <dgm:pt modelId="{BB779AF0-3BC9-45CB-8D4D-F3A0CA366E2B}" type="pres">
      <dgm:prSet presAssocID="{B3A57760-AAAC-4FF1-B0A7-F850D1891190}" presName="level3hierChild" presStyleCnt="0"/>
      <dgm:spPr/>
    </dgm:pt>
    <dgm:pt modelId="{00C6A369-CBC6-4FF7-8D3E-A4CE65DD2D31}" type="pres">
      <dgm:prSet presAssocID="{998A1D76-E20A-487E-A6BA-967B6D1FE38A}" presName="conn2-1" presStyleLbl="parChTrans1D2" presStyleIdx="1" presStyleCnt="2"/>
      <dgm:spPr/>
      <dgm:t>
        <a:bodyPr/>
        <a:lstStyle/>
        <a:p>
          <a:endParaRPr lang="en-US"/>
        </a:p>
      </dgm:t>
    </dgm:pt>
    <dgm:pt modelId="{A41DA0EE-DFAA-40A9-8FA4-9316A582436B}" type="pres">
      <dgm:prSet presAssocID="{998A1D76-E20A-487E-A6BA-967B6D1FE38A}" presName="connTx" presStyleLbl="parChTrans1D2" presStyleIdx="1" presStyleCnt="2"/>
      <dgm:spPr/>
      <dgm:t>
        <a:bodyPr/>
        <a:lstStyle/>
        <a:p>
          <a:endParaRPr lang="en-US"/>
        </a:p>
      </dgm:t>
    </dgm:pt>
    <dgm:pt modelId="{E1E84854-6B20-409A-A9A1-BD84BF6766C0}" type="pres">
      <dgm:prSet presAssocID="{1B7D9D09-72AB-42A7-9BC6-894645F00428}" presName="root2" presStyleCnt="0"/>
      <dgm:spPr/>
    </dgm:pt>
    <dgm:pt modelId="{3F061FE8-1CC6-4811-8FE8-92C227C922FD}" type="pres">
      <dgm:prSet presAssocID="{1B7D9D09-72AB-42A7-9BC6-894645F00428}" presName="LevelTwoTextNode" presStyleLbl="node2" presStyleIdx="1" presStyleCnt="2" custScaleX="72592" custScaleY="75757" custLinFactNeighborX="-2830" custLinFactNeighborY="28700">
        <dgm:presLayoutVars>
          <dgm:chPref val="3"/>
        </dgm:presLayoutVars>
      </dgm:prSet>
      <dgm:spPr/>
      <dgm:t>
        <a:bodyPr/>
        <a:lstStyle/>
        <a:p>
          <a:endParaRPr lang="en-US"/>
        </a:p>
      </dgm:t>
    </dgm:pt>
    <dgm:pt modelId="{66CDD2A2-B212-4955-9EB6-B08366173C75}" type="pres">
      <dgm:prSet presAssocID="{1B7D9D09-72AB-42A7-9BC6-894645F00428}" presName="level3hierChild" presStyleCnt="0"/>
      <dgm:spPr/>
    </dgm:pt>
  </dgm:ptLst>
  <dgm:cxnLst>
    <dgm:cxn modelId="{D5FBFB1B-D5B8-4B54-9E99-090324C4AD8E}" type="presOf" srcId="{0F714A08-53E4-49B3-94D5-A59F363B77C8}" destId="{E7602DE7-2DAA-4DDE-81AB-C846252011A2}" srcOrd="0" destOrd="0" presId="urn:microsoft.com/office/officeart/2005/8/layout/hierarchy2"/>
    <dgm:cxn modelId="{03149BC9-48D7-43E1-87AF-2FC052B0D1DC}" type="presOf" srcId="{6F03EC35-3D4F-4BF7-84A6-173DBE4B0472}" destId="{1C4C5703-5B50-4447-B637-D5E91C187A8B}" srcOrd="0" destOrd="0" presId="urn:microsoft.com/office/officeart/2005/8/layout/hierarchy2"/>
    <dgm:cxn modelId="{BB25EB1B-FD42-4E3F-9066-29173AC30E9E}" srcId="{0F714A08-53E4-49B3-94D5-A59F363B77C8}" destId="{C9888EB8-E9CB-4E35-80FE-BC4722658A64}" srcOrd="0" destOrd="0" parTransId="{E414791A-F537-41C2-BA94-38DBC235022B}" sibTransId="{3D108331-444B-44B2-8680-177E149488E4}"/>
    <dgm:cxn modelId="{3F6B15ED-D572-48BC-B5AB-9E80ED7D64C6}" type="presOf" srcId="{1B7D9D09-72AB-42A7-9BC6-894645F00428}" destId="{3F061FE8-1CC6-4811-8FE8-92C227C922FD}" srcOrd="0" destOrd="0" presId="urn:microsoft.com/office/officeart/2005/8/layout/hierarchy2"/>
    <dgm:cxn modelId="{FD23513E-78D1-4DE9-BFB0-C9D30786629E}" type="presOf" srcId="{9606C5BB-67B8-463C-ACF2-326CAB889C16}" destId="{F2345F21-87C7-4185-8EAC-06AEA312CBE8}" srcOrd="1" destOrd="0" presId="urn:microsoft.com/office/officeart/2005/8/layout/hierarchy2"/>
    <dgm:cxn modelId="{FBA64FA3-3D41-4D6C-8A41-8AEFCF031C66}" type="presOf" srcId="{998A1D76-E20A-487E-A6BA-967B6D1FE38A}" destId="{00C6A369-CBC6-4FF7-8D3E-A4CE65DD2D31}" srcOrd="0" destOrd="0" presId="urn:microsoft.com/office/officeart/2005/8/layout/hierarchy2"/>
    <dgm:cxn modelId="{57650423-1D55-41B8-BAC7-FDB8328BEA4A}" type="presOf" srcId="{E414791A-F537-41C2-BA94-38DBC235022B}" destId="{244CD6DC-B7EE-4215-853D-E48669B7E3B3}" srcOrd="0" destOrd="0" presId="urn:microsoft.com/office/officeart/2005/8/layout/hierarchy2"/>
    <dgm:cxn modelId="{54BFC8F6-E38E-44D6-91C6-7E5D040DF215}" srcId="{0F714A08-53E4-49B3-94D5-A59F363B77C8}" destId="{C4B0D26B-E843-468E-B9E8-83E619B5A94D}" srcOrd="1" destOrd="0" parTransId="{A2949A20-38DF-40B7-8959-7DE637998B39}" sibTransId="{D46C7130-5CB7-408D-A819-BC1A935C1F09}"/>
    <dgm:cxn modelId="{01CE6AB8-6852-4EF9-A3A3-38D6C93379A3}" type="presOf" srcId="{9606C5BB-67B8-463C-ACF2-326CAB889C16}" destId="{058E9AB9-E825-4298-83B4-B0E36635FE48}" srcOrd="0" destOrd="0" presId="urn:microsoft.com/office/officeart/2005/8/layout/hierarchy2"/>
    <dgm:cxn modelId="{652F0C30-235E-4B2B-B2E1-219267FFCFF6}" type="presOf" srcId="{D7E5CE22-CE6B-4392-9FBA-2C66A2323D5F}" destId="{8E893181-3AA8-43D9-80B2-B1411004FEB6}" srcOrd="0" destOrd="0" presId="urn:microsoft.com/office/officeart/2005/8/layout/hierarchy2"/>
    <dgm:cxn modelId="{A198FB69-7544-47B5-BA2D-5691B7676853}" type="presOf" srcId="{C9888EB8-E9CB-4E35-80FE-BC4722658A64}" destId="{63EDB871-8332-4938-AEB4-CE7C29A95F7F}" srcOrd="0" destOrd="0" presId="urn:microsoft.com/office/officeart/2005/8/layout/hierarchy2"/>
    <dgm:cxn modelId="{D1845579-DA6C-4721-A207-58F0626DF72F}" srcId="{D7E5CE22-CE6B-4392-9FBA-2C66A2323D5F}" destId="{1B7D9D09-72AB-42A7-9BC6-894645F00428}" srcOrd="1" destOrd="0" parTransId="{998A1D76-E20A-487E-A6BA-967B6D1FE38A}" sibTransId="{18FA2BB1-F480-4DBA-A6C7-F6E6D6F3F22A}"/>
    <dgm:cxn modelId="{7A7AEBA7-03DE-4772-8612-20A9C69E264B}" type="presOf" srcId="{C4B0D26B-E843-468E-B9E8-83E619B5A94D}" destId="{CFEB9C3C-9070-474C-9713-B1013A243422}" srcOrd="0" destOrd="0" presId="urn:microsoft.com/office/officeart/2005/8/layout/hierarchy2"/>
    <dgm:cxn modelId="{94D3E857-879E-48AD-B5C9-9BDC05DA8B44}" srcId="{D7E5CE22-CE6B-4392-9FBA-2C66A2323D5F}" destId="{0F714A08-53E4-49B3-94D5-A59F363B77C8}" srcOrd="0" destOrd="0" parTransId="{9606C5BB-67B8-463C-ACF2-326CAB889C16}" sibTransId="{189D292E-3F16-4D61-A380-18AD3176A66E}"/>
    <dgm:cxn modelId="{B5D89327-2FCE-41B2-90AB-AE4C94DA2CBF}" type="presOf" srcId="{6F03EC35-3D4F-4BF7-84A6-173DBE4B0472}" destId="{F7987D55-A858-4477-B906-A64D4959E8E4}" srcOrd="1" destOrd="0" presId="urn:microsoft.com/office/officeart/2005/8/layout/hierarchy2"/>
    <dgm:cxn modelId="{745B8713-2CBF-42D9-80DB-B1F1B540C30E}" type="presOf" srcId="{E414791A-F537-41C2-BA94-38DBC235022B}" destId="{E1FCD93D-E79E-49F8-BF52-F09400D407CB}" srcOrd="1" destOrd="0" presId="urn:microsoft.com/office/officeart/2005/8/layout/hierarchy2"/>
    <dgm:cxn modelId="{8213BB1C-6EDC-4BA6-A8E9-08BA1F400A7C}" type="presOf" srcId="{A2949A20-38DF-40B7-8959-7DE637998B39}" destId="{D1DE33CC-4CD5-4C1B-8CEE-F385776B8062}" srcOrd="0" destOrd="0" presId="urn:microsoft.com/office/officeart/2005/8/layout/hierarchy2"/>
    <dgm:cxn modelId="{C04BE660-6D40-4228-9A8F-71B6D2F9791B}" type="presOf" srcId="{B3A57760-AAAC-4FF1-B0A7-F850D1891190}" destId="{71988F87-8B99-489D-8AA5-65B7421ADDB3}" srcOrd="0" destOrd="0" presId="urn:microsoft.com/office/officeart/2005/8/layout/hierarchy2"/>
    <dgm:cxn modelId="{A657B300-FDA6-4C38-B5C1-923052005FA2}" type="presOf" srcId="{A2949A20-38DF-40B7-8959-7DE637998B39}" destId="{6D273F92-5C67-434B-9940-43767DC08D6A}" srcOrd="1" destOrd="0" presId="urn:microsoft.com/office/officeart/2005/8/layout/hierarchy2"/>
    <dgm:cxn modelId="{809F5C7A-5A1C-46E2-9384-76656C01A9ED}" type="presOf" srcId="{998A1D76-E20A-487E-A6BA-967B6D1FE38A}" destId="{A41DA0EE-DFAA-40A9-8FA4-9316A582436B}" srcOrd="1" destOrd="0" presId="urn:microsoft.com/office/officeart/2005/8/layout/hierarchy2"/>
    <dgm:cxn modelId="{A43B0F0E-6E34-4687-88CB-53BCAEDF3A74}" type="presOf" srcId="{DA1BABA4-A680-4A9E-89F1-D1CC626BB2E6}" destId="{A0CCE5AB-E7C3-4335-A244-CD7020152D79}" srcOrd="0" destOrd="0" presId="urn:microsoft.com/office/officeart/2005/8/layout/hierarchy2"/>
    <dgm:cxn modelId="{7E9EACD7-4DB6-4D27-A175-384BC797804F}" srcId="{DA1BABA4-A680-4A9E-89F1-D1CC626BB2E6}" destId="{D7E5CE22-CE6B-4392-9FBA-2C66A2323D5F}" srcOrd="0" destOrd="0" parTransId="{3AD17378-95AF-4A0E-B2F0-72E60AC6AF5A}" sibTransId="{0446F324-7FDF-438E-B620-E920E75C659A}"/>
    <dgm:cxn modelId="{BE714A9B-4913-43E6-8869-1550FB934A0B}" srcId="{0F714A08-53E4-49B3-94D5-A59F363B77C8}" destId="{B3A57760-AAAC-4FF1-B0A7-F850D1891190}" srcOrd="2" destOrd="0" parTransId="{6F03EC35-3D4F-4BF7-84A6-173DBE4B0472}" sibTransId="{229206FA-73A2-42A5-84FB-95A4E4189888}"/>
    <dgm:cxn modelId="{D78828DE-DF3A-4512-94C0-4C7E1B32C69E}" type="presParOf" srcId="{A0CCE5AB-E7C3-4335-A244-CD7020152D79}" destId="{70005C8B-7184-4300-9A7A-CAFA03DB949C}" srcOrd="0" destOrd="0" presId="urn:microsoft.com/office/officeart/2005/8/layout/hierarchy2"/>
    <dgm:cxn modelId="{D115C752-F8BD-47B8-A9F6-C7126AA4B3F9}" type="presParOf" srcId="{70005C8B-7184-4300-9A7A-CAFA03DB949C}" destId="{8E893181-3AA8-43D9-80B2-B1411004FEB6}" srcOrd="0" destOrd="0" presId="urn:microsoft.com/office/officeart/2005/8/layout/hierarchy2"/>
    <dgm:cxn modelId="{F872E7FD-9F47-4F7B-99EB-D8AD6F92D574}" type="presParOf" srcId="{70005C8B-7184-4300-9A7A-CAFA03DB949C}" destId="{5DF7A6AB-9129-4019-B728-578670071427}" srcOrd="1" destOrd="0" presId="urn:microsoft.com/office/officeart/2005/8/layout/hierarchy2"/>
    <dgm:cxn modelId="{4AB6ADDC-DE07-4BC5-A315-1DF7F8607EB6}" type="presParOf" srcId="{5DF7A6AB-9129-4019-B728-578670071427}" destId="{058E9AB9-E825-4298-83B4-B0E36635FE48}" srcOrd="0" destOrd="0" presId="urn:microsoft.com/office/officeart/2005/8/layout/hierarchy2"/>
    <dgm:cxn modelId="{8E94CC40-0612-4924-B57C-50BFE63433D1}" type="presParOf" srcId="{058E9AB9-E825-4298-83B4-B0E36635FE48}" destId="{F2345F21-87C7-4185-8EAC-06AEA312CBE8}" srcOrd="0" destOrd="0" presId="urn:microsoft.com/office/officeart/2005/8/layout/hierarchy2"/>
    <dgm:cxn modelId="{9B3CB003-E902-44D6-8F0C-44F3F357B91C}" type="presParOf" srcId="{5DF7A6AB-9129-4019-B728-578670071427}" destId="{5EC2F7A3-DAAA-4576-979C-71790632DC45}" srcOrd="1" destOrd="0" presId="urn:microsoft.com/office/officeart/2005/8/layout/hierarchy2"/>
    <dgm:cxn modelId="{6C8A350E-85AF-431B-B37F-C93006BDF289}" type="presParOf" srcId="{5EC2F7A3-DAAA-4576-979C-71790632DC45}" destId="{E7602DE7-2DAA-4DDE-81AB-C846252011A2}" srcOrd="0" destOrd="0" presId="urn:microsoft.com/office/officeart/2005/8/layout/hierarchy2"/>
    <dgm:cxn modelId="{1DDE039C-F3F5-4117-907A-54BF6C59E926}" type="presParOf" srcId="{5EC2F7A3-DAAA-4576-979C-71790632DC45}" destId="{04DAB443-01E5-46D8-AAF4-B155F8772CE6}" srcOrd="1" destOrd="0" presId="urn:microsoft.com/office/officeart/2005/8/layout/hierarchy2"/>
    <dgm:cxn modelId="{889A0816-B5A8-4525-AE17-7D0336E5E2AA}" type="presParOf" srcId="{04DAB443-01E5-46D8-AAF4-B155F8772CE6}" destId="{244CD6DC-B7EE-4215-853D-E48669B7E3B3}" srcOrd="0" destOrd="0" presId="urn:microsoft.com/office/officeart/2005/8/layout/hierarchy2"/>
    <dgm:cxn modelId="{5DE6D9D2-6EF9-45A2-8AD8-F5E56062A60C}" type="presParOf" srcId="{244CD6DC-B7EE-4215-853D-E48669B7E3B3}" destId="{E1FCD93D-E79E-49F8-BF52-F09400D407CB}" srcOrd="0" destOrd="0" presId="urn:microsoft.com/office/officeart/2005/8/layout/hierarchy2"/>
    <dgm:cxn modelId="{30C3544B-A068-468A-960B-6B0485584013}" type="presParOf" srcId="{04DAB443-01E5-46D8-AAF4-B155F8772CE6}" destId="{6B4920FC-1DD9-46E2-866E-5845A5F8C812}" srcOrd="1" destOrd="0" presId="urn:microsoft.com/office/officeart/2005/8/layout/hierarchy2"/>
    <dgm:cxn modelId="{0FFFE77A-C8FA-42E9-B40D-1E9AE703C649}" type="presParOf" srcId="{6B4920FC-1DD9-46E2-866E-5845A5F8C812}" destId="{63EDB871-8332-4938-AEB4-CE7C29A95F7F}" srcOrd="0" destOrd="0" presId="urn:microsoft.com/office/officeart/2005/8/layout/hierarchy2"/>
    <dgm:cxn modelId="{31FE7E48-3BF0-4BFA-94EF-0ED91BA4BB34}" type="presParOf" srcId="{6B4920FC-1DD9-46E2-866E-5845A5F8C812}" destId="{DC735D4A-BBBF-4959-9B98-57EE255736CA}" srcOrd="1" destOrd="0" presId="urn:microsoft.com/office/officeart/2005/8/layout/hierarchy2"/>
    <dgm:cxn modelId="{DC9580F8-7121-4D13-8455-5F883A73A8BB}" type="presParOf" srcId="{04DAB443-01E5-46D8-AAF4-B155F8772CE6}" destId="{D1DE33CC-4CD5-4C1B-8CEE-F385776B8062}" srcOrd="2" destOrd="0" presId="urn:microsoft.com/office/officeart/2005/8/layout/hierarchy2"/>
    <dgm:cxn modelId="{EA5A233F-991F-4619-BB27-A6AA322A80A9}" type="presParOf" srcId="{D1DE33CC-4CD5-4C1B-8CEE-F385776B8062}" destId="{6D273F92-5C67-434B-9940-43767DC08D6A}" srcOrd="0" destOrd="0" presId="urn:microsoft.com/office/officeart/2005/8/layout/hierarchy2"/>
    <dgm:cxn modelId="{EDB1E093-4454-47E0-9AEB-E4FCD6054D1C}" type="presParOf" srcId="{04DAB443-01E5-46D8-AAF4-B155F8772CE6}" destId="{68FF329B-8B91-46DD-BE7F-580DF56D7A04}" srcOrd="3" destOrd="0" presId="urn:microsoft.com/office/officeart/2005/8/layout/hierarchy2"/>
    <dgm:cxn modelId="{223843C8-7D0B-44BB-953B-723CBA16A39D}" type="presParOf" srcId="{68FF329B-8B91-46DD-BE7F-580DF56D7A04}" destId="{CFEB9C3C-9070-474C-9713-B1013A243422}" srcOrd="0" destOrd="0" presId="urn:microsoft.com/office/officeart/2005/8/layout/hierarchy2"/>
    <dgm:cxn modelId="{BA293B8A-2BEC-4AD1-A318-824542F0F829}" type="presParOf" srcId="{68FF329B-8B91-46DD-BE7F-580DF56D7A04}" destId="{D4B7990B-E831-4E37-A37C-C2D5DFDE5B83}" srcOrd="1" destOrd="0" presId="urn:microsoft.com/office/officeart/2005/8/layout/hierarchy2"/>
    <dgm:cxn modelId="{42E7DEBC-326D-4C22-9445-EA3006BC8836}" type="presParOf" srcId="{04DAB443-01E5-46D8-AAF4-B155F8772CE6}" destId="{1C4C5703-5B50-4447-B637-D5E91C187A8B}" srcOrd="4" destOrd="0" presId="urn:microsoft.com/office/officeart/2005/8/layout/hierarchy2"/>
    <dgm:cxn modelId="{FC299FA8-83F3-4DD7-B115-59E004189221}" type="presParOf" srcId="{1C4C5703-5B50-4447-B637-D5E91C187A8B}" destId="{F7987D55-A858-4477-B906-A64D4959E8E4}" srcOrd="0" destOrd="0" presId="urn:microsoft.com/office/officeart/2005/8/layout/hierarchy2"/>
    <dgm:cxn modelId="{8B2BC622-2312-463C-A2FB-35A5C99C8E7C}" type="presParOf" srcId="{04DAB443-01E5-46D8-AAF4-B155F8772CE6}" destId="{B4771F09-8089-46A5-BE21-1249EA835193}" srcOrd="5" destOrd="0" presId="urn:microsoft.com/office/officeart/2005/8/layout/hierarchy2"/>
    <dgm:cxn modelId="{DAF20011-1092-4D2C-8260-5156FDBCB51C}" type="presParOf" srcId="{B4771F09-8089-46A5-BE21-1249EA835193}" destId="{71988F87-8B99-489D-8AA5-65B7421ADDB3}" srcOrd="0" destOrd="0" presId="urn:microsoft.com/office/officeart/2005/8/layout/hierarchy2"/>
    <dgm:cxn modelId="{6DF15A11-09A8-4E2A-AA04-F34DF145A2DB}" type="presParOf" srcId="{B4771F09-8089-46A5-BE21-1249EA835193}" destId="{BB779AF0-3BC9-45CB-8D4D-F3A0CA366E2B}" srcOrd="1" destOrd="0" presId="urn:microsoft.com/office/officeart/2005/8/layout/hierarchy2"/>
    <dgm:cxn modelId="{64F41E52-4C85-4006-9870-E1D5A3A8660A}" type="presParOf" srcId="{5DF7A6AB-9129-4019-B728-578670071427}" destId="{00C6A369-CBC6-4FF7-8D3E-A4CE65DD2D31}" srcOrd="2" destOrd="0" presId="urn:microsoft.com/office/officeart/2005/8/layout/hierarchy2"/>
    <dgm:cxn modelId="{C4EB767B-5AE3-427C-B8D2-9F8CC2FCC31B}" type="presParOf" srcId="{00C6A369-CBC6-4FF7-8D3E-A4CE65DD2D31}" destId="{A41DA0EE-DFAA-40A9-8FA4-9316A582436B}" srcOrd="0" destOrd="0" presId="urn:microsoft.com/office/officeart/2005/8/layout/hierarchy2"/>
    <dgm:cxn modelId="{71BCF1C5-68D6-445F-9075-EADB093E69D0}" type="presParOf" srcId="{5DF7A6AB-9129-4019-B728-578670071427}" destId="{E1E84854-6B20-409A-A9A1-BD84BF6766C0}" srcOrd="3" destOrd="0" presId="urn:microsoft.com/office/officeart/2005/8/layout/hierarchy2"/>
    <dgm:cxn modelId="{C9F80CD3-45F6-4A6C-8B6E-66E5B80690EC}" type="presParOf" srcId="{E1E84854-6B20-409A-A9A1-BD84BF6766C0}" destId="{3F061FE8-1CC6-4811-8FE8-92C227C922FD}" srcOrd="0" destOrd="0" presId="urn:microsoft.com/office/officeart/2005/8/layout/hierarchy2"/>
    <dgm:cxn modelId="{F7BFE9D0-DF54-4A9B-8F2F-4EC5B28FDBC5}" type="presParOf" srcId="{E1E84854-6B20-409A-A9A1-BD84BF6766C0}" destId="{66CDD2A2-B212-4955-9EB6-B08366173C7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AB88A4-E3F1-4007-A416-D0D5D8819CD8}">
      <dsp:nvSpPr>
        <dsp:cNvPr id="0" name=""/>
        <dsp:cNvSpPr/>
      </dsp:nvSpPr>
      <dsp:spPr>
        <a:xfrm>
          <a:off x="0" y="0"/>
          <a:ext cx="8229600" cy="1783080"/>
        </a:xfrm>
        <a:prstGeom prst="rect">
          <a:avLst/>
        </a:prstGeom>
        <a:solidFill>
          <a:schemeClr val="accent1">
            <a:lumMod val="20000"/>
            <a:lumOff val="8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8600" tIns="228600" rIns="228600" bIns="228600" numCol="1" spcCol="1270" anchor="ctr" anchorCtr="0">
          <a:noAutofit/>
        </a:bodyPr>
        <a:lstStyle/>
        <a:p>
          <a:pPr lvl="0" algn="ctr" defTabSz="2667000">
            <a:lnSpc>
              <a:spcPct val="90000"/>
            </a:lnSpc>
            <a:spcBef>
              <a:spcPct val="0"/>
            </a:spcBef>
            <a:spcAft>
              <a:spcPct val="35000"/>
            </a:spcAft>
          </a:pPr>
          <a:r>
            <a:rPr lang="en-US" sz="6000" kern="1200" dirty="0" smtClean="0">
              <a:solidFill>
                <a:schemeClr val="tx1"/>
              </a:solidFill>
              <a:latin typeface="Arial" pitchFamily="34" charset="0"/>
              <a:cs typeface="Arial" pitchFamily="34" charset="0"/>
            </a:rPr>
            <a:t>Required Documents</a:t>
          </a:r>
          <a:endParaRPr lang="en-US" sz="6000" kern="1200" dirty="0">
            <a:solidFill>
              <a:schemeClr val="tx1"/>
            </a:solidFill>
            <a:latin typeface="Arial" pitchFamily="34" charset="0"/>
            <a:cs typeface="Arial" pitchFamily="34" charset="0"/>
          </a:endParaRPr>
        </a:p>
      </dsp:txBody>
      <dsp:txXfrm>
        <a:off x="0" y="0"/>
        <a:ext cx="8229600" cy="1783080"/>
      </dsp:txXfrm>
    </dsp:sp>
    <dsp:sp modelId="{4A9989C6-52FA-44B0-B9AE-FE8DE5167490}">
      <dsp:nvSpPr>
        <dsp:cNvPr id="0" name=""/>
        <dsp:cNvSpPr/>
      </dsp:nvSpPr>
      <dsp:spPr>
        <a:xfrm>
          <a:off x="0" y="1783080"/>
          <a:ext cx="4114799" cy="3744468"/>
        </a:xfrm>
        <a:prstGeom prst="rect">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ts val="0"/>
            </a:spcAft>
          </a:pPr>
          <a:r>
            <a:rPr lang="en-US" sz="4300" kern="1200" dirty="0" smtClean="0">
              <a:solidFill>
                <a:schemeClr val="tx1"/>
              </a:solidFill>
              <a:latin typeface="Arial" pitchFamily="34" charset="0"/>
              <a:cs typeface="Arial" pitchFamily="34" charset="0"/>
            </a:rPr>
            <a:t>Compliance </a:t>
          </a:r>
          <a:r>
            <a:rPr lang="en-US" sz="4300" kern="1200" dirty="0" smtClean="0">
              <a:solidFill>
                <a:schemeClr val="tx1"/>
              </a:solidFill>
              <a:latin typeface="Arial" pitchFamily="34" charset="0"/>
              <a:cs typeface="Arial" pitchFamily="34" charset="0"/>
            </a:rPr>
            <a:t>Certification*</a:t>
          </a:r>
        </a:p>
        <a:p>
          <a:pPr lvl="0" algn="ctr" defTabSz="1911350">
            <a:lnSpc>
              <a:spcPct val="90000"/>
            </a:lnSpc>
            <a:spcBef>
              <a:spcPct val="0"/>
            </a:spcBef>
            <a:spcAft>
              <a:spcPts val="0"/>
            </a:spcAft>
          </a:pPr>
          <a:endParaRPr lang="en-US" sz="4300" kern="1200" dirty="0" smtClean="0">
            <a:solidFill>
              <a:schemeClr val="tx1"/>
            </a:solidFill>
            <a:latin typeface="Arial" pitchFamily="34" charset="0"/>
            <a:cs typeface="Arial" pitchFamily="34" charset="0"/>
          </a:endParaRPr>
        </a:p>
        <a:p>
          <a:pPr lvl="0" algn="ctr" defTabSz="1911350">
            <a:lnSpc>
              <a:spcPct val="90000"/>
            </a:lnSpc>
            <a:spcBef>
              <a:spcPct val="0"/>
            </a:spcBef>
            <a:spcAft>
              <a:spcPts val="0"/>
            </a:spcAft>
          </a:pPr>
          <a:r>
            <a:rPr lang="en-US" sz="2000" kern="1200" dirty="0" smtClean="0">
              <a:solidFill>
                <a:schemeClr val="tx1"/>
              </a:solidFill>
              <a:latin typeface="Arial" pitchFamily="34" charset="0"/>
              <a:cs typeface="Arial" pitchFamily="34" charset="0"/>
            </a:rPr>
            <a:t>*Replaces self-study</a:t>
          </a:r>
        </a:p>
        <a:p>
          <a:pPr lvl="0" algn="ctr" defTabSz="1911350">
            <a:lnSpc>
              <a:spcPct val="90000"/>
            </a:lnSpc>
            <a:spcBef>
              <a:spcPct val="0"/>
            </a:spcBef>
            <a:spcAft>
              <a:spcPct val="35000"/>
            </a:spcAft>
          </a:pPr>
          <a:endParaRPr lang="en-US" sz="4300" kern="1200" dirty="0">
            <a:solidFill>
              <a:schemeClr val="tx1"/>
            </a:solidFill>
            <a:latin typeface="Arial" pitchFamily="34" charset="0"/>
            <a:cs typeface="Arial" pitchFamily="34" charset="0"/>
          </a:endParaRPr>
        </a:p>
      </dsp:txBody>
      <dsp:txXfrm>
        <a:off x="0" y="1783080"/>
        <a:ext cx="4114799" cy="3744468"/>
      </dsp:txXfrm>
    </dsp:sp>
    <dsp:sp modelId="{73D0FF83-164F-4540-867B-C0BCE19D54F0}">
      <dsp:nvSpPr>
        <dsp:cNvPr id="0" name=""/>
        <dsp:cNvSpPr/>
      </dsp:nvSpPr>
      <dsp:spPr>
        <a:xfrm>
          <a:off x="4114800" y="1783080"/>
          <a:ext cx="4114799" cy="3744468"/>
        </a:xfrm>
        <a:prstGeom prst="rect">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en-US" sz="4300" kern="1200" dirty="0" smtClean="0">
              <a:solidFill>
                <a:schemeClr val="tx1"/>
              </a:solidFill>
              <a:latin typeface="Arial" pitchFamily="34" charset="0"/>
              <a:cs typeface="Arial" pitchFamily="34" charset="0"/>
            </a:rPr>
            <a:t>Quality Enhancement </a:t>
          </a:r>
          <a:r>
            <a:rPr lang="en-US" sz="4300" kern="1200" dirty="0" smtClean="0">
              <a:solidFill>
                <a:schemeClr val="tx1"/>
              </a:solidFill>
              <a:latin typeface="Arial" pitchFamily="34" charset="0"/>
              <a:cs typeface="Arial" pitchFamily="34" charset="0"/>
            </a:rPr>
            <a:t>Plan</a:t>
          </a:r>
        </a:p>
        <a:p>
          <a:pPr lvl="0" algn="ctr" defTabSz="1911350">
            <a:lnSpc>
              <a:spcPct val="90000"/>
            </a:lnSpc>
            <a:spcBef>
              <a:spcPct val="0"/>
            </a:spcBef>
            <a:spcAft>
              <a:spcPct val="35000"/>
            </a:spcAft>
          </a:pPr>
          <a:endParaRPr lang="en-US" sz="4700" kern="1200" dirty="0">
            <a:solidFill>
              <a:schemeClr val="tx1"/>
            </a:solidFill>
            <a:latin typeface="Arial" pitchFamily="34" charset="0"/>
            <a:cs typeface="Arial" pitchFamily="34" charset="0"/>
          </a:endParaRPr>
        </a:p>
      </dsp:txBody>
      <dsp:txXfrm>
        <a:off x="4114800" y="1783080"/>
        <a:ext cx="4114799" cy="3744468"/>
      </dsp:txXfrm>
    </dsp:sp>
    <dsp:sp modelId="{6DE8014B-919B-45C9-BE6D-68FF153B76A1}">
      <dsp:nvSpPr>
        <dsp:cNvPr id="0" name=""/>
        <dsp:cNvSpPr/>
      </dsp:nvSpPr>
      <dsp:spPr>
        <a:xfrm>
          <a:off x="0" y="5527548"/>
          <a:ext cx="8229600" cy="416052"/>
        </a:xfrm>
        <a:prstGeom prst="rect">
          <a:avLst/>
        </a:prstGeom>
        <a:no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A4D654-5BC3-45B2-B56B-937F8B80BD0B}">
      <dsp:nvSpPr>
        <dsp:cNvPr id="0" name=""/>
        <dsp:cNvSpPr/>
      </dsp:nvSpPr>
      <dsp:spPr>
        <a:xfrm rot="5400000">
          <a:off x="500460" y="1971645"/>
          <a:ext cx="1495287" cy="248812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CE84F1-47FD-49F7-BDEF-2BF6C2A54AC6}">
      <dsp:nvSpPr>
        <dsp:cNvPr id="0" name=""/>
        <dsp:cNvSpPr/>
      </dsp:nvSpPr>
      <dsp:spPr>
        <a:xfrm>
          <a:off x="250860" y="2715059"/>
          <a:ext cx="2246293" cy="1969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baseline="0" dirty="0" smtClean="0">
              <a:latin typeface="Arial" pitchFamily="34" charset="0"/>
            </a:rPr>
            <a:t>Off-Site Review</a:t>
          </a:r>
        </a:p>
        <a:p>
          <a:pPr lvl="0" algn="l" defTabSz="1244600">
            <a:lnSpc>
              <a:spcPct val="90000"/>
            </a:lnSpc>
            <a:spcBef>
              <a:spcPct val="0"/>
            </a:spcBef>
            <a:spcAft>
              <a:spcPct val="35000"/>
            </a:spcAft>
          </a:pPr>
          <a:r>
            <a:rPr lang="en-US" sz="2000" kern="1200" baseline="0" dirty="0" smtClean="0">
              <a:latin typeface="Arial" pitchFamily="34" charset="0"/>
            </a:rPr>
            <a:t>(Nov 2012)</a:t>
          </a:r>
        </a:p>
      </dsp:txBody>
      <dsp:txXfrm>
        <a:off x="250860" y="2715059"/>
        <a:ext cx="2246293" cy="1969008"/>
      </dsp:txXfrm>
    </dsp:sp>
    <dsp:sp modelId="{6E9DAC91-712A-4D92-84F9-6E10D507834E}">
      <dsp:nvSpPr>
        <dsp:cNvPr id="0" name=""/>
        <dsp:cNvSpPr/>
      </dsp:nvSpPr>
      <dsp:spPr>
        <a:xfrm>
          <a:off x="2073324" y="1788467"/>
          <a:ext cx="423828" cy="423828"/>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B79A10-BD07-4836-9093-76F0D4358A33}">
      <dsp:nvSpPr>
        <dsp:cNvPr id="0" name=""/>
        <dsp:cNvSpPr/>
      </dsp:nvSpPr>
      <dsp:spPr>
        <a:xfrm rot="5400000">
          <a:off x="3250362" y="1291179"/>
          <a:ext cx="1495287" cy="248812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6942F5-3F33-4777-AF11-8BAA25261648}">
      <dsp:nvSpPr>
        <dsp:cNvPr id="0" name=""/>
        <dsp:cNvSpPr/>
      </dsp:nvSpPr>
      <dsp:spPr>
        <a:xfrm>
          <a:off x="3000762" y="2034593"/>
          <a:ext cx="2246293" cy="1969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dirty="0" smtClean="0">
              <a:latin typeface="Arial" pitchFamily="34" charset="0"/>
              <a:cs typeface="Arial" pitchFamily="34" charset="0"/>
            </a:rPr>
            <a:t>On-Site Review </a:t>
          </a:r>
        </a:p>
        <a:p>
          <a:pPr lvl="0" algn="l" defTabSz="1244600">
            <a:lnSpc>
              <a:spcPct val="90000"/>
            </a:lnSpc>
            <a:spcBef>
              <a:spcPct val="0"/>
            </a:spcBef>
            <a:spcAft>
              <a:spcPct val="35000"/>
            </a:spcAft>
          </a:pPr>
          <a:r>
            <a:rPr lang="en-US" sz="2000" kern="1200" dirty="0" smtClean="0">
              <a:latin typeface="Arial" pitchFamily="34" charset="0"/>
              <a:cs typeface="Arial" pitchFamily="34" charset="0"/>
            </a:rPr>
            <a:t>(Mar 25-28, 2013)</a:t>
          </a:r>
          <a:endParaRPr lang="en-US" sz="2000" kern="1200" dirty="0">
            <a:latin typeface="Arial" pitchFamily="34" charset="0"/>
            <a:cs typeface="Arial" pitchFamily="34" charset="0"/>
          </a:endParaRPr>
        </a:p>
      </dsp:txBody>
      <dsp:txXfrm>
        <a:off x="3000762" y="2034593"/>
        <a:ext cx="2246293" cy="1969008"/>
      </dsp:txXfrm>
    </dsp:sp>
    <dsp:sp modelId="{C9617AD7-970D-4670-BC2C-CE6FA5DF3AF6}">
      <dsp:nvSpPr>
        <dsp:cNvPr id="0" name=""/>
        <dsp:cNvSpPr/>
      </dsp:nvSpPr>
      <dsp:spPr>
        <a:xfrm>
          <a:off x="4823226" y="1108001"/>
          <a:ext cx="423828" cy="423828"/>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28DD27-CB07-4E20-B21C-554034FFD60A}">
      <dsp:nvSpPr>
        <dsp:cNvPr id="0" name=""/>
        <dsp:cNvSpPr/>
      </dsp:nvSpPr>
      <dsp:spPr>
        <a:xfrm rot="5400000">
          <a:off x="6000265" y="610713"/>
          <a:ext cx="1495287" cy="248812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81263D-EC04-4F7E-AE4D-E975881C83FB}">
      <dsp:nvSpPr>
        <dsp:cNvPr id="0" name=""/>
        <dsp:cNvSpPr/>
      </dsp:nvSpPr>
      <dsp:spPr>
        <a:xfrm>
          <a:off x="5750664" y="1354127"/>
          <a:ext cx="2246293" cy="1969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dirty="0" smtClean="0">
              <a:latin typeface="Arial" pitchFamily="34" charset="0"/>
              <a:cs typeface="Arial" pitchFamily="34" charset="0"/>
            </a:rPr>
            <a:t>Commission Review</a:t>
          </a:r>
          <a:r>
            <a:rPr lang="en-US" sz="2900" kern="1200" dirty="0" smtClean="0">
              <a:latin typeface="Arial" pitchFamily="34" charset="0"/>
              <a:cs typeface="Arial" pitchFamily="34" charset="0"/>
            </a:rPr>
            <a:t> </a:t>
          </a:r>
        </a:p>
        <a:p>
          <a:pPr lvl="0" algn="l" defTabSz="1244600">
            <a:lnSpc>
              <a:spcPct val="90000"/>
            </a:lnSpc>
            <a:spcBef>
              <a:spcPct val="0"/>
            </a:spcBef>
            <a:spcAft>
              <a:spcPct val="35000"/>
            </a:spcAft>
          </a:pPr>
          <a:r>
            <a:rPr lang="en-US" sz="2000" kern="1200" dirty="0" smtClean="0">
              <a:latin typeface="Arial" pitchFamily="34" charset="0"/>
              <a:cs typeface="Arial" pitchFamily="34" charset="0"/>
            </a:rPr>
            <a:t>(Dec 2013)</a:t>
          </a:r>
          <a:endParaRPr lang="en-US" sz="2000" kern="1200" dirty="0">
            <a:latin typeface="Arial" pitchFamily="34" charset="0"/>
            <a:cs typeface="Arial" pitchFamily="34" charset="0"/>
          </a:endParaRPr>
        </a:p>
      </dsp:txBody>
      <dsp:txXfrm>
        <a:off x="5750664" y="1354127"/>
        <a:ext cx="2246293" cy="196900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893181-3AA8-43D9-80B2-B1411004FEB6}">
      <dsp:nvSpPr>
        <dsp:cNvPr id="0" name=""/>
        <dsp:cNvSpPr/>
      </dsp:nvSpPr>
      <dsp:spPr>
        <a:xfrm>
          <a:off x="0" y="1799928"/>
          <a:ext cx="2224161" cy="1112080"/>
        </a:xfrm>
        <a:prstGeom prst="roundRect">
          <a:avLst>
            <a:gd name="adj" fmla="val 10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rPr>
            <a:t>SACSCOC</a:t>
          </a:r>
        </a:p>
        <a:p>
          <a:pPr lvl="0" algn="ctr" defTabSz="1066800">
            <a:lnSpc>
              <a:spcPct val="90000"/>
            </a:lnSpc>
            <a:spcBef>
              <a:spcPct val="0"/>
            </a:spcBef>
            <a:spcAft>
              <a:spcPct val="35000"/>
            </a:spcAft>
          </a:pPr>
          <a:r>
            <a:rPr lang="en-US" sz="2400" kern="1200" dirty="0" smtClean="0">
              <a:solidFill>
                <a:schemeClr val="tx1"/>
              </a:solidFill>
            </a:rPr>
            <a:t>ACTION</a:t>
          </a:r>
          <a:endParaRPr lang="en-US" sz="2400" kern="1200" dirty="0">
            <a:solidFill>
              <a:schemeClr val="tx1"/>
            </a:solidFill>
          </a:endParaRPr>
        </a:p>
      </dsp:txBody>
      <dsp:txXfrm>
        <a:off x="32572" y="1832500"/>
        <a:ext cx="2159017" cy="1046936"/>
      </dsp:txXfrm>
    </dsp:sp>
    <dsp:sp modelId="{058E9AB9-E825-4298-83B4-B0E36635FE48}">
      <dsp:nvSpPr>
        <dsp:cNvPr id="0" name=""/>
        <dsp:cNvSpPr/>
      </dsp:nvSpPr>
      <dsp:spPr>
        <a:xfrm rot="247245">
          <a:off x="2223086" y="2369648"/>
          <a:ext cx="832064" cy="32431"/>
        </a:xfrm>
        <a:custGeom>
          <a:avLst/>
          <a:gdLst/>
          <a:ahLst/>
          <a:cxnLst/>
          <a:rect l="0" t="0" r="0" b="0"/>
          <a:pathLst>
            <a:path>
              <a:moveTo>
                <a:pt x="0" y="16215"/>
              </a:moveTo>
              <a:lnTo>
                <a:pt x="832064" y="16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2618316" y="2365062"/>
        <a:ext cx="41603" cy="41603"/>
      </dsp:txXfrm>
    </dsp:sp>
    <dsp:sp modelId="{E7602DE7-2DAA-4DDE-81AB-C846252011A2}">
      <dsp:nvSpPr>
        <dsp:cNvPr id="0" name=""/>
        <dsp:cNvSpPr/>
      </dsp:nvSpPr>
      <dsp:spPr>
        <a:xfrm>
          <a:off x="3054075" y="1859719"/>
          <a:ext cx="2224161" cy="1112080"/>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ts val="22"/>
            </a:spcAft>
          </a:pPr>
          <a:r>
            <a:rPr lang="en-US" sz="2400" kern="1200" dirty="0" smtClean="0">
              <a:solidFill>
                <a:schemeClr val="tx1"/>
              </a:solidFill>
              <a:latin typeface="Arial" pitchFamily="34" charset="0"/>
              <a:cs typeface="Arial" pitchFamily="34" charset="0"/>
            </a:rPr>
            <a:t>REAFFIRM</a:t>
          </a:r>
        </a:p>
      </dsp:txBody>
      <dsp:txXfrm>
        <a:off x="3086647" y="1892291"/>
        <a:ext cx="2159017" cy="1046936"/>
      </dsp:txXfrm>
    </dsp:sp>
    <dsp:sp modelId="{244CD6DC-B7EE-4215-853D-E48669B7E3B3}">
      <dsp:nvSpPr>
        <dsp:cNvPr id="0" name=""/>
        <dsp:cNvSpPr/>
      </dsp:nvSpPr>
      <dsp:spPr>
        <a:xfrm rot="18346681">
          <a:off x="4938719" y="1736382"/>
          <a:ext cx="1634836" cy="32431"/>
        </a:xfrm>
        <a:custGeom>
          <a:avLst/>
          <a:gdLst/>
          <a:ahLst/>
          <a:cxnLst/>
          <a:rect l="0" t="0" r="0" b="0"/>
          <a:pathLst>
            <a:path>
              <a:moveTo>
                <a:pt x="0" y="16215"/>
              </a:moveTo>
              <a:lnTo>
                <a:pt x="1634836" y="162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715266" y="1711727"/>
        <a:ext cx="81741" cy="81741"/>
      </dsp:txXfrm>
    </dsp:sp>
    <dsp:sp modelId="{63EDB871-8332-4938-AEB4-CE7C29A95F7F}">
      <dsp:nvSpPr>
        <dsp:cNvPr id="0" name=""/>
        <dsp:cNvSpPr/>
      </dsp:nvSpPr>
      <dsp:spPr>
        <a:xfrm>
          <a:off x="6234038" y="533396"/>
          <a:ext cx="2224161" cy="1112080"/>
        </a:xfrm>
        <a:prstGeom prst="roundRect">
          <a:avLst>
            <a:gd name="adj" fmla="val 10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Arial" pitchFamily="34" charset="0"/>
              <a:cs typeface="Arial" pitchFamily="34" charset="0"/>
            </a:rPr>
            <a:t>No Monitoring</a:t>
          </a:r>
          <a:endParaRPr lang="en-US" sz="2400" kern="1200" dirty="0">
            <a:solidFill>
              <a:schemeClr val="tx1"/>
            </a:solidFill>
            <a:latin typeface="Arial" pitchFamily="34" charset="0"/>
            <a:cs typeface="Arial" pitchFamily="34" charset="0"/>
          </a:endParaRPr>
        </a:p>
      </dsp:txBody>
      <dsp:txXfrm>
        <a:off x="6266610" y="565968"/>
        <a:ext cx="2159017" cy="1046936"/>
      </dsp:txXfrm>
    </dsp:sp>
    <dsp:sp modelId="{D1DE33CC-4CD5-4C1B-8CEE-F385776B8062}">
      <dsp:nvSpPr>
        <dsp:cNvPr id="0" name=""/>
        <dsp:cNvSpPr/>
      </dsp:nvSpPr>
      <dsp:spPr>
        <a:xfrm rot="19359">
          <a:off x="5278229" y="2402235"/>
          <a:ext cx="955816" cy="32431"/>
        </a:xfrm>
        <a:custGeom>
          <a:avLst/>
          <a:gdLst/>
          <a:ahLst/>
          <a:cxnLst/>
          <a:rect l="0" t="0" r="0" b="0"/>
          <a:pathLst>
            <a:path>
              <a:moveTo>
                <a:pt x="0" y="16215"/>
              </a:moveTo>
              <a:lnTo>
                <a:pt x="955816" y="162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732242" y="2394555"/>
        <a:ext cx="47790" cy="47790"/>
      </dsp:txXfrm>
    </dsp:sp>
    <dsp:sp modelId="{CFEB9C3C-9070-474C-9713-B1013A243422}">
      <dsp:nvSpPr>
        <dsp:cNvPr id="0" name=""/>
        <dsp:cNvSpPr/>
      </dsp:nvSpPr>
      <dsp:spPr>
        <a:xfrm>
          <a:off x="6234038" y="1865101"/>
          <a:ext cx="2224161" cy="1112080"/>
        </a:xfrm>
        <a:prstGeom prst="roundRect">
          <a:avLst>
            <a:gd name="adj" fmla="val 10000"/>
          </a:avLst>
        </a:prstGeom>
        <a:solidFill>
          <a:srgbClr val="FFFF9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Arial" pitchFamily="34" charset="0"/>
              <a:cs typeface="Arial" pitchFamily="34" charset="0"/>
            </a:rPr>
            <a:t>Monitoring</a:t>
          </a:r>
          <a:endParaRPr lang="en-US" sz="2400" kern="1200" dirty="0">
            <a:solidFill>
              <a:schemeClr val="tx1"/>
            </a:solidFill>
            <a:latin typeface="Arial" pitchFamily="34" charset="0"/>
            <a:cs typeface="Arial" pitchFamily="34" charset="0"/>
          </a:endParaRPr>
        </a:p>
      </dsp:txBody>
      <dsp:txXfrm>
        <a:off x="6266610" y="1897673"/>
        <a:ext cx="2159017" cy="1046936"/>
      </dsp:txXfrm>
    </dsp:sp>
    <dsp:sp modelId="{1C4C5703-5B50-4447-B637-D5E91C187A8B}">
      <dsp:nvSpPr>
        <dsp:cNvPr id="0" name=""/>
        <dsp:cNvSpPr/>
      </dsp:nvSpPr>
      <dsp:spPr>
        <a:xfrm rot="3167370">
          <a:off x="4965886" y="3028915"/>
          <a:ext cx="1580502" cy="32431"/>
        </a:xfrm>
        <a:custGeom>
          <a:avLst/>
          <a:gdLst/>
          <a:ahLst/>
          <a:cxnLst/>
          <a:rect l="0" t="0" r="0" b="0"/>
          <a:pathLst>
            <a:path>
              <a:moveTo>
                <a:pt x="0" y="16215"/>
              </a:moveTo>
              <a:lnTo>
                <a:pt x="1580502" y="1621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dirty="0"/>
        </a:p>
      </dsp:txBody>
      <dsp:txXfrm>
        <a:off x="5716625" y="3005618"/>
        <a:ext cx="79025" cy="79025"/>
      </dsp:txXfrm>
    </dsp:sp>
    <dsp:sp modelId="{71988F87-8B99-489D-8AA5-65B7421ADDB3}">
      <dsp:nvSpPr>
        <dsp:cNvPr id="0" name=""/>
        <dsp:cNvSpPr/>
      </dsp:nvSpPr>
      <dsp:spPr>
        <a:xfrm>
          <a:off x="6234038" y="3118461"/>
          <a:ext cx="2224161" cy="1112080"/>
        </a:xfrm>
        <a:prstGeom prst="roundRect">
          <a:avLst>
            <a:gd name="adj" fmla="val 10000"/>
          </a:avLst>
        </a:prstGeom>
        <a:solidFill>
          <a:srgbClr val="FFCC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Arial" pitchFamily="34" charset="0"/>
              <a:cs typeface="Arial" pitchFamily="34" charset="0"/>
            </a:rPr>
            <a:t>Sanction and Monitoring</a:t>
          </a:r>
          <a:endParaRPr lang="en-US" sz="2400" kern="1200" dirty="0">
            <a:solidFill>
              <a:schemeClr val="tx1"/>
            </a:solidFill>
            <a:latin typeface="Arial" pitchFamily="34" charset="0"/>
            <a:cs typeface="Arial" pitchFamily="34" charset="0"/>
          </a:endParaRPr>
        </a:p>
      </dsp:txBody>
      <dsp:txXfrm>
        <a:off x="6266610" y="3151033"/>
        <a:ext cx="2159017" cy="1046936"/>
      </dsp:txXfrm>
    </dsp:sp>
    <dsp:sp modelId="{00C6A369-CBC6-4FF7-8D3E-A4CE65DD2D31}">
      <dsp:nvSpPr>
        <dsp:cNvPr id="0" name=""/>
        <dsp:cNvSpPr/>
      </dsp:nvSpPr>
      <dsp:spPr>
        <a:xfrm rot="4156491">
          <a:off x="1466544" y="3436448"/>
          <a:ext cx="2345147" cy="32431"/>
        </a:xfrm>
        <a:custGeom>
          <a:avLst/>
          <a:gdLst/>
          <a:ahLst/>
          <a:cxnLst/>
          <a:rect l="0" t="0" r="0" b="0"/>
          <a:pathLst>
            <a:path>
              <a:moveTo>
                <a:pt x="0" y="16215"/>
              </a:moveTo>
              <a:lnTo>
                <a:pt x="2345147" y="16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dirty="0"/>
        </a:p>
      </dsp:txBody>
      <dsp:txXfrm>
        <a:off x="2580489" y="3394035"/>
        <a:ext cx="117257" cy="117257"/>
      </dsp:txXfrm>
    </dsp:sp>
    <dsp:sp modelId="{3F061FE8-1CC6-4811-8FE8-92C227C922FD}">
      <dsp:nvSpPr>
        <dsp:cNvPr id="0" name=""/>
        <dsp:cNvSpPr/>
      </dsp:nvSpPr>
      <dsp:spPr>
        <a:xfrm>
          <a:off x="3054075" y="4128119"/>
          <a:ext cx="1614563" cy="842479"/>
        </a:xfrm>
        <a:prstGeom prst="roundRect">
          <a:avLst>
            <a:gd name="adj" fmla="val 10000"/>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ts val="22"/>
            </a:spcAft>
          </a:pPr>
          <a:r>
            <a:rPr lang="en-US" sz="2400" kern="1200" baseline="0" dirty="0" smtClean="0">
              <a:latin typeface="Arial" pitchFamily="34" charset="0"/>
            </a:rPr>
            <a:t>DENY</a:t>
          </a:r>
          <a:endParaRPr lang="en-US" sz="2400" kern="1200" baseline="0" dirty="0">
            <a:latin typeface="Arial" pitchFamily="34" charset="0"/>
          </a:endParaRPr>
        </a:p>
      </dsp:txBody>
      <dsp:txXfrm>
        <a:off x="3078750" y="4152794"/>
        <a:ext cx="1565213" cy="793129"/>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70FDF8-2EAE-4DB1-8A5A-EE4BB41A31E3}" type="datetimeFigureOut">
              <a:rPr lang="en-US" smtClean="0"/>
              <a:pPr/>
              <a:t>4/10/2012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D0043A-7392-4494-A5AD-31DEC9A24DD0}" type="slidenum">
              <a:rPr lang="en-US" smtClean="0"/>
              <a:pPr/>
              <a:t>‹#›</a:t>
            </a:fld>
            <a:endParaRPr lang="en-US" dirty="0"/>
          </a:p>
        </p:txBody>
      </p:sp>
    </p:spTree>
    <p:extLst>
      <p:ext uri="{BB962C8B-B14F-4D97-AF65-F5344CB8AC3E}">
        <p14:creationId xmlns:p14="http://schemas.microsoft.com/office/powerpoint/2010/main" val="4189794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This is the required statement of Auburn’s accreditation.</a:t>
            </a:r>
            <a:r>
              <a:rPr lang="en-US" baseline="0" dirty="0" smtClean="0"/>
              <a:t> We are accredited to offer specific degree programs, at specific levels, in specific locations or, for a few programs, by means of distance education. The regional accrediting agencies, of which SACS is one, do not accredited degree programs or academic units. They accredit only institutions—all or nothing. Since accreditation is needed to be eligible for the receipt of federal funding under Title IV of the Higher Education Act, failure to be reaffirmed is a catastrophe.</a:t>
            </a:r>
            <a:endParaRPr lang="en-US" dirty="0" smtClean="0"/>
          </a:p>
          <a:p>
            <a:pPr marL="0" indent="0">
              <a:buNone/>
            </a:pPr>
            <a:endParaRPr lang="en-US" dirty="0" smtClean="0"/>
          </a:p>
          <a:p>
            <a:pPr marL="0" indent="0">
              <a:buNone/>
            </a:pPr>
            <a:r>
              <a:rPr lang="en-US" dirty="0" smtClean="0"/>
              <a:t>Accreditation </a:t>
            </a:r>
            <a:r>
              <a:rPr lang="en-US" dirty="0" smtClean="0"/>
              <a:t>signifies that the institution:</a:t>
            </a:r>
          </a:p>
          <a:p>
            <a:pPr marL="171450" indent="-171450">
              <a:spcAft>
                <a:spcPts val="1200"/>
              </a:spcAft>
              <a:buFont typeface="Arial" pitchFamily="34" charset="0"/>
              <a:buChar char="•"/>
            </a:pPr>
            <a:r>
              <a:rPr lang="en-US" dirty="0" smtClean="0"/>
              <a:t>Has a mission appropriate to higher education</a:t>
            </a:r>
          </a:p>
          <a:p>
            <a:pPr marL="171450" indent="-171450">
              <a:spcAft>
                <a:spcPts val="1200"/>
              </a:spcAft>
              <a:buFont typeface="Arial" pitchFamily="34" charset="0"/>
              <a:buChar char="•"/>
            </a:pPr>
            <a:r>
              <a:rPr lang="en-US" dirty="0" smtClean="0"/>
              <a:t>Has resources, programs, and services sufficient to accomplish and sustain that mission</a:t>
            </a:r>
          </a:p>
          <a:p>
            <a:pPr marL="171450" indent="-171450">
              <a:spcAft>
                <a:spcPts val="1200"/>
              </a:spcAft>
              <a:buFont typeface="Arial" pitchFamily="34" charset="0"/>
              <a:buChar char="•"/>
            </a:pPr>
            <a:r>
              <a:rPr lang="en-US" dirty="0" smtClean="0"/>
              <a:t>Maintains clearly specified educational objectives that are consistent with its mission and appropriate to the degrees it offers, and that indicate whether it is successful in achieving its stated objectives</a:t>
            </a:r>
          </a:p>
          <a:p>
            <a:pPr marL="171450" indent="-171450">
              <a:spcAft>
                <a:spcPts val="1200"/>
              </a:spcAft>
              <a:buFont typeface="Arial" pitchFamily="34" charset="0"/>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0CD0043A-7392-4494-A5AD-31DEC9A24DD0}" type="slidenum">
              <a:rPr lang="en-US" smtClean="0"/>
              <a:pPr/>
              <a:t>1</a:t>
            </a:fld>
            <a:endParaRPr lang="en-US" dirty="0"/>
          </a:p>
        </p:txBody>
      </p:sp>
    </p:spTree>
    <p:extLst>
      <p:ext uri="{BB962C8B-B14F-4D97-AF65-F5344CB8AC3E}">
        <p14:creationId xmlns:p14="http://schemas.microsoft.com/office/powerpoint/2010/main" val="1576109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62500" lnSpcReduction="20000"/>
          </a:bodyPr>
          <a:lstStyle/>
          <a:p>
            <a:pPr marL="469900" indent="-469900">
              <a:spcAft>
                <a:spcPts val="900"/>
              </a:spcAft>
              <a:buClr>
                <a:schemeClr val="bg2"/>
              </a:buClr>
              <a:buSzPct val="70000"/>
              <a:buNone/>
            </a:pPr>
            <a:r>
              <a:rPr lang="en-US" sz="4000" dirty="0" smtClean="0">
                <a:latin typeface="Arial" charset="0"/>
              </a:rPr>
              <a:t>Member-Approved Principles</a:t>
            </a:r>
            <a:endParaRPr lang="en-US" sz="2400" dirty="0" smtClean="0">
              <a:latin typeface="Arial" charset="0"/>
            </a:endParaRPr>
          </a:p>
          <a:p>
            <a:pPr marL="908050" lvl="1" indent="-436563">
              <a:spcAft>
                <a:spcPts val="2400"/>
              </a:spcAft>
              <a:buClr>
                <a:schemeClr val="accent2"/>
              </a:buClr>
              <a:buSzPct val="75000"/>
              <a:buFont typeface="Wingdings" pitchFamily="2" charset="2"/>
              <a:buChar char="n"/>
            </a:pPr>
            <a:r>
              <a:rPr lang="en-US" sz="3500" dirty="0" smtClean="0">
                <a:latin typeface="Arial" charset="0"/>
              </a:rPr>
              <a:t>Integrity and Quality Enhancement</a:t>
            </a:r>
          </a:p>
          <a:p>
            <a:pPr marL="471487" lvl="1" indent="0">
              <a:spcAft>
                <a:spcPts val="2400"/>
              </a:spcAft>
              <a:buClr>
                <a:schemeClr val="accent2"/>
              </a:buClr>
              <a:buSzPct val="75000"/>
              <a:buFont typeface="Wingdings" pitchFamily="2" charset="2"/>
              <a:buNone/>
            </a:pPr>
            <a:endParaRPr lang="en-US" sz="3500" dirty="0" smtClean="0">
              <a:latin typeface="Arial" charset="0"/>
            </a:endParaRPr>
          </a:p>
          <a:p>
            <a:pPr marL="908050" lvl="1" indent="-436563">
              <a:spcAft>
                <a:spcPts val="2400"/>
              </a:spcAft>
              <a:buClr>
                <a:schemeClr val="accent2"/>
              </a:buClr>
              <a:buSzPct val="75000"/>
              <a:buFont typeface="Wingdings" pitchFamily="2" charset="2"/>
              <a:buChar char="n"/>
            </a:pPr>
            <a:r>
              <a:rPr lang="en-US" sz="3500" dirty="0" smtClean="0">
                <a:latin typeface="Arial" charset="0"/>
              </a:rPr>
              <a:t>12 Core Requirements</a:t>
            </a:r>
          </a:p>
          <a:p>
            <a:pPr marL="471487" lvl="1" indent="0">
              <a:spcAft>
                <a:spcPts val="2400"/>
              </a:spcAft>
              <a:buClr>
                <a:schemeClr val="accent2"/>
              </a:buClr>
              <a:buSzPct val="75000"/>
              <a:buFont typeface="Wingdings" pitchFamily="2" charset="2"/>
              <a:buNone/>
            </a:pPr>
            <a:endParaRPr lang="en-US" sz="3500" dirty="0" smtClean="0">
              <a:latin typeface="Arial" charset="0"/>
            </a:endParaRPr>
          </a:p>
          <a:p>
            <a:pPr marL="908050" lvl="1" indent="-436563">
              <a:spcAft>
                <a:spcPts val="2400"/>
              </a:spcAft>
              <a:buClr>
                <a:schemeClr val="accent2"/>
              </a:buClr>
              <a:buSzPct val="75000"/>
              <a:buFont typeface="Wingdings" pitchFamily="2" charset="2"/>
              <a:buChar char="n"/>
            </a:pPr>
            <a:r>
              <a:rPr lang="en-US" sz="3500" dirty="0" smtClean="0">
                <a:latin typeface="Arial" charset="0"/>
              </a:rPr>
              <a:t>15 Comprehensive Standards</a:t>
            </a:r>
          </a:p>
          <a:p>
            <a:pPr marL="1385887" lvl="2" indent="-457200">
              <a:spcAft>
                <a:spcPts val="2400"/>
              </a:spcAft>
              <a:buClr>
                <a:schemeClr val="accent2"/>
              </a:buClr>
              <a:buSzPct val="75000"/>
              <a:buFont typeface="Arial" pitchFamily="34" charset="0"/>
              <a:buChar char="•"/>
            </a:pPr>
            <a:r>
              <a:rPr lang="en-US" sz="3500" dirty="0" smtClean="0">
                <a:latin typeface="Arial" charset="0"/>
              </a:rPr>
              <a:t>Institutional Mission</a:t>
            </a:r>
          </a:p>
          <a:p>
            <a:pPr marL="1385887" lvl="2" indent="-457200">
              <a:spcAft>
                <a:spcPts val="2400"/>
              </a:spcAft>
              <a:buClr>
                <a:schemeClr val="accent2"/>
              </a:buClr>
              <a:buSzPct val="75000"/>
              <a:buFont typeface="Arial" pitchFamily="34" charset="0"/>
              <a:buChar char="•"/>
            </a:pPr>
            <a:r>
              <a:rPr lang="en-US" sz="3600" b="0" i="0" u="none" strike="noStrike" kern="1200" dirty="0" smtClean="0">
                <a:solidFill>
                  <a:schemeClr val="tx1"/>
                </a:solidFill>
                <a:effectLst/>
                <a:latin typeface="+mn-lt"/>
                <a:ea typeface="+mn-ea"/>
                <a:cs typeface="+mn-cs"/>
              </a:rPr>
              <a:t>Governance and administration</a:t>
            </a:r>
          </a:p>
          <a:p>
            <a:pPr marL="1385887" lvl="2" indent="-457200">
              <a:spcAft>
                <a:spcPts val="2400"/>
              </a:spcAft>
              <a:buClr>
                <a:schemeClr val="accent2"/>
              </a:buClr>
              <a:buSzPct val="75000"/>
              <a:buFont typeface="Arial" pitchFamily="34" charset="0"/>
              <a:buChar char="•"/>
            </a:pPr>
            <a:r>
              <a:rPr lang="en-US" sz="3600" b="0" i="0" u="none" strike="noStrike" kern="1200" dirty="0" smtClean="0">
                <a:solidFill>
                  <a:schemeClr val="tx1"/>
                </a:solidFill>
                <a:effectLst/>
                <a:latin typeface="+mn-lt"/>
                <a:ea typeface="+mn-ea"/>
                <a:cs typeface="+mn-cs"/>
              </a:rPr>
              <a:t>Institutional effectiveness / QEP</a:t>
            </a:r>
          </a:p>
          <a:p>
            <a:pPr marL="1385887" lvl="2" indent="-457200">
              <a:spcAft>
                <a:spcPts val="2400"/>
              </a:spcAft>
              <a:buClr>
                <a:schemeClr val="accent2"/>
              </a:buClr>
              <a:buSzPct val="75000"/>
              <a:buFont typeface="Arial" pitchFamily="34" charset="0"/>
              <a:buChar char="•"/>
            </a:pPr>
            <a:r>
              <a:rPr lang="en-US" sz="3600" b="0" i="0" u="none" strike="noStrike" kern="1200" dirty="0" smtClean="0">
                <a:solidFill>
                  <a:schemeClr val="tx1"/>
                </a:solidFill>
                <a:effectLst/>
                <a:latin typeface="+mn-lt"/>
                <a:ea typeface="+mn-ea"/>
                <a:cs typeface="+mn-cs"/>
              </a:rPr>
              <a:t>Educational programs</a:t>
            </a:r>
          </a:p>
          <a:p>
            <a:pPr marL="1385887" lvl="2" indent="-457200">
              <a:spcAft>
                <a:spcPts val="2400"/>
              </a:spcAft>
              <a:buClr>
                <a:schemeClr val="accent2"/>
              </a:buClr>
              <a:buSzPct val="75000"/>
              <a:buFont typeface="Arial" pitchFamily="34" charset="0"/>
              <a:buChar char="•"/>
            </a:pPr>
            <a:r>
              <a:rPr lang="en-US" sz="2800" b="0" i="0" u="none" strike="noStrike" kern="1200" dirty="0" smtClean="0">
                <a:solidFill>
                  <a:schemeClr val="tx1"/>
                </a:solidFill>
                <a:effectLst/>
                <a:latin typeface="+mn-lt"/>
                <a:ea typeface="+mn-ea"/>
                <a:cs typeface="+mn-cs"/>
              </a:rPr>
              <a:t>Faculty</a:t>
            </a:r>
          </a:p>
          <a:p>
            <a:pPr marL="1385887" lvl="2" indent="-457200">
              <a:spcAft>
                <a:spcPts val="2400"/>
              </a:spcAft>
              <a:buClr>
                <a:schemeClr val="accent2"/>
              </a:buClr>
              <a:buSzPct val="75000"/>
              <a:buFont typeface="Arial" pitchFamily="34" charset="0"/>
              <a:buChar char="•"/>
            </a:pPr>
            <a:r>
              <a:rPr lang="en-US" sz="2800" b="0" i="0" u="none" strike="noStrike" kern="1200" dirty="0" smtClean="0">
                <a:solidFill>
                  <a:schemeClr val="tx1"/>
                </a:solidFill>
                <a:effectLst/>
                <a:latin typeface="+mn-lt"/>
                <a:ea typeface="+mn-ea"/>
                <a:cs typeface="+mn-cs"/>
              </a:rPr>
              <a:t>Library and learning resources</a:t>
            </a:r>
          </a:p>
          <a:p>
            <a:pPr marL="1385887" lvl="2" indent="-457200">
              <a:spcAft>
                <a:spcPts val="2400"/>
              </a:spcAft>
              <a:buClr>
                <a:schemeClr val="accent2"/>
              </a:buClr>
              <a:buSzPct val="75000"/>
              <a:buFont typeface="Arial" pitchFamily="34" charset="0"/>
              <a:buChar char="•"/>
            </a:pPr>
            <a:r>
              <a:rPr lang="en-US" sz="3600" b="0" i="0" u="none" strike="noStrike" kern="1200" dirty="0" smtClean="0">
                <a:solidFill>
                  <a:schemeClr val="tx1"/>
                </a:solidFill>
                <a:effectLst/>
                <a:latin typeface="+mn-lt"/>
                <a:ea typeface="+mn-ea"/>
                <a:cs typeface="+mn-cs"/>
              </a:rPr>
              <a:t>Student affairs and services</a:t>
            </a:r>
          </a:p>
          <a:p>
            <a:pPr marL="1385887" lvl="2" indent="-457200">
              <a:spcAft>
                <a:spcPts val="2400"/>
              </a:spcAft>
              <a:buClr>
                <a:schemeClr val="accent2"/>
              </a:buClr>
              <a:buSzPct val="75000"/>
              <a:buFont typeface="Arial" pitchFamily="34" charset="0"/>
              <a:buChar char="•"/>
            </a:pPr>
            <a:r>
              <a:rPr lang="en-US" sz="3600" b="0" i="0" u="none" strike="noStrike" kern="1200" dirty="0" smtClean="0">
                <a:solidFill>
                  <a:schemeClr val="tx1"/>
                </a:solidFill>
                <a:effectLst/>
                <a:latin typeface="+mn-lt"/>
                <a:ea typeface="+mn-ea"/>
                <a:cs typeface="+mn-cs"/>
              </a:rPr>
              <a:t>Financial resources</a:t>
            </a:r>
          </a:p>
          <a:p>
            <a:pPr marL="1385887" lvl="2" indent="-457200">
              <a:spcAft>
                <a:spcPts val="2400"/>
              </a:spcAft>
              <a:buClr>
                <a:schemeClr val="accent2"/>
              </a:buClr>
              <a:buSzPct val="75000"/>
              <a:buFont typeface="Arial" pitchFamily="34" charset="0"/>
              <a:buChar char="•"/>
            </a:pPr>
            <a:r>
              <a:rPr lang="en-US" sz="3600" b="0" i="0" u="none" strike="noStrike" kern="1200" dirty="0" smtClean="0">
                <a:solidFill>
                  <a:schemeClr val="tx1"/>
                </a:solidFill>
                <a:effectLst/>
                <a:latin typeface="+mn-lt"/>
                <a:ea typeface="+mn-ea"/>
                <a:cs typeface="+mn-cs"/>
              </a:rPr>
              <a:t>Physical resources</a:t>
            </a:r>
          </a:p>
          <a:p>
            <a:pPr marL="1385887" lvl="2" indent="-457200">
              <a:spcAft>
                <a:spcPts val="2400"/>
              </a:spcAft>
              <a:buClr>
                <a:schemeClr val="accent2"/>
              </a:buClr>
              <a:buSzPct val="75000"/>
              <a:buFont typeface="Arial" pitchFamily="34" charset="0"/>
              <a:buChar char="•"/>
            </a:pPr>
            <a:r>
              <a:rPr lang="en-US" sz="3600" b="0" i="0" u="none" strike="noStrike" kern="1200" dirty="0" smtClean="0">
                <a:solidFill>
                  <a:schemeClr val="tx1"/>
                </a:solidFill>
                <a:effectLst/>
                <a:latin typeface="+mn-lt"/>
                <a:ea typeface="+mn-ea"/>
                <a:cs typeface="+mn-cs"/>
              </a:rPr>
              <a:t>Compliance with SACS policies</a:t>
            </a:r>
          </a:p>
          <a:p>
            <a:pPr marL="1385887" lvl="2" indent="-457200">
              <a:spcAft>
                <a:spcPts val="2400"/>
              </a:spcAft>
              <a:buClr>
                <a:schemeClr val="accent2"/>
              </a:buClr>
              <a:buSzPct val="75000"/>
              <a:buFont typeface="Arial" pitchFamily="34" charset="0"/>
              <a:buChar char="•"/>
            </a:pPr>
            <a:r>
              <a:rPr lang="en-US" sz="3600" b="0" i="0" u="none" strike="noStrike" kern="1200" baseline="0" dirty="0" smtClean="0">
                <a:solidFill>
                  <a:schemeClr val="tx1"/>
                </a:solidFill>
                <a:effectLst/>
                <a:latin typeface="+mn-lt"/>
                <a:ea typeface="+mn-ea"/>
                <a:cs typeface="+mn-cs"/>
              </a:rPr>
              <a:t>Representation of Status</a:t>
            </a:r>
          </a:p>
          <a:p>
            <a:pPr marL="928687" lvl="2" indent="0">
              <a:spcAft>
                <a:spcPts val="2400"/>
              </a:spcAft>
              <a:buClr>
                <a:schemeClr val="accent2"/>
              </a:buClr>
              <a:buSzPct val="75000"/>
              <a:buFont typeface="Arial" pitchFamily="34" charset="0"/>
              <a:buNone/>
            </a:pPr>
            <a:endParaRPr lang="en-US" sz="3600" b="0" i="0" u="none" strike="noStrike" kern="1200" baseline="0" dirty="0" smtClean="0">
              <a:solidFill>
                <a:schemeClr val="tx1"/>
              </a:solidFill>
              <a:effectLst/>
              <a:latin typeface="+mn-lt"/>
              <a:ea typeface="+mn-ea"/>
              <a:cs typeface="+mn-cs"/>
            </a:endParaRPr>
          </a:p>
          <a:p>
            <a:pPr marL="908050" lvl="1" indent="-436563">
              <a:spcAft>
                <a:spcPts val="2400"/>
              </a:spcAft>
              <a:buClr>
                <a:schemeClr val="accent2"/>
              </a:buClr>
              <a:buSzPct val="75000"/>
              <a:buFont typeface="Wingdings" pitchFamily="2" charset="2"/>
              <a:buChar char="n"/>
            </a:pPr>
            <a:r>
              <a:rPr lang="en-US" sz="4000" dirty="0" smtClean="0">
                <a:latin typeface="Arial" charset="0"/>
              </a:rPr>
              <a:t>8 additional Federal Requirements</a:t>
            </a:r>
          </a:p>
          <a:p>
            <a:pPr marL="0" lvl="1" indent="0">
              <a:buClr>
                <a:schemeClr val="accent2"/>
              </a:buClr>
              <a:buSzPct val="75000"/>
              <a:buNone/>
            </a:pPr>
            <a:endParaRPr lang="en-US" sz="4000" dirty="0" smtClean="0">
              <a:latin typeface="Arial" charset="0"/>
            </a:endParaRPr>
          </a:p>
        </p:txBody>
      </p:sp>
      <p:sp>
        <p:nvSpPr>
          <p:cNvPr id="4" name="Slide Number Placeholder 3"/>
          <p:cNvSpPr>
            <a:spLocks noGrp="1"/>
          </p:cNvSpPr>
          <p:nvPr>
            <p:ph type="sldNum" sz="quarter" idx="10"/>
          </p:nvPr>
        </p:nvSpPr>
        <p:spPr/>
        <p:txBody>
          <a:bodyPr/>
          <a:lstStyle/>
          <a:p>
            <a:fld id="{0CD0043A-7392-4494-A5AD-31DEC9A24DD0}" type="slidenum">
              <a:rPr lang="en-US" smtClean="0"/>
              <a:pPr/>
              <a:t>2</a:t>
            </a:fld>
            <a:endParaRPr lang="en-US" dirty="0"/>
          </a:p>
        </p:txBody>
      </p:sp>
    </p:spTree>
    <p:extLst>
      <p:ext uri="{BB962C8B-B14F-4D97-AF65-F5344CB8AC3E}">
        <p14:creationId xmlns:p14="http://schemas.microsoft.com/office/powerpoint/2010/main" val="1577393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Auburn’s Compliance Certification document is due on September 10, 2012. The QEP document is</a:t>
            </a:r>
            <a:r>
              <a:rPr lang="en-US" baseline="0" dirty="0" smtClean="0"/>
              <a:t> due by around January 15, 2013.</a:t>
            </a:r>
            <a:endParaRPr lang="en-US" dirty="0" smtClean="0"/>
          </a:p>
          <a:p>
            <a:endParaRPr lang="en-US" dirty="0" smtClean="0"/>
          </a:p>
          <a:p>
            <a:r>
              <a:rPr lang="en-US" dirty="0" smtClean="0"/>
              <a:t>Auburn </a:t>
            </a:r>
            <a:r>
              <a:rPr lang="en-US" dirty="0" smtClean="0"/>
              <a:t>Contributors</a:t>
            </a:r>
          </a:p>
          <a:p>
            <a:endParaRPr lang="en-US" dirty="0" smtClean="0"/>
          </a:p>
          <a:p>
            <a:pPr marL="228600" indent="-228600">
              <a:buFont typeface="+mj-lt"/>
              <a:buAutoNum type="arabicPeriod"/>
            </a:pPr>
            <a:r>
              <a:rPr lang="en-US" dirty="0" smtClean="0"/>
              <a:t>Compliance</a:t>
            </a:r>
            <a:r>
              <a:rPr lang="en-US" baseline="0" dirty="0" smtClean="0"/>
              <a:t> certification authors – academic leadership, A&amp;P administration, faculty </a:t>
            </a:r>
            <a:r>
              <a:rPr lang="en-US" baseline="0" dirty="0" smtClean="0"/>
              <a:t>members</a:t>
            </a:r>
          </a:p>
          <a:p>
            <a:pPr marL="228600" indent="-228600">
              <a:buFont typeface="+mj-lt"/>
              <a:buAutoNum type="arabicPeriod"/>
            </a:pPr>
            <a:endParaRPr lang="en-US" baseline="0" dirty="0" smtClean="0"/>
          </a:p>
          <a:p>
            <a:pPr marL="228600" indent="-228600">
              <a:buFont typeface="+mj-lt"/>
              <a:buAutoNum type="arabicPeriod"/>
            </a:pPr>
            <a:r>
              <a:rPr lang="en-US" baseline="0" dirty="0" smtClean="0"/>
              <a:t>QEP </a:t>
            </a:r>
            <a:r>
              <a:rPr lang="en-US" baseline="0" dirty="0" smtClean="0"/>
              <a:t>Exploratory Committee – large committee led by Sushil Bhavnani, Mechanical </a:t>
            </a:r>
            <a:r>
              <a:rPr lang="en-US" baseline="0" dirty="0" smtClean="0"/>
              <a:t>Engineering</a:t>
            </a:r>
          </a:p>
          <a:p>
            <a:pPr marL="228600" indent="-228600">
              <a:buFont typeface="+mj-lt"/>
              <a:buAutoNum type="arabicPeriod"/>
            </a:pPr>
            <a:endParaRPr lang="en-US" baseline="0" dirty="0" smtClean="0"/>
          </a:p>
          <a:p>
            <a:pPr marL="228600" indent="-228600">
              <a:buFont typeface="+mj-lt"/>
              <a:buAutoNum type="arabicPeriod"/>
            </a:pPr>
            <a:r>
              <a:rPr lang="en-US" baseline="0" dirty="0" smtClean="0"/>
              <a:t>QEP </a:t>
            </a:r>
            <a:r>
              <a:rPr lang="en-US" baseline="0" dirty="0" smtClean="0"/>
              <a:t>Development Committee – smaller committee, led by Richard Burt, Building Science</a:t>
            </a:r>
            <a:endParaRPr lang="en-US" dirty="0"/>
          </a:p>
        </p:txBody>
      </p:sp>
      <p:sp>
        <p:nvSpPr>
          <p:cNvPr id="4" name="Slide Number Placeholder 3"/>
          <p:cNvSpPr>
            <a:spLocks noGrp="1"/>
          </p:cNvSpPr>
          <p:nvPr>
            <p:ph type="sldNum" sz="quarter" idx="10"/>
          </p:nvPr>
        </p:nvSpPr>
        <p:spPr/>
        <p:txBody>
          <a:bodyPr/>
          <a:lstStyle/>
          <a:p>
            <a:fld id="{0CD0043A-7392-4494-A5AD-31DEC9A24DD0}" type="slidenum">
              <a:rPr lang="en-US" smtClean="0"/>
              <a:pPr/>
              <a:t>3</a:t>
            </a:fld>
            <a:endParaRPr lang="en-US" dirty="0"/>
          </a:p>
        </p:txBody>
      </p:sp>
    </p:spTree>
    <p:extLst>
      <p:ext uri="{BB962C8B-B14F-4D97-AF65-F5344CB8AC3E}">
        <p14:creationId xmlns:p14="http://schemas.microsoft.com/office/powerpoint/2010/main" val="57070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D0043A-7392-4494-A5AD-31DEC9A24DD0}" type="slidenum">
              <a:rPr lang="en-US" smtClean="0"/>
              <a:pPr/>
              <a:t>4</a:t>
            </a:fld>
            <a:endParaRPr lang="en-US" dirty="0"/>
          </a:p>
        </p:txBody>
      </p:sp>
    </p:spTree>
    <p:extLst>
      <p:ext uri="{BB962C8B-B14F-4D97-AF65-F5344CB8AC3E}">
        <p14:creationId xmlns:p14="http://schemas.microsoft.com/office/powerpoint/2010/main" val="184997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digital showcase of materials</a:t>
            </a:r>
          </a:p>
          <a:p>
            <a:pPr lvl="1"/>
            <a:r>
              <a:rPr lang="en-US" dirty="0" smtClean="0"/>
              <a:t>Demonstrating knowledge, skills, experiences and accomplishments</a:t>
            </a:r>
          </a:p>
          <a:p>
            <a:pPr lvl="1"/>
            <a:r>
              <a:rPr lang="en-US" dirty="0" smtClean="0"/>
              <a:t>Focusing on their career goals</a:t>
            </a:r>
          </a:p>
          <a:p>
            <a:pPr lvl="1"/>
            <a:r>
              <a:rPr lang="en-US" dirty="0" smtClean="0"/>
              <a:t>Contributing to their abilities in </a:t>
            </a:r>
          </a:p>
          <a:p>
            <a:pPr lvl="2"/>
            <a:r>
              <a:rPr lang="en-US" dirty="0" smtClean="0"/>
              <a:t>Effective Communication</a:t>
            </a:r>
          </a:p>
          <a:p>
            <a:pPr lvl="2"/>
            <a:r>
              <a:rPr lang="en-US" dirty="0" smtClean="0"/>
              <a:t>Critical Thinking</a:t>
            </a:r>
          </a:p>
          <a:p>
            <a:pPr lvl="2"/>
            <a:r>
              <a:rPr lang="en-US" dirty="0" smtClean="0"/>
              <a:t>Technical Competency</a:t>
            </a:r>
          </a:p>
          <a:p>
            <a:pPr lvl="2"/>
            <a:r>
              <a:rPr lang="en-US" dirty="0" smtClean="0"/>
              <a:t>Visual Literacy</a:t>
            </a:r>
          </a:p>
          <a:p>
            <a:endParaRPr lang="en-US" dirty="0" smtClean="0"/>
          </a:p>
        </p:txBody>
      </p:sp>
      <p:sp>
        <p:nvSpPr>
          <p:cNvPr id="4" name="Slide Number Placeholder 3"/>
          <p:cNvSpPr>
            <a:spLocks noGrp="1"/>
          </p:cNvSpPr>
          <p:nvPr>
            <p:ph type="sldNum" sz="quarter" idx="10"/>
          </p:nvPr>
        </p:nvSpPr>
        <p:spPr/>
        <p:txBody>
          <a:bodyPr/>
          <a:lstStyle/>
          <a:p>
            <a:fld id="{0CD0043A-7392-4494-A5AD-31DEC9A24DD0}" type="slidenum">
              <a:rPr lang="en-US" smtClean="0"/>
              <a:pPr/>
              <a:t>8</a:t>
            </a:fld>
            <a:endParaRPr lang="en-US" dirty="0"/>
          </a:p>
        </p:txBody>
      </p:sp>
    </p:spTree>
    <p:extLst>
      <p:ext uri="{BB962C8B-B14F-4D97-AF65-F5344CB8AC3E}">
        <p14:creationId xmlns:p14="http://schemas.microsoft.com/office/powerpoint/2010/main" val="1590800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31E7AD-F351-4FF5-9BD6-4983844290E4}" type="datetimeFigureOut">
              <a:rPr lang="en-US" smtClean="0"/>
              <a:pPr/>
              <a:t>4/10/2012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D4B6CC-A572-4020-AB28-572407D17C4F}"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1E7AD-F351-4FF5-9BD6-4983844290E4}" type="datetimeFigureOut">
              <a:rPr lang="en-US" smtClean="0"/>
              <a:pPr/>
              <a:t>4/10/2012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D4B6CC-A572-4020-AB28-572407D17C4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www.courtneynglass.com/"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 y="152400"/>
            <a:ext cx="8537973" cy="6480969"/>
          </a:xfrm>
        </p:spPr>
      </p:pic>
    </p:spTree>
    <p:extLst>
      <p:ext uri="{BB962C8B-B14F-4D97-AF65-F5344CB8AC3E}">
        <p14:creationId xmlns:p14="http://schemas.microsoft.com/office/powerpoint/2010/main" val="3781877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133600" y="85614"/>
            <a:ext cx="4267199" cy="6610743"/>
          </a:xfrm>
        </p:spPr>
      </p:pic>
    </p:spTree>
    <p:extLst>
      <p:ext uri="{BB962C8B-B14F-4D97-AF65-F5344CB8AC3E}">
        <p14:creationId xmlns:p14="http://schemas.microsoft.com/office/powerpoint/2010/main" val="30621170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56914017"/>
              </p:ext>
            </p:extLst>
          </p:nvPr>
        </p:nvGraphicFramePr>
        <p:xfrm>
          <a:off x="457200" y="457200"/>
          <a:ext cx="8229600" cy="594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55026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2817500047"/>
              </p:ext>
            </p:extLst>
          </p:nvPr>
        </p:nvGraphicFramePr>
        <p:xfrm>
          <a:off x="762000" y="685800"/>
          <a:ext cx="8001000" cy="579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p:cNvSpPr txBox="1"/>
          <p:nvPr/>
        </p:nvSpPr>
        <p:spPr>
          <a:xfrm>
            <a:off x="381000" y="2055756"/>
            <a:ext cx="2667000" cy="323165"/>
          </a:xfrm>
          <a:prstGeom prst="rect">
            <a:avLst/>
          </a:prstGeom>
          <a:noFill/>
        </p:spPr>
        <p:txBody>
          <a:bodyPr wrap="square" rtlCol="0">
            <a:spAutoFit/>
          </a:bodyPr>
          <a:lstStyle/>
          <a:p>
            <a:pPr algn="r"/>
            <a:r>
              <a:rPr lang="en-US" sz="1500" dirty="0" smtClean="0">
                <a:solidFill>
                  <a:schemeClr val="tx1">
                    <a:lumMod val="65000"/>
                    <a:lumOff val="35000"/>
                  </a:schemeClr>
                </a:solidFill>
                <a:latin typeface="Arial" pitchFamily="34" charset="0"/>
                <a:cs typeface="Arial" pitchFamily="34" charset="0"/>
              </a:rPr>
              <a:t>Compliance Certification</a:t>
            </a:r>
            <a:endParaRPr lang="en-US" sz="1500" dirty="0">
              <a:solidFill>
                <a:schemeClr val="tx1">
                  <a:lumMod val="65000"/>
                  <a:lumOff val="35000"/>
                </a:schemeClr>
              </a:solidFill>
              <a:latin typeface="Arial" pitchFamily="34" charset="0"/>
              <a:cs typeface="Arial" pitchFamily="34" charset="0"/>
            </a:endParaRPr>
          </a:p>
        </p:txBody>
      </p:sp>
      <p:sp>
        <p:nvSpPr>
          <p:cNvPr id="4" name="TextBox 3"/>
          <p:cNvSpPr txBox="1"/>
          <p:nvPr/>
        </p:nvSpPr>
        <p:spPr>
          <a:xfrm>
            <a:off x="3273751" y="695235"/>
            <a:ext cx="2667000" cy="1015663"/>
          </a:xfrm>
          <a:prstGeom prst="rect">
            <a:avLst/>
          </a:prstGeom>
          <a:noFill/>
        </p:spPr>
        <p:txBody>
          <a:bodyPr wrap="square" rtlCol="0">
            <a:spAutoFit/>
          </a:bodyPr>
          <a:lstStyle/>
          <a:p>
            <a:pPr algn="r"/>
            <a:r>
              <a:rPr lang="en-US" sz="1500" dirty="0" smtClean="0">
                <a:solidFill>
                  <a:schemeClr val="tx1">
                    <a:lumMod val="65000"/>
                    <a:lumOff val="35000"/>
                  </a:schemeClr>
                </a:solidFill>
                <a:latin typeface="Arial" pitchFamily="34" charset="0"/>
                <a:cs typeface="Arial" pitchFamily="34" charset="0"/>
              </a:rPr>
              <a:t>QEP Document</a:t>
            </a:r>
          </a:p>
          <a:p>
            <a:pPr algn="r"/>
            <a:r>
              <a:rPr lang="en-US" sz="1500" dirty="0" smtClean="0">
                <a:solidFill>
                  <a:schemeClr val="tx1">
                    <a:lumMod val="65000"/>
                    <a:lumOff val="35000"/>
                  </a:schemeClr>
                </a:solidFill>
                <a:latin typeface="Arial" pitchFamily="34" charset="0"/>
                <a:cs typeface="Arial" pitchFamily="34" charset="0"/>
              </a:rPr>
              <a:t>Compliance Certification</a:t>
            </a:r>
          </a:p>
          <a:p>
            <a:pPr algn="r"/>
            <a:r>
              <a:rPr lang="en-US" sz="1500" dirty="0" smtClean="0">
                <a:solidFill>
                  <a:schemeClr val="tx1">
                    <a:lumMod val="65000"/>
                    <a:lumOff val="35000"/>
                  </a:schemeClr>
                </a:solidFill>
                <a:latin typeface="Arial" pitchFamily="34" charset="0"/>
                <a:cs typeface="Arial" pitchFamily="34" charset="0"/>
              </a:rPr>
              <a:t>Report of Off-Site Review</a:t>
            </a:r>
          </a:p>
          <a:p>
            <a:pPr algn="r"/>
            <a:r>
              <a:rPr lang="en-US" sz="1500" dirty="0" smtClean="0">
                <a:solidFill>
                  <a:schemeClr val="tx1">
                    <a:lumMod val="65000"/>
                    <a:lumOff val="35000"/>
                  </a:schemeClr>
                </a:solidFill>
                <a:latin typeface="Arial" pitchFamily="34" charset="0"/>
                <a:cs typeface="Arial" pitchFamily="34" charset="0"/>
              </a:rPr>
              <a:t>Any Auburn Responses</a:t>
            </a:r>
            <a:endParaRPr lang="en-US" sz="1500" dirty="0">
              <a:solidFill>
                <a:schemeClr val="tx1">
                  <a:lumMod val="65000"/>
                  <a:lumOff val="35000"/>
                </a:schemeClr>
              </a:solidFill>
              <a:latin typeface="Arial" pitchFamily="34" charset="0"/>
              <a:cs typeface="Arial" pitchFamily="34" charset="0"/>
            </a:endParaRPr>
          </a:p>
        </p:txBody>
      </p:sp>
      <p:sp>
        <p:nvSpPr>
          <p:cNvPr id="5" name="TextBox 4"/>
          <p:cNvSpPr txBox="1"/>
          <p:nvPr/>
        </p:nvSpPr>
        <p:spPr>
          <a:xfrm>
            <a:off x="6172200" y="228600"/>
            <a:ext cx="2667000" cy="1246495"/>
          </a:xfrm>
          <a:prstGeom prst="rect">
            <a:avLst/>
          </a:prstGeom>
          <a:noFill/>
        </p:spPr>
        <p:txBody>
          <a:bodyPr wrap="square" rtlCol="0">
            <a:spAutoFit/>
          </a:bodyPr>
          <a:lstStyle/>
          <a:p>
            <a:pPr algn="r"/>
            <a:r>
              <a:rPr lang="en-US" sz="1500" dirty="0" smtClean="0">
                <a:solidFill>
                  <a:schemeClr val="tx1">
                    <a:lumMod val="65000"/>
                    <a:lumOff val="35000"/>
                  </a:schemeClr>
                </a:solidFill>
                <a:latin typeface="Arial" pitchFamily="34" charset="0"/>
                <a:cs typeface="Arial" pitchFamily="34" charset="0"/>
              </a:rPr>
              <a:t>QEP Document</a:t>
            </a:r>
          </a:p>
          <a:p>
            <a:pPr algn="r"/>
            <a:r>
              <a:rPr lang="en-US" sz="1500" dirty="0" smtClean="0">
                <a:solidFill>
                  <a:schemeClr val="tx1">
                    <a:lumMod val="65000"/>
                    <a:lumOff val="35000"/>
                  </a:schemeClr>
                </a:solidFill>
                <a:latin typeface="Arial" pitchFamily="34" charset="0"/>
                <a:cs typeface="Arial" pitchFamily="34" charset="0"/>
              </a:rPr>
              <a:t>Compliance Certification</a:t>
            </a:r>
          </a:p>
          <a:p>
            <a:pPr algn="r"/>
            <a:r>
              <a:rPr lang="en-US" sz="1500" dirty="0" smtClean="0">
                <a:solidFill>
                  <a:schemeClr val="tx1">
                    <a:lumMod val="65000"/>
                    <a:lumOff val="35000"/>
                  </a:schemeClr>
                </a:solidFill>
                <a:latin typeface="Arial" pitchFamily="34" charset="0"/>
                <a:cs typeface="Arial" pitchFamily="34" charset="0"/>
              </a:rPr>
              <a:t>Off-Site Team Report</a:t>
            </a:r>
          </a:p>
          <a:p>
            <a:pPr algn="r"/>
            <a:r>
              <a:rPr lang="en-US" sz="1500" dirty="0" smtClean="0">
                <a:solidFill>
                  <a:schemeClr val="tx1">
                    <a:lumMod val="65000"/>
                    <a:lumOff val="35000"/>
                  </a:schemeClr>
                </a:solidFill>
                <a:latin typeface="Arial" pitchFamily="34" charset="0"/>
                <a:cs typeface="Arial" pitchFamily="34" charset="0"/>
              </a:rPr>
              <a:t>On-Site Team Report</a:t>
            </a:r>
          </a:p>
          <a:p>
            <a:pPr algn="r"/>
            <a:r>
              <a:rPr lang="en-US" sz="1500" dirty="0" smtClean="0">
                <a:solidFill>
                  <a:schemeClr val="tx1">
                    <a:lumMod val="65000"/>
                    <a:lumOff val="35000"/>
                  </a:schemeClr>
                </a:solidFill>
                <a:latin typeface="Arial" pitchFamily="34" charset="0"/>
                <a:cs typeface="Arial" pitchFamily="34" charset="0"/>
              </a:rPr>
              <a:t>Any Auburn Responses</a:t>
            </a:r>
            <a:endParaRPr lang="en-US" sz="1500" dirty="0">
              <a:solidFill>
                <a:schemeClr val="tx1">
                  <a:lumMod val="65000"/>
                  <a:lumOff val="35000"/>
                </a:schemeClr>
              </a:solidFill>
              <a:latin typeface="Arial" pitchFamily="34" charset="0"/>
              <a:cs typeface="Arial" pitchFamily="34" charset="0"/>
            </a:endParaRPr>
          </a:p>
        </p:txBody>
      </p:sp>
      <p:sp>
        <p:nvSpPr>
          <p:cNvPr id="6" name="TextBox 5"/>
          <p:cNvSpPr txBox="1"/>
          <p:nvPr/>
        </p:nvSpPr>
        <p:spPr>
          <a:xfrm>
            <a:off x="381000" y="5029200"/>
            <a:ext cx="2667000" cy="338554"/>
          </a:xfrm>
          <a:prstGeom prst="rect">
            <a:avLst/>
          </a:prstGeom>
          <a:noFill/>
        </p:spPr>
        <p:txBody>
          <a:bodyPr wrap="square" rtlCol="0">
            <a:spAutoFit/>
          </a:bodyPr>
          <a:lstStyle/>
          <a:p>
            <a:pPr algn="r"/>
            <a:r>
              <a:rPr lang="en-US" sz="1600" b="1" dirty="0" smtClean="0">
                <a:solidFill>
                  <a:schemeClr val="tx1">
                    <a:lumMod val="65000"/>
                    <a:lumOff val="35000"/>
                  </a:schemeClr>
                </a:solidFill>
                <a:latin typeface="Arial" pitchFamily="34" charset="0"/>
                <a:cs typeface="Arial" pitchFamily="34" charset="0"/>
              </a:rPr>
              <a:t>Preliminary Findings</a:t>
            </a:r>
            <a:endParaRPr lang="en-US" sz="1600" b="1" dirty="0">
              <a:solidFill>
                <a:schemeClr val="tx1">
                  <a:lumMod val="65000"/>
                  <a:lumOff val="35000"/>
                </a:schemeClr>
              </a:solidFill>
              <a:latin typeface="Arial" pitchFamily="34" charset="0"/>
              <a:cs typeface="Arial" pitchFamily="34" charset="0"/>
            </a:endParaRPr>
          </a:p>
        </p:txBody>
      </p:sp>
      <p:sp>
        <p:nvSpPr>
          <p:cNvPr id="7" name="TextBox 6"/>
          <p:cNvSpPr txBox="1"/>
          <p:nvPr/>
        </p:nvSpPr>
        <p:spPr>
          <a:xfrm>
            <a:off x="3429000" y="5029200"/>
            <a:ext cx="2667000" cy="338554"/>
          </a:xfrm>
          <a:prstGeom prst="rect">
            <a:avLst/>
          </a:prstGeom>
          <a:noFill/>
        </p:spPr>
        <p:txBody>
          <a:bodyPr wrap="square" rtlCol="0">
            <a:spAutoFit/>
          </a:bodyPr>
          <a:lstStyle/>
          <a:p>
            <a:pPr algn="r"/>
            <a:r>
              <a:rPr lang="en-US" sz="1600" b="1" dirty="0" smtClean="0">
                <a:solidFill>
                  <a:schemeClr val="tx1">
                    <a:lumMod val="65000"/>
                    <a:lumOff val="35000"/>
                  </a:schemeClr>
                </a:solidFill>
                <a:latin typeface="Arial" pitchFamily="34" charset="0"/>
                <a:cs typeface="Arial" pitchFamily="34" charset="0"/>
              </a:rPr>
              <a:t>Reaffirmation Report</a:t>
            </a:r>
            <a:endParaRPr lang="en-US" sz="1600" b="1" dirty="0">
              <a:solidFill>
                <a:schemeClr val="tx1">
                  <a:lumMod val="65000"/>
                  <a:lumOff val="35000"/>
                </a:schemeClr>
              </a:solidFill>
              <a:latin typeface="Arial" pitchFamily="34" charset="0"/>
              <a:cs typeface="Arial" pitchFamily="34" charset="0"/>
            </a:endParaRPr>
          </a:p>
        </p:txBody>
      </p:sp>
      <p:sp>
        <p:nvSpPr>
          <p:cNvPr id="8" name="TextBox 7"/>
          <p:cNvSpPr txBox="1"/>
          <p:nvPr/>
        </p:nvSpPr>
        <p:spPr>
          <a:xfrm>
            <a:off x="6324600" y="4995446"/>
            <a:ext cx="2667000" cy="338554"/>
          </a:xfrm>
          <a:prstGeom prst="rect">
            <a:avLst/>
          </a:prstGeom>
          <a:noFill/>
        </p:spPr>
        <p:txBody>
          <a:bodyPr wrap="square" rtlCol="0">
            <a:spAutoFit/>
          </a:bodyPr>
          <a:lstStyle/>
          <a:p>
            <a:pPr algn="r"/>
            <a:r>
              <a:rPr lang="en-US" sz="1600" b="1" dirty="0" smtClean="0">
                <a:solidFill>
                  <a:schemeClr val="tx1">
                    <a:lumMod val="65000"/>
                    <a:lumOff val="35000"/>
                  </a:schemeClr>
                </a:solidFill>
                <a:latin typeface="Arial" pitchFamily="34" charset="0"/>
                <a:cs typeface="Arial" pitchFamily="34" charset="0"/>
              </a:rPr>
              <a:t>SACSCOC Action Letter</a:t>
            </a:r>
            <a:endParaRPr lang="en-US" sz="1600" b="1" dirty="0">
              <a:solidFill>
                <a:schemeClr val="tx1">
                  <a:lumMod val="65000"/>
                  <a:lumOff val="35000"/>
                </a:schemeClr>
              </a:solidFill>
              <a:latin typeface="Arial" pitchFamily="34" charset="0"/>
              <a:cs typeface="Arial" pitchFamily="34" charset="0"/>
            </a:endParaRPr>
          </a:p>
        </p:txBody>
      </p:sp>
    </p:spTree>
    <p:extLst>
      <p:ext uri="{BB962C8B-B14F-4D97-AF65-F5344CB8AC3E}">
        <p14:creationId xmlns:p14="http://schemas.microsoft.com/office/powerpoint/2010/main" val="28997806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3"/>
          <p:cNvGraphicFramePr>
            <a:graphicFrameLocks/>
          </p:cNvGraphicFramePr>
          <p:nvPr>
            <p:extLst>
              <p:ext uri="{D42A27DB-BD31-4B8C-83A1-F6EECF244321}">
                <p14:modId xmlns:p14="http://schemas.microsoft.com/office/powerpoint/2010/main" val="1750517768"/>
              </p:ext>
            </p:extLst>
          </p:nvPr>
        </p:nvGraphicFramePr>
        <p:xfrm>
          <a:off x="381000" y="304800"/>
          <a:ext cx="84582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7243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Key Dates</a:t>
            </a:r>
            <a:endParaRPr lang="en-US" dirty="0">
              <a:latin typeface="Arial" pitchFamily="34" charset="0"/>
              <a:cs typeface="Arial"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86202872"/>
              </p:ext>
            </p:extLst>
          </p:nvPr>
        </p:nvGraphicFramePr>
        <p:xfrm>
          <a:off x="457200" y="1600200"/>
          <a:ext cx="8229600" cy="4572000"/>
        </p:xfrm>
        <a:graphic>
          <a:graphicData uri="http://schemas.openxmlformats.org/drawingml/2006/table">
            <a:tbl>
              <a:tblPr firstRow="1" bandRow="1">
                <a:tableStyleId>{2D5ABB26-0587-4C30-8999-92F81FD0307C}</a:tableStyleId>
              </a:tblPr>
              <a:tblGrid>
                <a:gridCol w="5257800"/>
                <a:gridCol w="228600"/>
                <a:gridCol w="2743200"/>
              </a:tblGrid>
              <a:tr h="1138446">
                <a:tc>
                  <a:txBody>
                    <a:bodyPr/>
                    <a:lstStyle/>
                    <a:p>
                      <a:r>
                        <a:rPr lang="en-US" sz="2400" dirty="0" smtClean="0">
                          <a:latin typeface="Arial" pitchFamily="34" charset="0"/>
                          <a:cs typeface="Arial" pitchFamily="34" charset="0"/>
                        </a:rPr>
                        <a:t>Submit</a:t>
                      </a:r>
                      <a:r>
                        <a:rPr lang="en-US" sz="2400" baseline="0" dirty="0" smtClean="0">
                          <a:latin typeface="Arial" pitchFamily="34" charset="0"/>
                          <a:cs typeface="Arial" pitchFamily="34" charset="0"/>
                        </a:rPr>
                        <a:t> Compliance Certification</a:t>
                      </a:r>
                      <a:endParaRPr lang="en-US" sz="2400" dirty="0">
                        <a:latin typeface="Arial" pitchFamily="34" charset="0"/>
                        <a:cs typeface="Arial" pitchFamily="34" charset="0"/>
                      </a:endParaRPr>
                    </a:p>
                  </a:txBody>
                  <a:tcPr anchor="ctr"/>
                </a:tc>
                <a:tc>
                  <a:txBody>
                    <a:bodyPr/>
                    <a:lstStyle/>
                    <a:p>
                      <a:endParaRPr lang="en-US" sz="2400" dirty="0">
                        <a:latin typeface="Arial" pitchFamily="34" charset="0"/>
                        <a:cs typeface="Arial" pitchFamily="34" charset="0"/>
                      </a:endParaRPr>
                    </a:p>
                  </a:txBody>
                  <a:tcPr anchor="ctr"/>
                </a:tc>
                <a:tc>
                  <a:txBody>
                    <a:bodyPr/>
                    <a:lstStyle/>
                    <a:p>
                      <a:pPr algn="r"/>
                      <a:r>
                        <a:rPr lang="en-US" sz="2400" dirty="0" smtClean="0">
                          <a:latin typeface="Arial" pitchFamily="34" charset="0"/>
                          <a:cs typeface="Arial" pitchFamily="34" charset="0"/>
                        </a:rPr>
                        <a:t>Sep 10, 2012</a:t>
                      </a:r>
                      <a:endParaRPr lang="en-US" sz="2400" dirty="0">
                        <a:latin typeface="Arial" pitchFamily="34" charset="0"/>
                        <a:cs typeface="Arial" pitchFamily="34" charset="0"/>
                      </a:endParaRPr>
                    </a:p>
                  </a:txBody>
                  <a:tcPr anchor="ctr"/>
                </a:tc>
              </a:tr>
              <a:tr h="1138446">
                <a:tc>
                  <a:txBody>
                    <a:bodyPr/>
                    <a:lstStyle/>
                    <a:p>
                      <a:r>
                        <a:rPr lang="en-US" sz="2400" dirty="0" smtClean="0">
                          <a:latin typeface="Arial" pitchFamily="34" charset="0"/>
                          <a:cs typeface="Arial" pitchFamily="34" charset="0"/>
                        </a:rPr>
                        <a:t>Submit QEP Document</a:t>
                      </a:r>
                      <a:endParaRPr lang="en-US" sz="2400" dirty="0">
                        <a:latin typeface="Arial" pitchFamily="34" charset="0"/>
                        <a:cs typeface="Arial" pitchFamily="34" charset="0"/>
                      </a:endParaRPr>
                    </a:p>
                  </a:txBody>
                  <a:tcPr anchor="ctr"/>
                </a:tc>
                <a:tc>
                  <a:txBody>
                    <a:bodyPr/>
                    <a:lstStyle/>
                    <a:p>
                      <a:endParaRPr lang="en-US" sz="2400" dirty="0">
                        <a:latin typeface="Arial" pitchFamily="34" charset="0"/>
                        <a:cs typeface="Arial" pitchFamily="34" charset="0"/>
                      </a:endParaRPr>
                    </a:p>
                  </a:txBody>
                  <a:tcPr anchor="ctr"/>
                </a:tc>
                <a:tc>
                  <a:txBody>
                    <a:bodyPr/>
                    <a:lstStyle/>
                    <a:p>
                      <a:pPr algn="r"/>
                      <a:r>
                        <a:rPr lang="en-US" sz="2400" dirty="0" smtClean="0">
                          <a:latin typeface="Arial" pitchFamily="34" charset="0"/>
                          <a:cs typeface="Arial" pitchFamily="34" charset="0"/>
                        </a:rPr>
                        <a:t>~ Jan 15, 2013</a:t>
                      </a:r>
                      <a:endParaRPr lang="en-US" sz="2400" dirty="0">
                        <a:latin typeface="Arial" pitchFamily="34" charset="0"/>
                        <a:cs typeface="Arial" pitchFamily="34" charset="0"/>
                      </a:endParaRPr>
                    </a:p>
                  </a:txBody>
                  <a:tcPr anchor="ctr"/>
                </a:tc>
              </a:tr>
              <a:tr h="1147554">
                <a:tc>
                  <a:txBody>
                    <a:bodyPr/>
                    <a:lstStyle/>
                    <a:p>
                      <a:r>
                        <a:rPr lang="en-US" sz="2400" b="1" dirty="0" smtClean="0">
                          <a:latin typeface="Arial" pitchFamily="34" charset="0"/>
                          <a:cs typeface="Arial" pitchFamily="34" charset="0"/>
                        </a:rPr>
                        <a:t>Host On-Site</a:t>
                      </a:r>
                      <a:r>
                        <a:rPr lang="en-US" sz="2400" b="1" baseline="0" dirty="0" smtClean="0">
                          <a:latin typeface="Arial" pitchFamily="34" charset="0"/>
                          <a:cs typeface="Arial" pitchFamily="34" charset="0"/>
                        </a:rPr>
                        <a:t> </a:t>
                      </a:r>
                      <a:r>
                        <a:rPr lang="en-US" sz="2400" b="1" dirty="0" smtClean="0">
                          <a:latin typeface="Arial" pitchFamily="34" charset="0"/>
                          <a:cs typeface="Arial" pitchFamily="34" charset="0"/>
                        </a:rPr>
                        <a:t>Committee</a:t>
                      </a:r>
                    </a:p>
                    <a:p>
                      <a:r>
                        <a:rPr lang="en-US" sz="2400" b="1" dirty="0" smtClean="0">
                          <a:latin typeface="Arial" pitchFamily="34" charset="0"/>
                          <a:cs typeface="Arial" pitchFamily="34" charset="0"/>
                        </a:rPr>
                        <a:t>(Mobile and Auburn)</a:t>
                      </a:r>
                      <a:endParaRPr lang="en-US" sz="2400" b="1" dirty="0">
                        <a:latin typeface="Arial" pitchFamily="34" charset="0"/>
                        <a:cs typeface="Arial" pitchFamily="34" charset="0"/>
                      </a:endParaRPr>
                    </a:p>
                  </a:txBody>
                  <a:tcPr anchor="ctr">
                    <a:solidFill>
                      <a:schemeClr val="tx2">
                        <a:lumMod val="20000"/>
                        <a:lumOff val="80000"/>
                      </a:schemeClr>
                    </a:solidFill>
                  </a:tcPr>
                </a:tc>
                <a:tc>
                  <a:txBody>
                    <a:bodyPr/>
                    <a:lstStyle/>
                    <a:p>
                      <a:endParaRPr lang="en-US" sz="2400" b="1" dirty="0">
                        <a:latin typeface="Arial" pitchFamily="34" charset="0"/>
                        <a:cs typeface="Arial" pitchFamily="34" charset="0"/>
                      </a:endParaRPr>
                    </a:p>
                  </a:txBody>
                  <a:tcPr anchor="ctr">
                    <a:solidFill>
                      <a:schemeClr val="tx2">
                        <a:lumMod val="20000"/>
                        <a:lumOff val="80000"/>
                      </a:schemeClr>
                    </a:solidFill>
                  </a:tcPr>
                </a:tc>
                <a:tc>
                  <a:txBody>
                    <a:bodyPr/>
                    <a:lstStyle/>
                    <a:p>
                      <a:pPr algn="r"/>
                      <a:r>
                        <a:rPr lang="en-US" sz="2400" b="1" dirty="0" smtClean="0">
                          <a:latin typeface="Arial" pitchFamily="34" charset="0"/>
                          <a:cs typeface="Arial" pitchFamily="34" charset="0"/>
                        </a:rPr>
                        <a:t>Mar 25-28, 2013</a:t>
                      </a:r>
                      <a:endParaRPr lang="en-US" sz="2400" b="1" dirty="0">
                        <a:latin typeface="Arial" pitchFamily="34" charset="0"/>
                        <a:cs typeface="Arial" pitchFamily="34" charset="0"/>
                      </a:endParaRPr>
                    </a:p>
                  </a:txBody>
                  <a:tcPr anchor="ctr">
                    <a:solidFill>
                      <a:schemeClr val="tx2">
                        <a:lumMod val="20000"/>
                        <a:lumOff val="80000"/>
                      </a:schemeClr>
                    </a:solidFill>
                  </a:tcPr>
                </a:tc>
              </a:tr>
              <a:tr h="1147554">
                <a:tc>
                  <a:txBody>
                    <a:bodyPr/>
                    <a:lstStyle/>
                    <a:p>
                      <a:r>
                        <a:rPr lang="en-US" sz="2400" dirty="0" smtClean="0">
                          <a:latin typeface="Arial" pitchFamily="34" charset="0"/>
                          <a:cs typeface="Arial" pitchFamily="34" charset="0"/>
                        </a:rPr>
                        <a:t>Submit Any Optional Responses</a:t>
                      </a:r>
                    </a:p>
                    <a:p>
                      <a:r>
                        <a:rPr lang="en-US" sz="2400" dirty="0" smtClean="0">
                          <a:latin typeface="Arial" pitchFamily="34" charset="0"/>
                          <a:cs typeface="Arial" pitchFamily="34" charset="0"/>
                        </a:rPr>
                        <a:t>to On-Site Committee Report</a:t>
                      </a:r>
                      <a:endParaRPr lang="en-US" sz="2400" dirty="0">
                        <a:latin typeface="Arial" pitchFamily="34" charset="0"/>
                        <a:cs typeface="Arial" pitchFamily="34" charset="0"/>
                      </a:endParaRPr>
                    </a:p>
                  </a:txBody>
                  <a:tcPr anchor="ctr"/>
                </a:tc>
                <a:tc>
                  <a:txBody>
                    <a:bodyPr/>
                    <a:lstStyle/>
                    <a:p>
                      <a:endParaRPr lang="en-US" sz="2400" dirty="0">
                        <a:latin typeface="Arial" pitchFamily="34" charset="0"/>
                        <a:cs typeface="Arial" pitchFamily="34" charset="0"/>
                      </a:endParaRPr>
                    </a:p>
                  </a:txBody>
                  <a:tcPr anchor="ctr"/>
                </a:tc>
                <a:tc>
                  <a:txBody>
                    <a:bodyPr/>
                    <a:lstStyle/>
                    <a:p>
                      <a:pPr algn="r"/>
                      <a:r>
                        <a:rPr lang="en-US" sz="2400" dirty="0" smtClean="0">
                          <a:latin typeface="Arial" pitchFamily="34" charset="0"/>
                          <a:cs typeface="Arial" pitchFamily="34" charset="0"/>
                        </a:rPr>
                        <a:t>Before</a:t>
                      </a:r>
                      <a:r>
                        <a:rPr lang="en-US" sz="2400" baseline="0" dirty="0" smtClean="0">
                          <a:latin typeface="Arial" pitchFamily="34" charset="0"/>
                          <a:cs typeface="Arial" pitchFamily="34" charset="0"/>
                        </a:rPr>
                        <a:t> Dec 2013</a:t>
                      </a:r>
                      <a:endParaRPr lang="en-US" sz="2400" dirty="0">
                        <a:latin typeface="Arial" pitchFamily="34" charset="0"/>
                        <a:cs typeface="Arial" pitchFamily="34" charset="0"/>
                      </a:endParaRPr>
                    </a:p>
                  </a:txBody>
                  <a:tcPr anchor="ctr"/>
                </a:tc>
              </a:tr>
            </a:tbl>
          </a:graphicData>
        </a:graphic>
      </p:graphicFrame>
    </p:spTree>
    <p:extLst>
      <p:ext uri="{BB962C8B-B14F-4D97-AF65-F5344CB8AC3E}">
        <p14:creationId xmlns:p14="http://schemas.microsoft.com/office/powerpoint/2010/main" val="11801967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0566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6" descr="Screen Shot 2012-02-10 at 11.47.46 AM.png"/>
          <p:cNvPicPr>
            <a:picLocks noChangeAspect="1"/>
          </p:cNvPicPr>
          <p:nvPr/>
        </p:nvPicPr>
        <p:blipFill>
          <a:blip r:embed="rId3"/>
          <a:srcRect/>
          <a:stretch>
            <a:fillRect/>
          </a:stretch>
        </p:blipFill>
        <p:spPr bwMode="auto">
          <a:xfrm>
            <a:off x="0" y="5643563"/>
            <a:ext cx="9144000" cy="1214437"/>
          </a:xfrm>
          <a:prstGeom prst="rect">
            <a:avLst/>
          </a:prstGeom>
          <a:noFill/>
          <a:ln w="9525">
            <a:noFill/>
            <a:miter lim="800000"/>
            <a:headEnd/>
            <a:tailEnd/>
          </a:ln>
        </p:spPr>
      </p:pic>
      <p:pic>
        <p:nvPicPr>
          <p:cNvPr id="14339" name="Picture 7" descr="Screen Shot 2012-02-10 at 11.48.15 AM.png"/>
          <p:cNvPicPr>
            <a:picLocks noChangeAspect="1"/>
          </p:cNvPicPr>
          <p:nvPr/>
        </p:nvPicPr>
        <p:blipFill>
          <a:blip r:embed="rId4"/>
          <a:srcRect/>
          <a:stretch>
            <a:fillRect/>
          </a:stretch>
        </p:blipFill>
        <p:spPr bwMode="auto">
          <a:xfrm>
            <a:off x="0" y="0"/>
            <a:ext cx="9144000" cy="1092200"/>
          </a:xfrm>
          <a:prstGeom prst="rect">
            <a:avLst/>
          </a:prstGeom>
          <a:noFill/>
          <a:ln w="9525">
            <a:noFill/>
            <a:miter lim="800000"/>
            <a:headEnd/>
            <a:tailEnd/>
          </a:ln>
        </p:spPr>
      </p:pic>
      <p:pic>
        <p:nvPicPr>
          <p:cNvPr id="4" name="Picture 3" descr="Screen Shot 2012-02-12 at 8.37.22 PM.png">
            <a:hlinkClick r:id="rId5"/>
          </p:cNvPr>
          <p:cNvPicPr>
            <a:picLocks noChangeAspect="1"/>
          </p:cNvPicPr>
          <p:nvPr/>
        </p:nvPicPr>
        <p:blipFill>
          <a:blip r:embed="rId6"/>
          <a:stretch>
            <a:fillRect/>
          </a:stretch>
        </p:blipFill>
        <p:spPr>
          <a:xfrm>
            <a:off x="1476283" y="2083423"/>
            <a:ext cx="6352666" cy="3560140"/>
          </a:xfrm>
          <a:prstGeom prst="rect">
            <a:avLst/>
          </a:prstGeom>
        </p:spPr>
      </p:pic>
      <p:sp>
        <p:nvSpPr>
          <p:cNvPr id="5" name="TextBox 4"/>
          <p:cNvSpPr txBox="1"/>
          <p:nvPr/>
        </p:nvSpPr>
        <p:spPr>
          <a:xfrm>
            <a:off x="2322975" y="1530634"/>
            <a:ext cx="4642768" cy="553998"/>
          </a:xfrm>
          <a:prstGeom prst="rect">
            <a:avLst/>
          </a:prstGeom>
          <a:noFill/>
        </p:spPr>
        <p:txBody>
          <a:bodyPr wrap="none" rtlCol="0">
            <a:spAutoFit/>
          </a:bodyPr>
          <a:lstStyle/>
          <a:p>
            <a:r>
              <a:rPr lang="en-US" sz="3000" dirty="0" smtClean="0">
                <a:latin typeface="Palatino"/>
              </a:rPr>
              <a:t>Sample Student </a:t>
            </a:r>
            <a:r>
              <a:rPr lang="en-US" sz="3000" dirty="0" err="1" smtClean="0">
                <a:latin typeface="Palatino"/>
              </a:rPr>
              <a:t>ePortfolio</a:t>
            </a:r>
            <a:endParaRPr lang="en-US" sz="3000" dirty="0">
              <a:latin typeface="Palatino"/>
            </a:endParaRPr>
          </a:p>
        </p:txBody>
      </p:sp>
    </p:spTree>
    <p:extLst>
      <p:ext uri="{BB962C8B-B14F-4D97-AF65-F5344CB8AC3E}">
        <p14:creationId xmlns:p14="http://schemas.microsoft.com/office/powerpoint/2010/main" val="4138465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418</Words>
  <Application>Microsoft Office PowerPoint</Application>
  <PresentationFormat>On-screen Show (4:3)</PresentationFormat>
  <Paragraphs>90</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Key Dates</vt:lpstr>
      <vt:lpstr>PowerPoint Presentation</vt:lpstr>
      <vt:lpstr>PowerPoint Presentation</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SACS Compliance Requirements</dc:title>
  <dc:creator>Drew Clark</dc:creator>
  <cp:lastModifiedBy>clarkj3</cp:lastModifiedBy>
  <cp:revision>60</cp:revision>
  <dcterms:created xsi:type="dcterms:W3CDTF">2010-06-11T20:02:23Z</dcterms:created>
  <dcterms:modified xsi:type="dcterms:W3CDTF">2012-04-10T14:03:19Z</dcterms:modified>
</cp:coreProperties>
</file>