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64" r:id="rId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B2F1C02-6150-4762-A1E0-DE11DA13AEC4}" type="datetimeFigureOut">
              <a:rPr lang="en-US" smtClean="0"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0CC3174-B81E-4DD1-8874-D05EB3D4F5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D6D40-4D03-D940-A6BD-34253190A53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6739-B750-4844-A05B-6E818224F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burn.edu/academic/provost/announcements/20090115_Improved_Graduation_Rates_Report.html?20090115--1232062689016572-Improved_Graduation_Rates_Report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burn.edu/auburnconnects/resources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  <a:t>Mountains Beyond Mountains: </a:t>
            </a:r>
            <a:b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  <a:t>The Quest of Dr. Paul Farmer, </a:t>
            </a:r>
            <a:b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  <a:t>A Man Who Would Cure  the World</a:t>
            </a:r>
          </a:p>
        </p:txBody>
      </p:sp>
      <p:pic>
        <p:nvPicPr>
          <p:cNvPr id="4" name="Content Placeholder 3" descr="mountainsbeyondmountain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9200" t="12800" r="25600"/>
          <a:stretch>
            <a:fillRect/>
          </a:stretch>
        </p:blipFill>
        <p:spPr>
          <a:xfrm>
            <a:off x="1098496" y="2189294"/>
            <a:ext cx="1577340" cy="24917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57600" y="1974895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“Remind[s] us that we’re implicated in all the problems [Farmer is]working to solve …. His complicated humanity only makes him more like the rest of us in our shortcomings – and leaves us asking why we aren’t all a little more like him in our virtues.”                      --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Newsday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Why have a common book program?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Improved Graduation Rate Task Force, Spring 2009 </a:t>
            </a:r>
            <a:r>
              <a:rPr lang="en-US" sz="2800" u="sng" dirty="0" smtClean="0">
                <a:hlinkClick r:id="rId3"/>
              </a:rPr>
              <a:t>http://www.auburn.edu/academic/provost/announcements/20090115_Improved_Graduation_Rates_Report.html?20090115--1232062689016572-Improved_Graduation_Rates_Report.html</a:t>
            </a:r>
            <a:r>
              <a:rPr lang="en-US" sz="2800" u="sng" dirty="0" smtClean="0"/>
              <a:t> 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Research links connections between first-year students &amp; faculty with persistence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Enrollment Management Council -- Increased Student Retention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Goals of Auburn Connects!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1.   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promote intellectual community on campus (to aid in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                     retention)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2.     help students gain a global/broad perspective</a:t>
            </a:r>
          </a:p>
          <a:p>
            <a:pPr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	                  promote a culture of service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3.     emphasize individual empowerment/the need for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                     hard work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4.     prompt the academic engagement  students will need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                    for success during their Auburn careers.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5.    be able to link to a range of programming during the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                    academic year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Mountains Beyond Mountains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What are the Major Topics?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Global Awareness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Public Health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Infection and Disease (esp.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       Tuberculosis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and HIV/AIDS) 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Multicultural Communication &amp; Understanding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Haitian Life, Culture, and History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Personal Determination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Obligations &amp; Responsibilities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Making a Non-Profit Organization Work</a:t>
            </a: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656070" y="1293540"/>
            <a:ext cx="2030730" cy="2072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517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Mountains Beyond Mountains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What’s Next?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March 9, 7:45-8:45, 8009 Haley Center, casual introduction for ENGL 1100-1120 instructors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March 23, 4-5:30, Workshop for ENGL 1100-1120 Instructors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March 31, Deadline for proposal submissions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April 13, 5-6pm AUSC 2310, Pizza and kick-off event featuring the film,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Sun City Picture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House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Early May– Faculty Development Activities – Keep watching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AU Daily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234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</a:t>
            </a:r>
            <a:r>
              <a:rPr lang="en-US" dirty="0">
                <a:solidFill>
                  <a:srgbClr val="996633"/>
                </a:solidFill>
              </a:rPr>
              <a:t> can you participate?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Propose to bring in a related speaker or sponsor a connected event. Proposals due March 31 (link at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http://www.auburn.edu/auburnconnects/resources.html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)</a:t>
            </a:r>
          </a:p>
          <a:p>
            <a:pPr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Organize a panel showcasing your colleagues’ or your students’ research</a:t>
            </a:r>
          </a:p>
          <a:p>
            <a:pPr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Assign the book as a required or supplemental text in a class you are teaching next year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Encourage your students to participate in events</a:t>
            </a:r>
          </a:p>
          <a:p>
            <a:pPr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Read the book</a:t>
            </a:r>
          </a:p>
        </p:txBody>
      </p:sp>
    </p:spTree>
    <p:extLst>
      <p:ext uri="{BB962C8B-B14F-4D97-AF65-F5344CB8AC3E}">
        <p14:creationId xmlns:p14="http://schemas.microsoft.com/office/powerpoint/2010/main" xmlns="" val="75272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rural hai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50028" y="-42546"/>
            <a:ext cx="2362200" cy="2781300"/>
          </a:xfrm>
          <a:prstGeom prst="rect">
            <a:avLst/>
          </a:prstGeom>
        </p:spPr>
      </p:pic>
      <p:pic>
        <p:nvPicPr>
          <p:cNvPr id="5" name="Content Placeholder 3" descr="haitian family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2528" y="469900"/>
            <a:ext cx="2857500" cy="1895475"/>
          </a:xfrm>
        </p:spPr>
      </p:pic>
      <p:pic>
        <p:nvPicPr>
          <p:cNvPr id="6" name="Picture 5" descr="haiti mountains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484891"/>
            <a:ext cx="2819400" cy="2743200"/>
          </a:xfrm>
          <a:prstGeom prst="rect">
            <a:avLst/>
          </a:prstGeom>
        </p:spPr>
      </p:pic>
      <p:pic>
        <p:nvPicPr>
          <p:cNvPr id="9" name="Content Placeholder 6" descr="haitian children.jpg"/>
          <p:cNvPicPr>
            <a:picLocks noGrp="1" noChangeAspect="1"/>
          </p:cNvPicPr>
          <p:nvPr>
            <p:ph sz="quarter" idx="1"/>
          </p:nvPr>
        </p:nvPicPr>
        <p:blipFill>
          <a:blip r:embed="rId5" cstate="print"/>
          <a:stretch>
            <a:fillRect/>
          </a:stretch>
        </p:blipFill>
        <p:spPr>
          <a:xfrm>
            <a:off x="0" y="125866"/>
            <a:ext cx="2857500" cy="2143125"/>
          </a:xfrm>
        </p:spPr>
      </p:pic>
      <p:pic>
        <p:nvPicPr>
          <p:cNvPr id="10" name="Content Placeholder 4" descr="dr.farmer circa200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4659" y="3819525"/>
            <a:ext cx="4192141" cy="2800350"/>
          </a:xfrm>
          <a:prstGeom prst="rect">
            <a:avLst/>
          </a:prstGeom>
        </p:spPr>
      </p:pic>
      <p:pic>
        <p:nvPicPr>
          <p:cNvPr id="11" name="Content Placeholder 3" descr="haiti aftermath.jpg"/>
          <p:cNvPicPr>
            <a:picLocks noGrp="1" noChangeAspect="1"/>
          </p:cNvPicPr>
          <p:nvPr>
            <p:ph sz="quarter" idx="1"/>
          </p:nvPr>
        </p:nvPicPr>
        <p:blipFill>
          <a:blip r:embed="rId7" cstate="print"/>
          <a:stretch>
            <a:fillRect/>
          </a:stretch>
        </p:blipFill>
        <p:spPr>
          <a:xfrm>
            <a:off x="5186605" y="882650"/>
            <a:ext cx="4762500" cy="3175000"/>
          </a:xfrm>
        </p:spPr>
      </p:pic>
      <p:pic>
        <p:nvPicPr>
          <p:cNvPr id="12" name="Content Placeholder 3" descr="haiti aftermath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902435" y="681491"/>
            <a:ext cx="4192141" cy="3175000"/>
          </a:xfrm>
          <a:prstGeom prst="rect">
            <a:avLst/>
          </a:prstGeom>
        </p:spPr>
      </p:pic>
      <p:pic>
        <p:nvPicPr>
          <p:cNvPr id="8" name="Picture 7" descr="haiti map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380533" y="3483428"/>
            <a:ext cx="293169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8713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burnConnects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AuburnConnectstemplate</Template>
  <TotalTime>72</TotalTime>
  <Words>294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AuburnConnectstemplate</vt:lpstr>
      <vt:lpstr>Slide 1</vt:lpstr>
      <vt:lpstr>Mountains Beyond Mountains:  The Quest of Dr. Paul Farmer,  A Man Who Would Cure  the World</vt:lpstr>
      <vt:lpstr>Why have a common book program?</vt:lpstr>
      <vt:lpstr>Goals of Auburn Connects!</vt:lpstr>
      <vt:lpstr>Mountains Beyond Mountains:  What are the Major Topics?</vt:lpstr>
      <vt:lpstr>Mountains Beyond Mountains: What’s Next?</vt:lpstr>
      <vt:lpstr>How can you participate? </vt:lpstr>
      <vt:lpstr>Slide 8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Camille Barkley</dc:creator>
  <cp:lastModifiedBy>SENATE1</cp:lastModifiedBy>
  <cp:revision>10</cp:revision>
  <dcterms:created xsi:type="dcterms:W3CDTF">2010-02-04T21:42:24Z</dcterms:created>
  <dcterms:modified xsi:type="dcterms:W3CDTF">2011-03-07T14:59:21Z</dcterms:modified>
</cp:coreProperties>
</file>