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5" r:id="rId3"/>
    <p:sldId id="266" r:id="rId4"/>
    <p:sldId id="268" r:id="rId5"/>
    <p:sldId id="302" r:id="rId6"/>
    <p:sldId id="270" r:id="rId7"/>
    <p:sldId id="271" r:id="rId8"/>
    <p:sldId id="269" r:id="rId9"/>
    <p:sldId id="275" r:id="rId10"/>
    <p:sldId id="279" r:id="rId11"/>
    <p:sldId id="277" r:id="rId12"/>
    <p:sldId id="283" r:id="rId13"/>
    <p:sldId id="293" r:id="rId14"/>
    <p:sldId id="326" r:id="rId15"/>
    <p:sldId id="291" r:id="rId16"/>
    <p:sldId id="295" r:id="rId17"/>
    <p:sldId id="300" r:id="rId18"/>
    <p:sldId id="301" r:id="rId19"/>
    <p:sldId id="311" r:id="rId20"/>
    <p:sldId id="314" r:id="rId21"/>
    <p:sldId id="304" r:id="rId22"/>
    <p:sldId id="329" r:id="rId23"/>
    <p:sldId id="307" r:id="rId24"/>
    <p:sldId id="306" r:id="rId25"/>
    <p:sldId id="309" r:id="rId26"/>
    <p:sldId id="308" r:id="rId27"/>
    <p:sldId id="312" r:id="rId28"/>
    <p:sldId id="310" r:id="rId29"/>
    <p:sldId id="328" r:id="rId30"/>
    <p:sldId id="32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89" autoAdjust="0"/>
    <p:restoredTop sz="93043" autoAdjust="0"/>
  </p:normalViewPr>
  <p:slideViewPr>
    <p:cSldViewPr snapToGrid="0">
      <p:cViewPr varScale="1">
        <p:scale>
          <a:sx n="154" d="100"/>
          <a:sy n="154" d="100"/>
        </p:scale>
        <p:origin x="208"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a Allan" userId="d03a7fe2-864c-4891-b39f-77c87586096d" providerId="ADAL" clId="{13195949-5D9E-4C43-93D0-BDB10D51B9DE}"/>
    <pc:docChg chg="custSel modSld">
      <pc:chgData name="Aria Allan" userId="d03a7fe2-864c-4891-b39f-77c87586096d" providerId="ADAL" clId="{13195949-5D9E-4C43-93D0-BDB10D51B9DE}" dt="2024-07-26T18:38:41.441" v="566" actId="1076"/>
      <pc:docMkLst>
        <pc:docMk/>
      </pc:docMkLst>
      <pc:sldChg chg="modNotesTx">
        <pc:chgData name="Aria Allan" userId="d03a7fe2-864c-4891-b39f-77c87586096d" providerId="ADAL" clId="{13195949-5D9E-4C43-93D0-BDB10D51B9DE}" dt="2024-07-25T16:14:44.254" v="247" actId="20577"/>
        <pc:sldMkLst>
          <pc:docMk/>
          <pc:sldMk cId="1841880434" sldId="268"/>
        </pc:sldMkLst>
      </pc:sldChg>
      <pc:sldChg chg="modNotesTx">
        <pc:chgData name="Aria Allan" userId="d03a7fe2-864c-4891-b39f-77c87586096d" providerId="ADAL" clId="{13195949-5D9E-4C43-93D0-BDB10D51B9DE}" dt="2024-07-25T16:16:01.229" v="403" actId="20577"/>
        <pc:sldMkLst>
          <pc:docMk/>
          <pc:sldMk cId="880486499" sldId="270"/>
        </pc:sldMkLst>
      </pc:sldChg>
      <pc:sldChg chg="modNotesTx">
        <pc:chgData name="Aria Allan" userId="d03a7fe2-864c-4891-b39f-77c87586096d" providerId="ADAL" clId="{13195949-5D9E-4C43-93D0-BDB10D51B9DE}" dt="2024-07-25T16:16:50.974" v="565" actId="20577"/>
        <pc:sldMkLst>
          <pc:docMk/>
          <pc:sldMk cId="1814836617" sldId="271"/>
        </pc:sldMkLst>
      </pc:sldChg>
      <pc:sldChg chg="modSp mod">
        <pc:chgData name="Aria Allan" userId="d03a7fe2-864c-4891-b39f-77c87586096d" providerId="ADAL" clId="{13195949-5D9E-4C43-93D0-BDB10D51B9DE}" dt="2024-07-26T18:38:41.441" v="566" actId="1076"/>
        <pc:sldMkLst>
          <pc:docMk/>
          <pc:sldMk cId="1554068434" sldId="300"/>
        </pc:sldMkLst>
        <pc:picChg chg="mod">
          <ac:chgData name="Aria Allan" userId="d03a7fe2-864c-4891-b39f-77c87586096d" providerId="ADAL" clId="{13195949-5D9E-4C43-93D0-BDB10D51B9DE}" dt="2024-07-26T18:38:41.441" v="566" actId="1076"/>
          <ac:picMkLst>
            <pc:docMk/>
            <pc:sldMk cId="1554068434" sldId="300"/>
            <ac:picMk id="6" creationId="{F9B703BA-DB87-01D8-C358-8E174DEDDD4E}"/>
          </ac:picMkLst>
        </pc:picChg>
      </pc:sldChg>
      <pc:sldChg chg="modNotesTx">
        <pc:chgData name="Aria Allan" userId="d03a7fe2-864c-4891-b39f-77c87586096d" providerId="ADAL" clId="{13195949-5D9E-4C43-93D0-BDB10D51B9DE}" dt="2024-07-25T16:15:17.098" v="351" actId="20577"/>
        <pc:sldMkLst>
          <pc:docMk/>
          <pc:sldMk cId="4248568981" sldId="302"/>
        </pc:sldMkLst>
      </pc:sldChg>
    </pc:docChg>
  </pc:docChgLst>
</pc:chgInfo>
</file>

<file path=ppt/diagrams/_rels/data2.xml.rels><?xml version="1.0" encoding="UTF-8" standalone="yes"?>
<Relationships xmlns="http://schemas.openxmlformats.org/package/2006/relationships"><Relationship Id="rId2" Type="http://schemas.openxmlformats.org/officeDocument/2006/relationships/hyperlink" Target="aub.ie/report" TargetMode="External"/><Relationship Id="rId1" Type="http://schemas.openxmlformats.org/officeDocument/2006/relationships/hyperlink" Target="mailto:taylokg@auburn.edu"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2.xml.rels><?xml version="1.0" encoding="UTF-8" standalone="yes"?>
<Relationships xmlns="http://schemas.openxmlformats.org/package/2006/relationships"><Relationship Id="rId2" Type="http://schemas.openxmlformats.org/officeDocument/2006/relationships/hyperlink" Target="aub.ie/report" TargetMode="External"/><Relationship Id="rId1" Type="http://schemas.openxmlformats.org/officeDocument/2006/relationships/hyperlink" Target="mailto:taylokg@auburn.edu"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EF91C4-46A8-4E38-971B-E8F7EE430D7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447FF03-AA30-4FA4-A182-E77D13CF88C2}">
      <dgm:prSet custT="1"/>
      <dgm:spPr/>
      <dgm:t>
        <a:bodyPr anchor="t"/>
        <a:lstStyle/>
        <a:p>
          <a:r>
            <a:rPr lang="en-US" sz="2400" b="1" u="sng" dirty="0"/>
            <a:t>Physical Abuse</a:t>
          </a:r>
        </a:p>
      </dgm:t>
    </dgm:pt>
    <dgm:pt modelId="{C965C03B-DFAD-4F51-8930-4431386A9A35}" type="parTrans" cxnId="{63C78E4A-7728-48A5-BB13-52ACAD95B5F1}">
      <dgm:prSet/>
      <dgm:spPr/>
      <dgm:t>
        <a:bodyPr/>
        <a:lstStyle/>
        <a:p>
          <a:endParaRPr lang="en-US"/>
        </a:p>
      </dgm:t>
    </dgm:pt>
    <dgm:pt modelId="{395CCBBD-F02D-4988-A50D-73D649A9B561}" type="sibTrans" cxnId="{63C78E4A-7728-48A5-BB13-52ACAD95B5F1}">
      <dgm:prSet/>
      <dgm:spPr/>
      <dgm:t>
        <a:bodyPr/>
        <a:lstStyle/>
        <a:p>
          <a:endParaRPr lang="en-US"/>
        </a:p>
      </dgm:t>
    </dgm:pt>
    <dgm:pt modelId="{1D5D835B-4132-4E51-81A2-CA477CD72F27}">
      <dgm:prSet custT="1"/>
      <dgm:spPr/>
      <dgm:t>
        <a:bodyPr anchor="t"/>
        <a:lstStyle/>
        <a:p>
          <a:r>
            <a:rPr lang="en-US" sz="2400" b="1" u="sng" dirty="0"/>
            <a:t>Verbal Abuse</a:t>
          </a:r>
        </a:p>
      </dgm:t>
    </dgm:pt>
    <dgm:pt modelId="{4EEC218B-5B24-4C4A-8F1B-C3426E419565}" type="parTrans" cxnId="{5DC8790B-A504-47D5-B3AF-8A2A5D782AF2}">
      <dgm:prSet/>
      <dgm:spPr/>
      <dgm:t>
        <a:bodyPr/>
        <a:lstStyle/>
        <a:p>
          <a:endParaRPr lang="en-US"/>
        </a:p>
      </dgm:t>
    </dgm:pt>
    <dgm:pt modelId="{720966A9-479F-4A06-A220-F8692E4E195A}" type="sibTrans" cxnId="{5DC8790B-A504-47D5-B3AF-8A2A5D782AF2}">
      <dgm:prSet/>
      <dgm:spPr/>
      <dgm:t>
        <a:bodyPr/>
        <a:lstStyle/>
        <a:p>
          <a:endParaRPr lang="en-US"/>
        </a:p>
      </dgm:t>
    </dgm:pt>
    <dgm:pt modelId="{F5C6EEC6-CC05-4AF5-865A-45AB783C6515}">
      <dgm:prSet custT="1"/>
      <dgm:spPr/>
      <dgm:t>
        <a:bodyPr anchor="t"/>
        <a:lstStyle/>
        <a:p>
          <a:r>
            <a:rPr lang="en-US" sz="2400" b="1" u="sng" dirty="0"/>
            <a:t>Extreme Jealousy</a:t>
          </a:r>
          <a:endParaRPr lang="en-US" sz="2400" dirty="0"/>
        </a:p>
      </dgm:t>
    </dgm:pt>
    <dgm:pt modelId="{C2DBF976-F658-4AA5-863C-FB8795B36B36}" type="parTrans" cxnId="{D150F75D-46EB-4012-B74D-875B3081D6A0}">
      <dgm:prSet/>
      <dgm:spPr/>
      <dgm:t>
        <a:bodyPr/>
        <a:lstStyle/>
        <a:p>
          <a:endParaRPr lang="en-US"/>
        </a:p>
      </dgm:t>
    </dgm:pt>
    <dgm:pt modelId="{7979501A-0AFB-4372-AF25-FDE3179A1B06}" type="sibTrans" cxnId="{D150F75D-46EB-4012-B74D-875B3081D6A0}">
      <dgm:prSet/>
      <dgm:spPr/>
      <dgm:t>
        <a:bodyPr/>
        <a:lstStyle/>
        <a:p>
          <a:endParaRPr lang="en-US"/>
        </a:p>
      </dgm:t>
    </dgm:pt>
    <dgm:pt modelId="{C8C62F54-A23B-4301-B8F1-4421502EF6B1}">
      <dgm:prSet custT="1"/>
      <dgm:spPr/>
      <dgm:t>
        <a:bodyPr anchor="t"/>
        <a:lstStyle/>
        <a:p>
          <a:r>
            <a:rPr lang="en-US" sz="2400" b="1" u="sng" dirty="0"/>
            <a:t>Isolation</a:t>
          </a:r>
        </a:p>
      </dgm:t>
    </dgm:pt>
    <dgm:pt modelId="{B8B17D34-5FB8-4757-A033-27E49D2575B5}" type="parTrans" cxnId="{570EA0AB-ED0F-468B-B41A-B1BD6FA2472F}">
      <dgm:prSet/>
      <dgm:spPr/>
      <dgm:t>
        <a:bodyPr/>
        <a:lstStyle/>
        <a:p>
          <a:endParaRPr lang="en-US"/>
        </a:p>
      </dgm:t>
    </dgm:pt>
    <dgm:pt modelId="{2CC05A97-9B24-4089-AF18-B15678974470}" type="sibTrans" cxnId="{570EA0AB-ED0F-468B-B41A-B1BD6FA2472F}">
      <dgm:prSet/>
      <dgm:spPr/>
      <dgm:t>
        <a:bodyPr/>
        <a:lstStyle/>
        <a:p>
          <a:endParaRPr lang="en-US"/>
        </a:p>
      </dgm:t>
    </dgm:pt>
    <dgm:pt modelId="{20BFF3AA-60D8-423A-AE45-34850114F4CD}">
      <dgm:prSet custT="1"/>
      <dgm:spPr/>
      <dgm:t>
        <a:bodyPr anchor="t"/>
        <a:lstStyle/>
        <a:p>
          <a:r>
            <a:rPr lang="en-US" sz="2400" b="1" u="sng" dirty="0"/>
            <a:t>Controlling</a:t>
          </a:r>
          <a:endParaRPr lang="en-US" sz="2400" dirty="0"/>
        </a:p>
      </dgm:t>
    </dgm:pt>
    <dgm:pt modelId="{6843F0C2-72AA-41D9-BB27-AEC71A68422A}" type="parTrans" cxnId="{762140C3-17F3-4F56-885F-11F0E0798EC6}">
      <dgm:prSet/>
      <dgm:spPr/>
      <dgm:t>
        <a:bodyPr/>
        <a:lstStyle/>
        <a:p>
          <a:endParaRPr lang="en-US"/>
        </a:p>
      </dgm:t>
    </dgm:pt>
    <dgm:pt modelId="{0A886166-0F04-438F-B958-EFDE8E814DFD}" type="sibTrans" cxnId="{762140C3-17F3-4F56-885F-11F0E0798EC6}">
      <dgm:prSet/>
      <dgm:spPr/>
      <dgm:t>
        <a:bodyPr/>
        <a:lstStyle/>
        <a:p>
          <a:endParaRPr lang="en-US"/>
        </a:p>
      </dgm:t>
    </dgm:pt>
    <dgm:pt modelId="{C803F8B8-101D-4713-894A-0B7CBD42DBEA}">
      <dgm:prSet custT="1"/>
      <dgm:spPr/>
      <dgm:t>
        <a:bodyPr anchor="t"/>
        <a:lstStyle/>
        <a:p>
          <a:r>
            <a:rPr lang="en-US" sz="2400" b="1" u="sng" dirty="0"/>
            <a:t>Electronic</a:t>
          </a:r>
          <a:endParaRPr lang="en-US" sz="2400" dirty="0"/>
        </a:p>
      </dgm:t>
    </dgm:pt>
    <dgm:pt modelId="{E4E17442-1963-412B-A0E9-408C050D3EA6}" type="parTrans" cxnId="{66CC3C0B-2A5E-4FB2-B079-CBCAE2C4CF31}">
      <dgm:prSet/>
      <dgm:spPr/>
      <dgm:t>
        <a:bodyPr/>
        <a:lstStyle/>
        <a:p>
          <a:endParaRPr lang="en-US"/>
        </a:p>
      </dgm:t>
    </dgm:pt>
    <dgm:pt modelId="{747BCB5F-0A4E-44C2-9D46-467097ACAD8F}" type="sibTrans" cxnId="{66CC3C0B-2A5E-4FB2-B079-CBCAE2C4CF31}">
      <dgm:prSet/>
      <dgm:spPr/>
      <dgm:t>
        <a:bodyPr/>
        <a:lstStyle/>
        <a:p>
          <a:endParaRPr lang="en-US"/>
        </a:p>
      </dgm:t>
    </dgm:pt>
    <dgm:pt modelId="{F6335055-B7F9-42CB-9C7A-72414874124B}" type="pres">
      <dgm:prSet presAssocID="{4DEF91C4-46A8-4E38-971B-E8F7EE430D71}" presName="diagram" presStyleCnt="0">
        <dgm:presLayoutVars>
          <dgm:dir/>
          <dgm:resizeHandles val="exact"/>
        </dgm:presLayoutVars>
      </dgm:prSet>
      <dgm:spPr/>
    </dgm:pt>
    <dgm:pt modelId="{536F0693-32D0-464A-BDD6-F02727BF1523}" type="pres">
      <dgm:prSet presAssocID="{9447FF03-AA30-4FA4-A182-E77D13CF88C2}" presName="node" presStyleLbl="node1" presStyleIdx="0" presStyleCnt="6">
        <dgm:presLayoutVars>
          <dgm:bulletEnabled val="1"/>
        </dgm:presLayoutVars>
      </dgm:prSet>
      <dgm:spPr/>
    </dgm:pt>
    <dgm:pt modelId="{340612FF-18F7-4FAA-836F-BB1B14E951F0}" type="pres">
      <dgm:prSet presAssocID="{395CCBBD-F02D-4988-A50D-73D649A9B561}" presName="sibTrans" presStyleCnt="0"/>
      <dgm:spPr/>
    </dgm:pt>
    <dgm:pt modelId="{37775BCE-4E14-4AD3-B514-B1EB8B739B90}" type="pres">
      <dgm:prSet presAssocID="{1D5D835B-4132-4E51-81A2-CA477CD72F27}" presName="node" presStyleLbl="node1" presStyleIdx="1" presStyleCnt="6">
        <dgm:presLayoutVars>
          <dgm:bulletEnabled val="1"/>
        </dgm:presLayoutVars>
      </dgm:prSet>
      <dgm:spPr/>
    </dgm:pt>
    <dgm:pt modelId="{FF8A31EE-FD7B-4C6D-AF01-95F493599A12}" type="pres">
      <dgm:prSet presAssocID="{720966A9-479F-4A06-A220-F8692E4E195A}" presName="sibTrans" presStyleCnt="0"/>
      <dgm:spPr/>
    </dgm:pt>
    <dgm:pt modelId="{5B4810E4-B701-48D8-90AD-5D98A56D4C1D}" type="pres">
      <dgm:prSet presAssocID="{F5C6EEC6-CC05-4AF5-865A-45AB783C6515}" presName="node" presStyleLbl="node1" presStyleIdx="2" presStyleCnt="6">
        <dgm:presLayoutVars>
          <dgm:bulletEnabled val="1"/>
        </dgm:presLayoutVars>
      </dgm:prSet>
      <dgm:spPr/>
    </dgm:pt>
    <dgm:pt modelId="{7A23F60F-82FD-44AF-9351-02E0663071B7}" type="pres">
      <dgm:prSet presAssocID="{7979501A-0AFB-4372-AF25-FDE3179A1B06}" presName="sibTrans" presStyleCnt="0"/>
      <dgm:spPr/>
    </dgm:pt>
    <dgm:pt modelId="{2DDEE185-3A72-403B-8EAD-2331F2D4CF6F}" type="pres">
      <dgm:prSet presAssocID="{C8C62F54-A23B-4301-B8F1-4421502EF6B1}" presName="node" presStyleLbl="node1" presStyleIdx="3" presStyleCnt="6">
        <dgm:presLayoutVars>
          <dgm:bulletEnabled val="1"/>
        </dgm:presLayoutVars>
      </dgm:prSet>
      <dgm:spPr/>
    </dgm:pt>
    <dgm:pt modelId="{CDFAE3AC-61F4-4A73-9678-CAE0359DF34A}" type="pres">
      <dgm:prSet presAssocID="{2CC05A97-9B24-4089-AF18-B15678974470}" presName="sibTrans" presStyleCnt="0"/>
      <dgm:spPr/>
    </dgm:pt>
    <dgm:pt modelId="{85B94C32-4E21-4414-BE92-91366D8BA26B}" type="pres">
      <dgm:prSet presAssocID="{20BFF3AA-60D8-423A-AE45-34850114F4CD}" presName="node" presStyleLbl="node1" presStyleIdx="4" presStyleCnt="6">
        <dgm:presLayoutVars>
          <dgm:bulletEnabled val="1"/>
        </dgm:presLayoutVars>
      </dgm:prSet>
      <dgm:spPr/>
    </dgm:pt>
    <dgm:pt modelId="{144B2E96-EE65-4FB7-8ADF-472220F3FBCF}" type="pres">
      <dgm:prSet presAssocID="{0A886166-0F04-438F-B958-EFDE8E814DFD}" presName="sibTrans" presStyleCnt="0"/>
      <dgm:spPr/>
    </dgm:pt>
    <dgm:pt modelId="{0F9F6CD8-9B31-48AF-9E6B-AD004563C0E8}" type="pres">
      <dgm:prSet presAssocID="{C803F8B8-101D-4713-894A-0B7CBD42DBEA}" presName="node" presStyleLbl="node1" presStyleIdx="5" presStyleCnt="6">
        <dgm:presLayoutVars>
          <dgm:bulletEnabled val="1"/>
        </dgm:presLayoutVars>
      </dgm:prSet>
      <dgm:spPr/>
    </dgm:pt>
  </dgm:ptLst>
  <dgm:cxnLst>
    <dgm:cxn modelId="{66CC3C0B-2A5E-4FB2-B079-CBCAE2C4CF31}" srcId="{4DEF91C4-46A8-4E38-971B-E8F7EE430D71}" destId="{C803F8B8-101D-4713-894A-0B7CBD42DBEA}" srcOrd="5" destOrd="0" parTransId="{E4E17442-1963-412B-A0E9-408C050D3EA6}" sibTransId="{747BCB5F-0A4E-44C2-9D46-467097ACAD8F}"/>
    <dgm:cxn modelId="{5DC8790B-A504-47D5-B3AF-8A2A5D782AF2}" srcId="{4DEF91C4-46A8-4E38-971B-E8F7EE430D71}" destId="{1D5D835B-4132-4E51-81A2-CA477CD72F27}" srcOrd="1" destOrd="0" parTransId="{4EEC218B-5B24-4C4A-8F1B-C3426E419565}" sibTransId="{720966A9-479F-4A06-A220-F8692E4E195A}"/>
    <dgm:cxn modelId="{38787F0D-E790-4719-9D36-81F23452863D}" type="presOf" srcId="{20BFF3AA-60D8-423A-AE45-34850114F4CD}" destId="{85B94C32-4E21-4414-BE92-91366D8BA26B}" srcOrd="0" destOrd="0" presId="urn:microsoft.com/office/officeart/2005/8/layout/default"/>
    <dgm:cxn modelId="{45979D23-A671-4B36-9B5B-3C68C809C6B0}" type="presOf" srcId="{F5C6EEC6-CC05-4AF5-865A-45AB783C6515}" destId="{5B4810E4-B701-48D8-90AD-5D98A56D4C1D}" srcOrd="0" destOrd="0" presId="urn:microsoft.com/office/officeart/2005/8/layout/default"/>
    <dgm:cxn modelId="{37CED53D-4A9B-4C85-9D3A-EE4E398AFC7D}" type="presOf" srcId="{C803F8B8-101D-4713-894A-0B7CBD42DBEA}" destId="{0F9F6CD8-9B31-48AF-9E6B-AD004563C0E8}" srcOrd="0" destOrd="0" presId="urn:microsoft.com/office/officeart/2005/8/layout/default"/>
    <dgm:cxn modelId="{9DEBBD42-DA8D-4148-B035-C7CE4FD4FB46}" type="presOf" srcId="{4DEF91C4-46A8-4E38-971B-E8F7EE430D71}" destId="{F6335055-B7F9-42CB-9C7A-72414874124B}" srcOrd="0" destOrd="0" presId="urn:microsoft.com/office/officeart/2005/8/layout/default"/>
    <dgm:cxn modelId="{63C78E4A-7728-48A5-BB13-52ACAD95B5F1}" srcId="{4DEF91C4-46A8-4E38-971B-E8F7EE430D71}" destId="{9447FF03-AA30-4FA4-A182-E77D13CF88C2}" srcOrd="0" destOrd="0" parTransId="{C965C03B-DFAD-4F51-8930-4431386A9A35}" sibTransId="{395CCBBD-F02D-4988-A50D-73D649A9B561}"/>
    <dgm:cxn modelId="{D150F75D-46EB-4012-B74D-875B3081D6A0}" srcId="{4DEF91C4-46A8-4E38-971B-E8F7EE430D71}" destId="{F5C6EEC6-CC05-4AF5-865A-45AB783C6515}" srcOrd="2" destOrd="0" parTransId="{C2DBF976-F658-4AA5-863C-FB8795B36B36}" sibTransId="{7979501A-0AFB-4372-AF25-FDE3179A1B06}"/>
    <dgm:cxn modelId="{8724AE8A-9A60-43D0-9C4D-C936778723B4}" type="presOf" srcId="{C8C62F54-A23B-4301-B8F1-4421502EF6B1}" destId="{2DDEE185-3A72-403B-8EAD-2331F2D4CF6F}" srcOrd="0" destOrd="0" presId="urn:microsoft.com/office/officeart/2005/8/layout/default"/>
    <dgm:cxn modelId="{E2431A99-D0BD-4B80-BF29-E74E98FFD0AA}" type="presOf" srcId="{1D5D835B-4132-4E51-81A2-CA477CD72F27}" destId="{37775BCE-4E14-4AD3-B514-B1EB8B739B90}" srcOrd="0" destOrd="0" presId="urn:microsoft.com/office/officeart/2005/8/layout/default"/>
    <dgm:cxn modelId="{570EA0AB-ED0F-468B-B41A-B1BD6FA2472F}" srcId="{4DEF91C4-46A8-4E38-971B-E8F7EE430D71}" destId="{C8C62F54-A23B-4301-B8F1-4421502EF6B1}" srcOrd="3" destOrd="0" parTransId="{B8B17D34-5FB8-4757-A033-27E49D2575B5}" sibTransId="{2CC05A97-9B24-4089-AF18-B15678974470}"/>
    <dgm:cxn modelId="{762140C3-17F3-4F56-885F-11F0E0798EC6}" srcId="{4DEF91C4-46A8-4E38-971B-E8F7EE430D71}" destId="{20BFF3AA-60D8-423A-AE45-34850114F4CD}" srcOrd="4" destOrd="0" parTransId="{6843F0C2-72AA-41D9-BB27-AEC71A68422A}" sibTransId="{0A886166-0F04-438F-B958-EFDE8E814DFD}"/>
    <dgm:cxn modelId="{CD90AFC7-1082-4F65-AD76-1A97CEDFF3D1}" type="presOf" srcId="{9447FF03-AA30-4FA4-A182-E77D13CF88C2}" destId="{536F0693-32D0-464A-BDD6-F02727BF1523}" srcOrd="0" destOrd="0" presId="urn:microsoft.com/office/officeart/2005/8/layout/default"/>
    <dgm:cxn modelId="{C311F7A5-F5FF-40B0-A565-F90463FE4786}" type="presParOf" srcId="{F6335055-B7F9-42CB-9C7A-72414874124B}" destId="{536F0693-32D0-464A-BDD6-F02727BF1523}" srcOrd="0" destOrd="0" presId="urn:microsoft.com/office/officeart/2005/8/layout/default"/>
    <dgm:cxn modelId="{63C08DB0-4456-4D6A-9DB4-A5FAA93C87FA}" type="presParOf" srcId="{F6335055-B7F9-42CB-9C7A-72414874124B}" destId="{340612FF-18F7-4FAA-836F-BB1B14E951F0}" srcOrd="1" destOrd="0" presId="urn:microsoft.com/office/officeart/2005/8/layout/default"/>
    <dgm:cxn modelId="{B10CACF2-45ED-449E-A307-EB1BEF7DDC60}" type="presParOf" srcId="{F6335055-B7F9-42CB-9C7A-72414874124B}" destId="{37775BCE-4E14-4AD3-B514-B1EB8B739B90}" srcOrd="2" destOrd="0" presId="urn:microsoft.com/office/officeart/2005/8/layout/default"/>
    <dgm:cxn modelId="{7B44CB90-2660-462D-9C2E-CDD70324ADA3}" type="presParOf" srcId="{F6335055-B7F9-42CB-9C7A-72414874124B}" destId="{FF8A31EE-FD7B-4C6D-AF01-95F493599A12}" srcOrd="3" destOrd="0" presId="urn:microsoft.com/office/officeart/2005/8/layout/default"/>
    <dgm:cxn modelId="{89E393B3-AA35-464F-88D7-214A9D25202D}" type="presParOf" srcId="{F6335055-B7F9-42CB-9C7A-72414874124B}" destId="{5B4810E4-B701-48D8-90AD-5D98A56D4C1D}" srcOrd="4" destOrd="0" presId="urn:microsoft.com/office/officeart/2005/8/layout/default"/>
    <dgm:cxn modelId="{49F175C5-E359-4109-9703-A882A5725656}" type="presParOf" srcId="{F6335055-B7F9-42CB-9C7A-72414874124B}" destId="{7A23F60F-82FD-44AF-9351-02E0663071B7}" srcOrd="5" destOrd="0" presId="urn:microsoft.com/office/officeart/2005/8/layout/default"/>
    <dgm:cxn modelId="{81A4909A-1FDF-428F-BDC9-7DD628F987FC}" type="presParOf" srcId="{F6335055-B7F9-42CB-9C7A-72414874124B}" destId="{2DDEE185-3A72-403B-8EAD-2331F2D4CF6F}" srcOrd="6" destOrd="0" presId="urn:microsoft.com/office/officeart/2005/8/layout/default"/>
    <dgm:cxn modelId="{57CCA2A7-F30D-47F2-B2D1-32E2C7F3EADB}" type="presParOf" srcId="{F6335055-B7F9-42CB-9C7A-72414874124B}" destId="{CDFAE3AC-61F4-4A73-9678-CAE0359DF34A}" srcOrd="7" destOrd="0" presId="urn:microsoft.com/office/officeart/2005/8/layout/default"/>
    <dgm:cxn modelId="{C7E9E287-F7D6-4565-B355-B138E2007AA5}" type="presParOf" srcId="{F6335055-B7F9-42CB-9C7A-72414874124B}" destId="{85B94C32-4E21-4414-BE92-91366D8BA26B}" srcOrd="8" destOrd="0" presId="urn:microsoft.com/office/officeart/2005/8/layout/default"/>
    <dgm:cxn modelId="{CDC91CEF-8908-4596-BA40-E360B45C3799}" type="presParOf" srcId="{F6335055-B7F9-42CB-9C7A-72414874124B}" destId="{144B2E96-EE65-4FB7-8ADF-472220F3FBCF}" srcOrd="9" destOrd="0" presId="urn:microsoft.com/office/officeart/2005/8/layout/default"/>
    <dgm:cxn modelId="{E2EA9DDF-392E-4DEC-98B9-8A83C83B6884}" type="presParOf" srcId="{F6335055-B7F9-42CB-9C7A-72414874124B}" destId="{0F9F6CD8-9B31-48AF-9E6B-AD004563C0E8}"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F4C6DE-42BF-46FC-8425-80E8A7E3A74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21824665-9059-4324-BC4E-9998674195A9}">
      <dgm:prSet/>
      <dgm:spPr/>
      <dgm:t>
        <a:bodyPr/>
        <a:lstStyle/>
        <a:p>
          <a:r>
            <a:rPr lang="en-US" dirty="0"/>
            <a:t>Auburn Police Department</a:t>
          </a:r>
        </a:p>
      </dgm:t>
    </dgm:pt>
    <dgm:pt modelId="{04D5E425-5E59-41F5-B4D0-A71E33613B1E}" type="parTrans" cxnId="{0DB7A6D0-F834-430C-9DAA-6E0E700DEAD4}">
      <dgm:prSet/>
      <dgm:spPr/>
      <dgm:t>
        <a:bodyPr/>
        <a:lstStyle/>
        <a:p>
          <a:endParaRPr lang="en-US"/>
        </a:p>
      </dgm:t>
    </dgm:pt>
    <dgm:pt modelId="{CC01C5F6-589D-4EF5-BA5F-E191439570EE}" type="sibTrans" cxnId="{0DB7A6D0-F834-430C-9DAA-6E0E700DEAD4}">
      <dgm:prSet/>
      <dgm:spPr/>
      <dgm:t>
        <a:bodyPr/>
        <a:lstStyle/>
        <a:p>
          <a:endParaRPr lang="en-US"/>
        </a:p>
      </dgm:t>
    </dgm:pt>
    <dgm:pt modelId="{8E056C5A-CAC4-426C-B9ED-4B4FE44030D6}">
      <dgm:prSet/>
      <dgm:spPr/>
      <dgm:t>
        <a:bodyPr/>
        <a:lstStyle/>
        <a:p>
          <a:r>
            <a:rPr lang="en-US"/>
            <a:t>AA/EEO &amp; Title IX Office: </a:t>
          </a:r>
        </a:p>
      </dgm:t>
    </dgm:pt>
    <dgm:pt modelId="{4DB43218-C3A1-4B1A-9270-DB1010C7E139}" type="parTrans" cxnId="{855856BE-457D-4267-BABB-CCA6B5AE0B10}">
      <dgm:prSet/>
      <dgm:spPr/>
      <dgm:t>
        <a:bodyPr/>
        <a:lstStyle/>
        <a:p>
          <a:endParaRPr lang="en-US"/>
        </a:p>
      </dgm:t>
    </dgm:pt>
    <dgm:pt modelId="{5438B08F-6333-4969-8850-75F17A08EF6E}" type="sibTrans" cxnId="{855856BE-457D-4267-BABB-CCA6B5AE0B10}">
      <dgm:prSet/>
      <dgm:spPr/>
      <dgm:t>
        <a:bodyPr/>
        <a:lstStyle/>
        <a:p>
          <a:endParaRPr lang="en-US"/>
        </a:p>
      </dgm:t>
    </dgm:pt>
    <dgm:pt modelId="{61A1DF8E-DABA-44E0-8F17-45BF029AF642}">
      <dgm:prSet/>
      <dgm:spPr/>
      <dgm:t>
        <a:bodyPr/>
        <a:lstStyle/>
        <a:p>
          <a:r>
            <a:rPr lang="en-US"/>
            <a:t>TITLE IX COORDINATOR, Kelley Taylor, email: </a:t>
          </a:r>
          <a:r>
            <a:rPr lang="en-US">
              <a:hlinkClick xmlns:r="http://schemas.openxmlformats.org/officeDocument/2006/relationships" r:id="rId1"/>
            </a:rPr>
            <a:t>taylokg@auburn.edu</a:t>
          </a:r>
          <a:endParaRPr lang="en-US"/>
        </a:p>
      </dgm:t>
    </dgm:pt>
    <dgm:pt modelId="{952A496F-5F09-4C78-B445-4499D0F55DF9}" type="parTrans" cxnId="{4194312D-920E-493D-B578-D8A2C1A7AC3A}">
      <dgm:prSet/>
      <dgm:spPr/>
      <dgm:t>
        <a:bodyPr/>
        <a:lstStyle/>
        <a:p>
          <a:endParaRPr lang="en-US"/>
        </a:p>
      </dgm:t>
    </dgm:pt>
    <dgm:pt modelId="{3844FFDB-D9D2-4A23-8781-D6A1C2BBA377}" type="sibTrans" cxnId="{4194312D-920E-493D-B578-D8A2C1A7AC3A}">
      <dgm:prSet/>
      <dgm:spPr/>
      <dgm:t>
        <a:bodyPr/>
        <a:lstStyle/>
        <a:p>
          <a:endParaRPr lang="en-US"/>
        </a:p>
      </dgm:t>
    </dgm:pt>
    <dgm:pt modelId="{4FA99530-F9C9-4C01-8EE1-794397D170D9}">
      <dgm:prSet/>
      <dgm:spPr/>
      <dgm:t>
        <a:bodyPr/>
        <a:lstStyle/>
        <a:p>
          <a:r>
            <a:rPr lang="en-US" dirty="0"/>
            <a:t>call: 334.844.4794</a:t>
          </a:r>
        </a:p>
      </dgm:t>
    </dgm:pt>
    <dgm:pt modelId="{F91E8C61-7959-4FC9-BE59-F5A2962E1D43}" type="parTrans" cxnId="{E32D09F0-1380-4D63-A427-67256F4029A6}">
      <dgm:prSet/>
      <dgm:spPr/>
      <dgm:t>
        <a:bodyPr/>
        <a:lstStyle/>
        <a:p>
          <a:endParaRPr lang="en-US"/>
        </a:p>
      </dgm:t>
    </dgm:pt>
    <dgm:pt modelId="{87965B87-D9DB-429D-A7D2-EF2C8AFDBFB6}" type="sibTrans" cxnId="{E32D09F0-1380-4D63-A427-67256F4029A6}">
      <dgm:prSet/>
      <dgm:spPr/>
      <dgm:t>
        <a:bodyPr/>
        <a:lstStyle/>
        <a:p>
          <a:endParaRPr lang="en-US"/>
        </a:p>
      </dgm:t>
    </dgm:pt>
    <dgm:pt modelId="{66539793-1397-469B-A658-4DD4A9E5307C}">
      <dgm:prSet/>
      <dgm:spPr/>
      <dgm:t>
        <a:bodyPr/>
        <a:lstStyle/>
        <a:p>
          <a:r>
            <a:rPr lang="en-US" dirty="0"/>
            <a:t>walk-in 317 Foy Hall</a:t>
          </a:r>
        </a:p>
      </dgm:t>
    </dgm:pt>
    <dgm:pt modelId="{8F71AE12-89F7-47D7-9522-127720C7EC0F}" type="parTrans" cxnId="{A2888ECF-1AF2-463A-AB43-4153A54651F6}">
      <dgm:prSet/>
      <dgm:spPr/>
      <dgm:t>
        <a:bodyPr/>
        <a:lstStyle/>
        <a:p>
          <a:endParaRPr lang="en-US"/>
        </a:p>
      </dgm:t>
    </dgm:pt>
    <dgm:pt modelId="{20C75F6F-17E5-423E-9DC3-81B6BE2532BE}" type="sibTrans" cxnId="{A2888ECF-1AF2-463A-AB43-4153A54651F6}">
      <dgm:prSet/>
      <dgm:spPr/>
      <dgm:t>
        <a:bodyPr/>
        <a:lstStyle/>
        <a:p>
          <a:endParaRPr lang="en-US"/>
        </a:p>
      </dgm:t>
    </dgm:pt>
    <dgm:pt modelId="{C241FF05-DDE8-4B08-9EBD-DBC5D558F731}">
      <dgm:prSet/>
      <dgm:spPr/>
      <dgm:t>
        <a:bodyPr/>
        <a:lstStyle/>
        <a:p>
          <a:r>
            <a:rPr lang="en-US" dirty="0"/>
            <a:t>Online-Reporting Form </a:t>
          </a:r>
          <a:r>
            <a:rPr lang="en-US" dirty="0" err="1">
              <a:hlinkClick xmlns:r="http://schemas.openxmlformats.org/officeDocument/2006/relationships" r:id="rId2"/>
            </a:rPr>
            <a:t>aub.ie</a:t>
          </a:r>
          <a:r>
            <a:rPr lang="en-US" dirty="0">
              <a:hlinkClick xmlns:r="http://schemas.openxmlformats.org/officeDocument/2006/relationships" r:id="rId2"/>
            </a:rPr>
            <a:t>/report </a:t>
          </a:r>
          <a:endParaRPr lang="en-US" dirty="0"/>
        </a:p>
      </dgm:t>
    </dgm:pt>
    <dgm:pt modelId="{2F6B7209-040C-43A5-96E1-341134CD0D8C}" type="parTrans" cxnId="{7FDD5FFA-65B2-405D-8811-893C8EEFAC6C}">
      <dgm:prSet/>
      <dgm:spPr/>
      <dgm:t>
        <a:bodyPr/>
        <a:lstStyle/>
        <a:p>
          <a:endParaRPr lang="en-US"/>
        </a:p>
      </dgm:t>
    </dgm:pt>
    <dgm:pt modelId="{8D5BDEDA-2305-426C-8FA5-6BEC6074ED41}" type="sibTrans" cxnId="{7FDD5FFA-65B2-405D-8811-893C8EEFAC6C}">
      <dgm:prSet/>
      <dgm:spPr/>
      <dgm:t>
        <a:bodyPr/>
        <a:lstStyle/>
        <a:p>
          <a:endParaRPr lang="en-US"/>
        </a:p>
      </dgm:t>
    </dgm:pt>
    <dgm:pt modelId="{C116682E-D532-46BA-95E6-010A674B32E0}">
      <dgm:prSet/>
      <dgm:spPr/>
      <dgm:t>
        <a:bodyPr/>
        <a:lstStyle/>
        <a:p>
          <a:r>
            <a:rPr lang="en-US"/>
            <a:t>Confidential Resources: </a:t>
          </a:r>
        </a:p>
      </dgm:t>
    </dgm:pt>
    <dgm:pt modelId="{38B992CD-C1B1-45D5-A900-09277806E9A9}" type="parTrans" cxnId="{4A7D1A8C-DFB0-4DA4-8ED3-6942FB5A920F}">
      <dgm:prSet/>
      <dgm:spPr/>
      <dgm:t>
        <a:bodyPr/>
        <a:lstStyle/>
        <a:p>
          <a:endParaRPr lang="en-US"/>
        </a:p>
      </dgm:t>
    </dgm:pt>
    <dgm:pt modelId="{B03CA7E0-EEBD-45E1-BA93-C1431EAC3B1A}" type="sibTrans" cxnId="{4A7D1A8C-DFB0-4DA4-8ED3-6942FB5A920F}">
      <dgm:prSet/>
      <dgm:spPr/>
      <dgm:t>
        <a:bodyPr/>
        <a:lstStyle/>
        <a:p>
          <a:endParaRPr lang="en-US"/>
        </a:p>
      </dgm:t>
    </dgm:pt>
    <dgm:pt modelId="{F7F60370-F97E-48F9-B407-510CA3AF422F}">
      <dgm:prSet/>
      <dgm:spPr/>
      <dgm:t>
        <a:bodyPr/>
        <a:lstStyle/>
        <a:p>
          <a:r>
            <a:rPr lang="en-US" u="sng" dirty="0"/>
            <a:t>Student Counseling &amp; Psychological Services </a:t>
          </a:r>
          <a:r>
            <a:rPr lang="en-US" dirty="0"/>
            <a:t>- 2086 Student Center - phone:334.844.5123</a:t>
          </a:r>
        </a:p>
      </dgm:t>
    </dgm:pt>
    <dgm:pt modelId="{5F775EEE-EFB6-4B8C-8F5D-392A8FA94E6F}" type="parTrans" cxnId="{934868DD-B494-40DB-93A0-0DE7E8F1D848}">
      <dgm:prSet/>
      <dgm:spPr/>
      <dgm:t>
        <a:bodyPr/>
        <a:lstStyle/>
        <a:p>
          <a:endParaRPr lang="en-US"/>
        </a:p>
      </dgm:t>
    </dgm:pt>
    <dgm:pt modelId="{6296A559-A7C2-4DEA-AC91-6BF0A0691A41}" type="sibTrans" cxnId="{934868DD-B494-40DB-93A0-0DE7E8F1D848}">
      <dgm:prSet/>
      <dgm:spPr/>
      <dgm:t>
        <a:bodyPr/>
        <a:lstStyle/>
        <a:p>
          <a:endParaRPr lang="en-US"/>
        </a:p>
      </dgm:t>
    </dgm:pt>
    <dgm:pt modelId="{E2A73136-6D76-420F-AEA4-77A5290CD5D7}">
      <dgm:prSet/>
      <dgm:spPr/>
      <dgm:t>
        <a:bodyPr/>
        <a:lstStyle/>
        <a:p>
          <a:r>
            <a:rPr lang="en-US" dirty="0"/>
            <a:t>S</a:t>
          </a:r>
          <a:r>
            <a:rPr lang="en-US" u="sng" dirty="0"/>
            <a:t>afe Harbor </a:t>
          </a:r>
          <a:r>
            <a:rPr lang="en-US" dirty="0"/>
            <a:t>(advocates for students and employees) - 1206 Student Center – phone: 24/7 crisis # 334.844.safe (7233) </a:t>
          </a:r>
        </a:p>
      </dgm:t>
    </dgm:pt>
    <dgm:pt modelId="{3DD1337C-1CF1-4D2D-A53F-593B85AC9EE5}" type="parTrans" cxnId="{32DFC3A3-4954-4524-B4AA-A64232A49014}">
      <dgm:prSet/>
      <dgm:spPr/>
      <dgm:t>
        <a:bodyPr/>
        <a:lstStyle/>
        <a:p>
          <a:endParaRPr lang="en-US"/>
        </a:p>
      </dgm:t>
    </dgm:pt>
    <dgm:pt modelId="{2A8AB234-5291-464B-9F17-6F0DF57D5132}" type="sibTrans" cxnId="{32DFC3A3-4954-4524-B4AA-A64232A49014}">
      <dgm:prSet/>
      <dgm:spPr/>
      <dgm:t>
        <a:bodyPr/>
        <a:lstStyle/>
        <a:p>
          <a:endParaRPr lang="en-US"/>
        </a:p>
      </dgm:t>
    </dgm:pt>
    <dgm:pt modelId="{93F5F1F3-5B96-445D-9814-165F72F30718}">
      <dgm:prSet/>
      <dgm:spPr/>
      <dgm:t>
        <a:bodyPr/>
        <a:lstStyle/>
        <a:p>
          <a:r>
            <a:rPr lang="en-US" dirty="0"/>
            <a:t>(non-emergency: 334.501.3100)</a:t>
          </a:r>
        </a:p>
      </dgm:t>
    </dgm:pt>
    <dgm:pt modelId="{5DD52BAC-A508-478C-BC78-BCB391093512}" type="parTrans" cxnId="{CEED95E1-381E-4CBF-8A08-1A707F877C42}">
      <dgm:prSet/>
      <dgm:spPr/>
      <dgm:t>
        <a:bodyPr/>
        <a:lstStyle/>
        <a:p>
          <a:endParaRPr lang="en-US"/>
        </a:p>
      </dgm:t>
    </dgm:pt>
    <dgm:pt modelId="{29ECAC8D-F92B-4F52-AF17-01F2A81B3994}" type="sibTrans" cxnId="{CEED95E1-381E-4CBF-8A08-1A707F877C42}">
      <dgm:prSet/>
      <dgm:spPr/>
      <dgm:t>
        <a:bodyPr/>
        <a:lstStyle/>
        <a:p>
          <a:endParaRPr lang="en-US"/>
        </a:p>
      </dgm:t>
    </dgm:pt>
    <dgm:pt modelId="{C53358E2-D7E7-46C9-A7C0-410A1213D555}">
      <dgm:prSet/>
      <dgm:spPr/>
      <dgm:t>
        <a:bodyPr/>
        <a:lstStyle/>
        <a:p>
          <a:r>
            <a:rPr lang="en-US" dirty="0"/>
            <a:t>Address: 141 N Ross Street, Auburn, Al</a:t>
          </a:r>
        </a:p>
      </dgm:t>
    </dgm:pt>
    <dgm:pt modelId="{D0FBBDF0-A88C-4F18-BB5F-81435A618817}" type="parTrans" cxnId="{D08902F0-EF02-4E20-9241-443F368E3F48}">
      <dgm:prSet/>
      <dgm:spPr/>
      <dgm:t>
        <a:bodyPr/>
        <a:lstStyle/>
        <a:p>
          <a:endParaRPr lang="en-US"/>
        </a:p>
      </dgm:t>
    </dgm:pt>
    <dgm:pt modelId="{ECDAA34B-43EC-4FEA-B0DD-AD2CC4724A34}" type="sibTrans" cxnId="{D08902F0-EF02-4E20-9241-443F368E3F48}">
      <dgm:prSet/>
      <dgm:spPr/>
      <dgm:t>
        <a:bodyPr/>
        <a:lstStyle/>
        <a:p>
          <a:endParaRPr lang="en-US"/>
        </a:p>
      </dgm:t>
    </dgm:pt>
    <dgm:pt modelId="{AA190FAA-68A2-F446-ADBF-F6FC1A80CC8F}">
      <dgm:prSet/>
      <dgm:spPr/>
      <dgm:t>
        <a:bodyPr/>
        <a:lstStyle/>
        <a:p>
          <a:r>
            <a:rPr lang="en-US" u="sng" dirty="0"/>
            <a:t>Counseling &amp; Sport Psychology </a:t>
          </a:r>
          <a:r>
            <a:rPr lang="en-US" dirty="0"/>
            <a:t>– Athletics Complex – phone 334.844.5123</a:t>
          </a:r>
        </a:p>
      </dgm:t>
    </dgm:pt>
    <dgm:pt modelId="{279C803C-CBE3-7D42-A557-3E5996BBCA0F}" type="parTrans" cxnId="{8F0188E0-D6B3-E744-AD37-243C41FFDA95}">
      <dgm:prSet/>
      <dgm:spPr/>
      <dgm:t>
        <a:bodyPr/>
        <a:lstStyle/>
        <a:p>
          <a:endParaRPr lang="en-US"/>
        </a:p>
      </dgm:t>
    </dgm:pt>
    <dgm:pt modelId="{2C33510E-0247-B64F-91C6-2FDD538CB107}" type="sibTrans" cxnId="{8F0188E0-D6B3-E744-AD37-243C41FFDA95}">
      <dgm:prSet/>
      <dgm:spPr/>
      <dgm:t>
        <a:bodyPr/>
        <a:lstStyle/>
        <a:p>
          <a:endParaRPr lang="en-US"/>
        </a:p>
      </dgm:t>
    </dgm:pt>
    <dgm:pt modelId="{2B0770C7-66F8-4DA6-A21D-E8B1703DF766}" type="pres">
      <dgm:prSet presAssocID="{E8F4C6DE-42BF-46FC-8425-80E8A7E3A743}" presName="linear" presStyleCnt="0">
        <dgm:presLayoutVars>
          <dgm:dir/>
          <dgm:animLvl val="lvl"/>
          <dgm:resizeHandles val="exact"/>
        </dgm:presLayoutVars>
      </dgm:prSet>
      <dgm:spPr/>
    </dgm:pt>
    <dgm:pt modelId="{D827A793-5494-4814-B7E1-9FBEF8905A00}" type="pres">
      <dgm:prSet presAssocID="{21824665-9059-4324-BC4E-9998674195A9}" presName="parentLin" presStyleCnt="0"/>
      <dgm:spPr/>
    </dgm:pt>
    <dgm:pt modelId="{A632E4B9-4DC6-4529-855A-EEF7B7A4E0AB}" type="pres">
      <dgm:prSet presAssocID="{21824665-9059-4324-BC4E-9998674195A9}" presName="parentLeftMargin" presStyleLbl="node1" presStyleIdx="0" presStyleCnt="3"/>
      <dgm:spPr/>
    </dgm:pt>
    <dgm:pt modelId="{5064ADC2-74E9-4322-8BBE-D9E2F97E24EA}" type="pres">
      <dgm:prSet presAssocID="{21824665-9059-4324-BC4E-9998674195A9}" presName="parentText" presStyleLbl="node1" presStyleIdx="0" presStyleCnt="3">
        <dgm:presLayoutVars>
          <dgm:chMax val="0"/>
          <dgm:bulletEnabled val="1"/>
        </dgm:presLayoutVars>
      </dgm:prSet>
      <dgm:spPr/>
    </dgm:pt>
    <dgm:pt modelId="{D8F793D1-6D83-495C-A1EA-91B7AC13C940}" type="pres">
      <dgm:prSet presAssocID="{21824665-9059-4324-BC4E-9998674195A9}" presName="negativeSpace" presStyleCnt="0"/>
      <dgm:spPr/>
    </dgm:pt>
    <dgm:pt modelId="{7F9C710A-0244-4949-AB31-BC85601123E9}" type="pres">
      <dgm:prSet presAssocID="{21824665-9059-4324-BC4E-9998674195A9}" presName="childText" presStyleLbl="conFgAcc1" presStyleIdx="0" presStyleCnt="3">
        <dgm:presLayoutVars>
          <dgm:bulletEnabled val="1"/>
        </dgm:presLayoutVars>
      </dgm:prSet>
      <dgm:spPr/>
    </dgm:pt>
    <dgm:pt modelId="{EE9072F4-6E35-4D1A-824B-A2B461D691D8}" type="pres">
      <dgm:prSet presAssocID="{CC01C5F6-589D-4EF5-BA5F-E191439570EE}" presName="spaceBetweenRectangles" presStyleCnt="0"/>
      <dgm:spPr/>
    </dgm:pt>
    <dgm:pt modelId="{C557C56C-8639-4885-BC58-1D0E13822EBC}" type="pres">
      <dgm:prSet presAssocID="{8E056C5A-CAC4-426C-B9ED-4B4FE44030D6}" presName="parentLin" presStyleCnt="0"/>
      <dgm:spPr/>
    </dgm:pt>
    <dgm:pt modelId="{CC136524-3C94-4450-B887-2F8041B1BE95}" type="pres">
      <dgm:prSet presAssocID="{8E056C5A-CAC4-426C-B9ED-4B4FE44030D6}" presName="parentLeftMargin" presStyleLbl="node1" presStyleIdx="0" presStyleCnt="3"/>
      <dgm:spPr/>
    </dgm:pt>
    <dgm:pt modelId="{6688DFE7-33A2-441D-82F4-1D50F56BADB1}" type="pres">
      <dgm:prSet presAssocID="{8E056C5A-CAC4-426C-B9ED-4B4FE44030D6}" presName="parentText" presStyleLbl="node1" presStyleIdx="1" presStyleCnt="3">
        <dgm:presLayoutVars>
          <dgm:chMax val="0"/>
          <dgm:bulletEnabled val="1"/>
        </dgm:presLayoutVars>
      </dgm:prSet>
      <dgm:spPr/>
    </dgm:pt>
    <dgm:pt modelId="{FB11118E-E604-4AB4-BE63-B9EF10E91409}" type="pres">
      <dgm:prSet presAssocID="{8E056C5A-CAC4-426C-B9ED-4B4FE44030D6}" presName="negativeSpace" presStyleCnt="0"/>
      <dgm:spPr/>
    </dgm:pt>
    <dgm:pt modelId="{599F4216-A604-44F5-BB06-43AB5B042EEF}" type="pres">
      <dgm:prSet presAssocID="{8E056C5A-CAC4-426C-B9ED-4B4FE44030D6}" presName="childText" presStyleLbl="conFgAcc1" presStyleIdx="1" presStyleCnt="3">
        <dgm:presLayoutVars>
          <dgm:bulletEnabled val="1"/>
        </dgm:presLayoutVars>
      </dgm:prSet>
      <dgm:spPr/>
    </dgm:pt>
    <dgm:pt modelId="{62B71079-8B38-4D8B-A4BF-4CE4B1C9F350}" type="pres">
      <dgm:prSet presAssocID="{5438B08F-6333-4969-8850-75F17A08EF6E}" presName="spaceBetweenRectangles" presStyleCnt="0"/>
      <dgm:spPr/>
    </dgm:pt>
    <dgm:pt modelId="{A7734724-899F-49BE-9EFC-DC72D4C9865E}" type="pres">
      <dgm:prSet presAssocID="{C116682E-D532-46BA-95E6-010A674B32E0}" presName="parentLin" presStyleCnt="0"/>
      <dgm:spPr/>
    </dgm:pt>
    <dgm:pt modelId="{75970292-EAFF-4DE9-BA40-25FF6211A386}" type="pres">
      <dgm:prSet presAssocID="{C116682E-D532-46BA-95E6-010A674B32E0}" presName="parentLeftMargin" presStyleLbl="node1" presStyleIdx="1" presStyleCnt="3"/>
      <dgm:spPr/>
    </dgm:pt>
    <dgm:pt modelId="{2FBF0344-465E-48D7-A2C6-C987900866E8}" type="pres">
      <dgm:prSet presAssocID="{C116682E-D532-46BA-95E6-010A674B32E0}" presName="parentText" presStyleLbl="node1" presStyleIdx="2" presStyleCnt="3">
        <dgm:presLayoutVars>
          <dgm:chMax val="0"/>
          <dgm:bulletEnabled val="1"/>
        </dgm:presLayoutVars>
      </dgm:prSet>
      <dgm:spPr/>
    </dgm:pt>
    <dgm:pt modelId="{F9BD9A7F-331F-47E8-946B-065265F90D0A}" type="pres">
      <dgm:prSet presAssocID="{C116682E-D532-46BA-95E6-010A674B32E0}" presName="negativeSpace" presStyleCnt="0"/>
      <dgm:spPr/>
    </dgm:pt>
    <dgm:pt modelId="{004BC8B8-7B62-4903-8493-6F5FDA9C1338}" type="pres">
      <dgm:prSet presAssocID="{C116682E-D532-46BA-95E6-010A674B32E0}" presName="childText" presStyleLbl="conFgAcc1" presStyleIdx="2" presStyleCnt="3">
        <dgm:presLayoutVars>
          <dgm:bulletEnabled val="1"/>
        </dgm:presLayoutVars>
      </dgm:prSet>
      <dgm:spPr/>
    </dgm:pt>
  </dgm:ptLst>
  <dgm:cxnLst>
    <dgm:cxn modelId="{0BCB1302-5FD0-4254-9515-F34DA10CCD94}" type="presOf" srcId="{66539793-1397-469B-A658-4DD4A9E5307C}" destId="{599F4216-A604-44F5-BB06-43AB5B042EEF}" srcOrd="0" destOrd="2" presId="urn:microsoft.com/office/officeart/2005/8/layout/list1"/>
    <dgm:cxn modelId="{75B46102-7B05-465D-9B9B-7BB1D0C510FC}" type="presOf" srcId="{E8F4C6DE-42BF-46FC-8425-80E8A7E3A743}" destId="{2B0770C7-66F8-4DA6-A21D-E8B1703DF766}" srcOrd="0" destOrd="0" presId="urn:microsoft.com/office/officeart/2005/8/layout/list1"/>
    <dgm:cxn modelId="{7D6F6B18-3FFA-46B2-B701-F12EB0042F65}" type="presOf" srcId="{61A1DF8E-DABA-44E0-8F17-45BF029AF642}" destId="{599F4216-A604-44F5-BB06-43AB5B042EEF}" srcOrd="0" destOrd="0" presId="urn:microsoft.com/office/officeart/2005/8/layout/list1"/>
    <dgm:cxn modelId="{E38A4322-8ED4-44F6-929B-6C60C720F2C9}" type="presOf" srcId="{C116682E-D532-46BA-95E6-010A674B32E0}" destId="{2FBF0344-465E-48D7-A2C6-C987900866E8}" srcOrd="1" destOrd="0" presId="urn:microsoft.com/office/officeart/2005/8/layout/list1"/>
    <dgm:cxn modelId="{4194312D-920E-493D-B578-D8A2C1A7AC3A}" srcId="{8E056C5A-CAC4-426C-B9ED-4B4FE44030D6}" destId="{61A1DF8E-DABA-44E0-8F17-45BF029AF642}" srcOrd="0" destOrd="0" parTransId="{952A496F-5F09-4C78-B445-4499D0F55DF9}" sibTransId="{3844FFDB-D9D2-4A23-8781-D6A1C2BBA377}"/>
    <dgm:cxn modelId="{0185F74E-9803-4E46-96F7-6CC0B40E04D6}" type="presOf" srcId="{21824665-9059-4324-BC4E-9998674195A9}" destId="{5064ADC2-74E9-4322-8BBE-D9E2F97E24EA}" srcOrd="1" destOrd="0" presId="urn:microsoft.com/office/officeart/2005/8/layout/list1"/>
    <dgm:cxn modelId="{731A8F6E-CC15-4071-A46C-9728D6E5FC06}" type="presOf" srcId="{4FA99530-F9C9-4C01-8EE1-794397D170D9}" destId="{599F4216-A604-44F5-BB06-43AB5B042EEF}" srcOrd="0" destOrd="1" presId="urn:microsoft.com/office/officeart/2005/8/layout/list1"/>
    <dgm:cxn modelId="{D7674073-4F4D-462B-AA89-444F293D35B9}" type="presOf" srcId="{8E056C5A-CAC4-426C-B9ED-4B4FE44030D6}" destId="{CC136524-3C94-4450-B887-2F8041B1BE95}" srcOrd="0" destOrd="0" presId="urn:microsoft.com/office/officeart/2005/8/layout/list1"/>
    <dgm:cxn modelId="{126AE879-2270-4957-9C27-0087F8B39E37}" type="presOf" srcId="{8E056C5A-CAC4-426C-B9ED-4B4FE44030D6}" destId="{6688DFE7-33A2-441D-82F4-1D50F56BADB1}" srcOrd="1" destOrd="0" presId="urn:microsoft.com/office/officeart/2005/8/layout/list1"/>
    <dgm:cxn modelId="{5B4E6D7B-08B8-F447-8F3D-030E4F1222CE}" type="presOf" srcId="{AA190FAA-68A2-F446-ADBF-F6FC1A80CC8F}" destId="{004BC8B8-7B62-4903-8493-6F5FDA9C1338}" srcOrd="0" destOrd="0" presId="urn:microsoft.com/office/officeart/2005/8/layout/list1"/>
    <dgm:cxn modelId="{3D725483-7229-44D9-9113-2B3D6482623F}" type="presOf" srcId="{C53358E2-D7E7-46C9-A7C0-410A1213D555}" destId="{7F9C710A-0244-4949-AB31-BC85601123E9}" srcOrd="0" destOrd="1" presId="urn:microsoft.com/office/officeart/2005/8/layout/list1"/>
    <dgm:cxn modelId="{C8EB0386-C317-4F62-AB2C-7E1B3A72C93F}" type="presOf" srcId="{21824665-9059-4324-BC4E-9998674195A9}" destId="{A632E4B9-4DC6-4529-855A-EEF7B7A4E0AB}" srcOrd="0" destOrd="0" presId="urn:microsoft.com/office/officeart/2005/8/layout/list1"/>
    <dgm:cxn modelId="{4A7D1A8C-DFB0-4DA4-8ED3-6942FB5A920F}" srcId="{E8F4C6DE-42BF-46FC-8425-80E8A7E3A743}" destId="{C116682E-D532-46BA-95E6-010A674B32E0}" srcOrd="2" destOrd="0" parTransId="{38B992CD-C1B1-45D5-A900-09277806E9A9}" sibTransId="{B03CA7E0-EEBD-45E1-BA93-C1431EAC3B1A}"/>
    <dgm:cxn modelId="{32DFC3A3-4954-4524-B4AA-A64232A49014}" srcId="{C116682E-D532-46BA-95E6-010A674B32E0}" destId="{E2A73136-6D76-420F-AEA4-77A5290CD5D7}" srcOrd="2" destOrd="0" parTransId="{3DD1337C-1CF1-4D2D-A53F-593B85AC9EE5}" sibTransId="{2A8AB234-5291-464B-9F17-6F0DF57D5132}"/>
    <dgm:cxn modelId="{83C9FEA4-39BC-46D7-88FC-5E1BC3F6937F}" type="presOf" srcId="{93F5F1F3-5B96-445D-9814-165F72F30718}" destId="{7F9C710A-0244-4949-AB31-BC85601123E9}" srcOrd="0" destOrd="0" presId="urn:microsoft.com/office/officeart/2005/8/layout/list1"/>
    <dgm:cxn modelId="{535BEFAA-08AA-4C9B-B80B-34ED909CE04A}" type="presOf" srcId="{C241FF05-DDE8-4B08-9EBD-DBC5D558F731}" destId="{599F4216-A604-44F5-BB06-43AB5B042EEF}" srcOrd="0" destOrd="3" presId="urn:microsoft.com/office/officeart/2005/8/layout/list1"/>
    <dgm:cxn modelId="{855856BE-457D-4267-BABB-CCA6B5AE0B10}" srcId="{E8F4C6DE-42BF-46FC-8425-80E8A7E3A743}" destId="{8E056C5A-CAC4-426C-B9ED-4B4FE44030D6}" srcOrd="1" destOrd="0" parTransId="{4DB43218-C3A1-4B1A-9270-DB1010C7E139}" sibTransId="{5438B08F-6333-4969-8850-75F17A08EF6E}"/>
    <dgm:cxn modelId="{A2888ECF-1AF2-463A-AB43-4153A54651F6}" srcId="{8E056C5A-CAC4-426C-B9ED-4B4FE44030D6}" destId="{66539793-1397-469B-A658-4DD4A9E5307C}" srcOrd="2" destOrd="0" parTransId="{8F71AE12-89F7-47D7-9522-127720C7EC0F}" sibTransId="{20C75F6F-17E5-423E-9DC3-81B6BE2532BE}"/>
    <dgm:cxn modelId="{0DB7A6D0-F834-430C-9DAA-6E0E700DEAD4}" srcId="{E8F4C6DE-42BF-46FC-8425-80E8A7E3A743}" destId="{21824665-9059-4324-BC4E-9998674195A9}" srcOrd="0" destOrd="0" parTransId="{04D5E425-5E59-41F5-B4D0-A71E33613B1E}" sibTransId="{CC01C5F6-589D-4EF5-BA5F-E191439570EE}"/>
    <dgm:cxn modelId="{F6A680D4-DFB6-41E3-9FA0-9830192D636D}" type="presOf" srcId="{E2A73136-6D76-420F-AEA4-77A5290CD5D7}" destId="{004BC8B8-7B62-4903-8493-6F5FDA9C1338}" srcOrd="0" destOrd="2" presId="urn:microsoft.com/office/officeart/2005/8/layout/list1"/>
    <dgm:cxn modelId="{934868DD-B494-40DB-93A0-0DE7E8F1D848}" srcId="{C116682E-D532-46BA-95E6-010A674B32E0}" destId="{F7F60370-F97E-48F9-B407-510CA3AF422F}" srcOrd="1" destOrd="0" parTransId="{5F775EEE-EFB6-4B8C-8F5D-392A8FA94E6F}" sibTransId="{6296A559-A7C2-4DEA-AC91-6BF0A0691A41}"/>
    <dgm:cxn modelId="{8F0188E0-D6B3-E744-AD37-243C41FFDA95}" srcId="{C116682E-D532-46BA-95E6-010A674B32E0}" destId="{AA190FAA-68A2-F446-ADBF-F6FC1A80CC8F}" srcOrd="0" destOrd="0" parTransId="{279C803C-CBE3-7D42-A557-3E5996BBCA0F}" sibTransId="{2C33510E-0247-B64F-91C6-2FDD538CB107}"/>
    <dgm:cxn modelId="{CEED95E1-381E-4CBF-8A08-1A707F877C42}" srcId="{21824665-9059-4324-BC4E-9998674195A9}" destId="{93F5F1F3-5B96-445D-9814-165F72F30718}" srcOrd="0" destOrd="0" parTransId="{5DD52BAC-A508-478C-BC78-BCB391093512}" sibTransId="{29ECAC8D-F92B-4F52-AF17-01F2A81B3994}"/>
    <dgm:cxn modelId="{D08902F0-EF02-4E20-9241-443F368E3F48}" srcId="{21824665-9059-4324-BC4E-9998674195A9}" destId="{C53358E2-D7E7-46C9-A7C0-410A1213D555}" srcOrd="1" destOrd="0" parTransId="{D0FBBDF0-A88C-4F18-BB5F-81435A618817}" sibTransId="{ECDAA34B-43EC-4FEA-B0DD-AD2CC4724A34}"/>
    <dgm:cxn modelId="{E32D09F0-1380-4D63-A427-67256F4029A6}" srcId="{8E056C5A-CAC4-426C-B9ED-4B4FE44030D6}" destId="{4FA99530-F9C9-4C01-8EE1-794397D170D9}" srcOrd="1" destOrd="0" parTransId="{F91E8C61-7959-4FC9-BE59-F5A2962E1D43}" sibTransId="{87965B87-D9DB-429D-A7D2-EF2C8AFDBFB6}"/>
    <dgm:cxn modelId="{7FDD5FFA-65B2-405D-8811-893C8EEFAC6C}" srcId="{8E056C5A-CAC4-426C-B9ED-4B4FE44030D6}" destId="{C241FF05-DDE8-4B08-9EBD-DBC5D558F731}" srcOrd="3" destOrd="0" parTransId="{2F6B7209-040C-43A5-96E1-341134CD0D8C}" sibTransId="{8D5BDEDA-2305-426C-8FA5-6BEC6074ED41}"/>
    <dgm:cxn modelId="{5F1847FE-A3C6-44F1-ACF2-1A5138E6FCA2}" type="presOf" srcId="{C116682E-D532-46BA-95E6-010A674B32E0}" destId="{75970292-EAFF-4DE9-BA40-25FF6211A386}" srcOrd="0" destOrd="0" presId="urn:microsoft.com/office/officeart/2005/8/layout/list1"/>
    <dgm:cxn modelId="{39A17FFF-BBA4-44B9-ABDF-33BA85397FDF}" type="presOf" srcId="{F7F60370-F97E-48F9-B407-510CA3AF422F}" destId="{004BC8B8-7B62-4903-8493-6F5FDA9C1338}" srcOrd="0" destOrd="1" presId="urn:microsoft.com/office/officeart/2005/8/layout/list1"/>
    <dgm:cxn modelId="{C2205941-BDC2-4E4C-91BC-EB7ABECFF0E7}" type="presParOf" srcId="{2B0770C7-66F8-4DA6-A21D-E8B1703DF766}" destId="{D827A793-5494-4814-B7E1-9FBEF8905A00}" srcOrd="0" destOrd="0" presId="urn:microsoft.com/office/officeart/2005/8/layout/list1"/>
    <dgm:cxn modelId="{8FD9F6D6-B024-4A2B-A57F-06E0D9A30E98}" type="presParOf" srcId="{D827A793-5494-4814-B7E1-9FBEF8905A00}" destId="{A632E4B9-4DC6-4529-855A-EEF7B7A4E0AB}" srcOrd="0" destOrd="0" presId="urn:microsoft.com/office/officeart/2005/8/layout/list1"/>
    <dgm:cxn modelId="{68F58C26-D523-483F-8374-AE04450E0CC0}" type="presParOf" srcId="{D827A793-5494-4814-B7E1-9FBEF8905A00}" destId="{5064ADC2-74E9-4322-8BBE-D9E2F97E24EA}" srcOrd="1" destOrd="0" presId="urn:microsoft.com/office/officeart/2005/8/layout/list1"/>
    <dgm:cxn modelId="{5C762C6D-CBD8-4433-9BE7-9726BE25951E}" type="presParOf" srcId="{2B0770C7-66F8-4DA6-A21D-E8B1703DF766}" destId="{D8F793D1-6D83-495C-A1EA-91B7AC13C940}" srcOrd="1" destOrd="0" presId="urn:microsoft.com/office/officeart/2005/8/layout/list1"/>
    <dgm:cxn modelId="{936E3AF4-6A11-4BBD-9744-C63977223489}" type="presParOf" srcId="{2B0770C7-66F8-4DA6-A21D-E8B1703DF766}" destId="{7F9C710A-0244-4949-AB31-BC85601123E9}" srcOrd="2" destOrd="0" presId="urn:microsoft.com/office/officeart/2005/8/layout/list1"/>
    <dgm:cxn modelId="{2F15E1BC-B43B-40D5-AC8F-A7D3D04C7CC5}" type="presParOf" srcId="{2B0770C7-66F8-4DA6-A21D-E8B1703DF766}" destId="{EE9072F4-6E35-4D1A-824B-A2B461D691D8}" srcOrd="3" destOrd="0" presId="urn:microsoft.com/office/officeart/2005/8/layout/list1"/>
    <dgm:cxn modelId="{DB057072-534B-453A-B3C0-4213A3A9453A}" type="presParOf" srcId="{2B0770C7-66F8-4DA6-A21D-E8B1703DF766}" destId="{C557C56C-8639-4885-BC58-1D0E13822EBC}" srcOrd="4" destOrd="0" presId="urn:microsoft.com/office/officeart/2005/8/layout/list1"/>
    <dgm:cxn modelId="{2B6D431C-B8F0-4198-A934-60AA734E7092}" type="presParOf" srcId="{C557C56C-8639-4885-BC58-1D0E13822EBC}" destId="{CC136524-3C94-4450-B887-2F8041B1BE95}" srcOrd="0" destOrd="0" presId="urn:microsoft.com/office/officeart/2005/8/layout/list1"/>
    <dgm:cxn modelId="{C7BD9F02-D574-4FC9-B94E-431AF4056D00}" type="presParOf" srcId="{C557C56C-8639-4885-BC58-1D0E13822EBC}" destId="{6688DFE7-33A2-441D-82F4-1D50F56BADB1}" srcOrd="1" destOrd="0" presId="urn:microsoft.com/office/officeart/2005/8/layout/list1"/>
    <dgm:cxn modelId="{6292738B-694B-4DB9-981A-75E4BBC6AAFA}" type="presParOf" srcId="{2B0770C7-66F8-4DA6-A21D-E8B1703DF766}" destId="{FB11118E-E604-4AB4-BE63-B9EF10E91409}" srcOrd="5" destOrd="0" presId="urn:microsoft.com/office/officeart/2005/8/layout/list1"/>
    <dgm:cxn modelId="{EE5FB132-62E0-45BB-B1E1-354D7ACCFF6C}" type="presParOf" srcId="{2B0770C7-66F8-4DA6-A21D-E8B1703DF766}" destId="{599F4216-A604-44F5-BB06-43AB5B042EEF}" srcOrd="6" destOrd="0" presId="urn:microsoft.com/office/officeart/2005/8/layout/list1"/>
    <dgm:cxn modelId="{57F085E0-DB96-49AD-B9C7-7D7978271835}" type="presParOf" srcId="{2B0770C7-66F8-4DA6-A21D-E8B1703DF766}" destId="{62B71079-8B38-4D8B-A4BF-4CE4B1C9F350}" srcOrd="7" destOrd="0" presId="urn:microsoft.com/office/officeart/2005/8/layout/list1"/>
    <dgm:cxn modelId="{6240EE01-E33E-4A2C-A761-63EF9B3EA1D9}" type="presParOf" srcId="{2B0770C7-66F8-4DA6-A21D-E8B1703DF766}" destId="{A7734724-899F-49BE-9EFC-DC72D4C9865E}" srcOrd="8" destOrd="0" presId="urn:microsoft.com/office/officeart/2005/8/layout/list1"/>
    <dgm:cxn modelId="{963F1343-786B-45C6-A748-AF833C6188A7}" type="presParOf" srcId="{A7734724-899F-49BE-9EFC-DC72D4C9865E}" destId="{75970292-EAFF-4DE9-BA40-25FF6211A386}" srcOrd="0" destOrd="0" presId="urn:microsoft.com/office/officeart/2005/8/layout/list1"/>
    <dgm:cxn modelId="{2BF3FABF-231E-485D-9D5C-7B6A03D2DE44}" type="presParOf" srcId="{A7734724-899F-49BE-9EFC-DC72D4C9865E}" destId="{2FBF0344-465E-48D7-A2C6-C987900866E8}" srcOrd="1" destOrd="0" presId="urn:microsoft.com/office/officeart/2005/8/layout/list1"/>
    <dgm:cxn modelId="{70682B11-FF84-4A06-8F0F-A97F0C825251}" type="presParOf" srcId="{2B0770C7-66F8-4DA6-A21D-E8B1703DF766}" destId="{F9BD9A7F-331F-47E8-946B-065265F90D0A}" srcOrd="9" destOrd="0" presId="urn:microsoft.com/office/officeart/2005/8/layout/list1"/>
    <dgm:cxn modelId="{A8722C1B-E0F0-44C0-914F-D26B73CF0A10}" type="presParOf" srcId="{2B0770C7-66F8-4DA6-A21D-E8B1703DF766}" destId="{004BC8B8-7B62-4903-8493-6F5FDA9C1338}"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29D9EC-AD41-4537-AD5A-E4694F4B717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60FF2AE-0343-489D-BEC3-4384F3324029}">
      <dgm:prSet/>
      <dgm:spPr/>
      <dgm:t>
        <a:bodyPr/>
        <a:lstStyle/>
        <a:p>
          <a:pPr>
            <a:defRPr cap="all"/>
          </a:pPr>
          <a:r>
            <a:rPr lang="en-US"/>
            <a:t>NO CONTACT DIRECTIVES</a:t>
          </a:r>
        </a:p>
      </dgm:t>
    </dgm:pt>
    <dgm:pt modelId="{25AAA81D-1F8A-49E0-BE1A-ACAF52C009C6}" type="parTrans" cxnId="{C305D768-BB2A-4A50-816D-D551922896AB}">
      <dgm:prSet/>
      <dgm:spPr/>
      <dgm:t>
        <a:bodyPr/>
        <a:lstStyle/>
        <a:p>
          <a:endParaRPr lang="en-US"/>
        </a:p>
      </dgm:t>
    </dgm:pt>
    <dgm:pt modelId="{998587FF-7577-46E2-815E-22597DAB88DA}" type="sibTrans" cxnId="{C305D768-BB2A-4A50-816D-D551922896AB}">
      <dgm:prSet/>
      <dgm:spPr/>
      <dgm:t>
        <a:bodyPr/>
        <a:lstStyle/>
        <a:p>
          <a:endParaRPr lang="en-US"/>
        </a:p>
      </dgm:t>
    </dgm:pt>
    <dgm:pt modelId="{675887D6-DBFF-437A-8687-E1D629CB5A30}">
      <dgm:prSet/>
      <dgm:spPr/>
      <dgm:t>
        <a:bodyPr/>
        <a:lstStyle/>
        <a:p>
          <a:pPr>
            <a:defRPr cap="all"/>
          </a:pPr>
          <a:r>
            <a:rPr lang="en-US"/>
            <a:t>SAFETY PLANNING</a:t>
          </a:r>
        </a:p>
      </dgm:t>
    </dgm:pt>
    <dgm:pt modelId="{44CAEC47-E874-42B6-A0EF-4818F0B53B3D}" type="parTrans" cxnId="{EAB047D6-2F97-4BA6-AD24-CE3F2CCE331F}">
      <dgm:prSet/>
      <dgm:spPr/>
      <dgm:t>
        <a:bodyPr/>
        <a:lstStyle/>
        <a:p>
          <a:endParaRPr lang="en-US"/>
        </a:p>
      </dgm:t>
    </dgm:pt>
    <dgm:pt modelId="{6AD1A392-AA81-4913-812C-85BA0232DF37}" type="sibTrans" cxnId="{EAB047D6-2F97-4BA6-AD24-CE3F2CCE331F}">
      <dgm:prSet/>
      <dgm:spPr/>
      <dgm:t>
        <a:bodyPr/>
        <a:lstStyle/>
        <a:p>
          <a:endParaRPr lang="en-US"/>
        </a:p>
      </dgm:t>
    </dgm:pt>
    <dgm:pt modelId="{C72E4254-80D6-45E3-A5D2-79E825AD2973}">
      <dgm:prSet/>
      <dgm:spPr/>
      <dgm:t>
        <a:bodyPr/>
        <a:lstStyle/>
        <a:p>
          <a:pPr>
            <a:defRPr cap="all"/>
          </a:pPr>
          <a:r>
            <a:rPr lang="en-US"/>
            <a:t>SCHEDULE CHANGES (ACADEMIC OR WORK)</a:t>
          </a:r>
        </a:p>
      </dgm:t>
    </dgm:pt>
    <dgm:pt modelId="{59A736AC-BDDD-477B-B6B8-971B7ED41826}" type="parTrans" cxnId="{C5BCA60F-4B1F-43E9-A968-2B3AB0B4BEEC}">
      <dgm:prSet/>
      <dgm:spPr/>
      <dgm:t>
        <a:bodyPr/>
        <a:lstStyle/>
        <a:p>
          <a:endParaRPr lang="en-US"/>
        </a:p>
      </dgm:t>
    </dgm:pt>
    <dgm:pt modelId="{D08D946A-8934-4A4A-8358-2950E240C491}" type="sibTrans" cxnId="{C5BCA60F-4B1F-43E9-A968-2B3AB0B4BEEC}">
      <dgm:prSet/>
      <dgm:spPr/>
      <dgm:t>
        <a:bodyPr/>
        <a:lstStyle/>
        <a:p>
          <a:endParaRPr lang="en-US"/>
        </a:p>
      </dgm:t>
    </dgm:pt>
    <dgm:pt modelId="{B90D5517-648C-4DB2-824D-5BBFEAFD6E8F}">
      <dgm:prSet/>
      <dgm:spPr/>
      <dgm:t>
        <a:bodyPr/>
        <a:lstStyle/>
        <a:p>
          <a:pPr>
            <a:defRPr cap="all"/>
          </a:pPr>
          <a:r>
            <a:rPr lang="en-US"/>
            <a:t>ON CAMPUS HOUSING CHANGES</a:t>
          </a:r>
        </a:p>
      </dgm:t>
    </dgm:pt>
    <dgm:pt modelId="{1DC4874A-B9F3-4065-BFA7-D8C179112513}" type="parTrans" cxnId="{95866331-EBD2-4D30-94FD-C883C3F1BD23}">
      <dgm:prSet/>
      <dgm:spPr/>
      <dgm:t>
        <a:bodyPr/>
        <a:lstStyle/>
        <a:p>
          <a:endParaRPr lang="en-US"/>
        </a:p>
      </dgm:t>
    </dgm:pt>
    <dgm:pt modelId="{ED1E4806-1A59-4038-8D1F-8EC2624F8325}" type="sibTrans" cxnId="{95866331-EBD2-4D30-94FD-C883C3F1BD23}">
      <dgm:prSet/>
      <dgm:spPr/>
      <dgm:t>
        <a:bodyPr/>
        <a:lstStyle/>
        <a:p>
          <a:endParaRPr lang="en-US"/>
        </a:p>
      </dgm:t>
    </dgm:pt>
    <dgm:pt modelId="{E5D9BEA8-EE8F-4769-A59C-20E679476BAA}">
      <dgm:prSet/>
      <dgm:spPr/>
      <dgm:t>
        <a:bodyPr/>
        <a:lstStyle/>
        <a:p>
          <a:pPr>
            <a:defRPr cap="all"/>
          </a:pPr>
          <a:r>
            <a:rPr lang="en-US"/>
            <a:t>RESTRICTIONS</a:t>
          </a:r>
        </a:p>
      </dgm:t>
    </dgm:pt>
    <dgm:pt modelId="{8FD80496-1C18-4EAC-BEA5-B2D4F91B8171}" type="parTrans" cxnId="{45369FB7-F9F2-43D1-B047-8BE72F014112}">
      <dgm:prSet/>
      <dgm:spPr/>
      <dgm:t>
        <a:bodyPr/>
        <a:lstStyle/>
        <a:p>
          <a:endParaRPr lang="en-US"/>
        </a:p>
      </dgm:t>
    </dgm:pt>
    <dgm:pt modelId="{5B675966-7AA0-4137-A7F3-8701A7B90431}" type="sibTrans" cxnId="{45369FB7-F9F2-43D1-B047-8BE72F014112}">
      <dgm:prSet/>
      <dgm:spPr/>
      <dgm:t>
        <a:bodyPr/>
        <a:lstStyle/>
        <a:p>
          <a:endParaRPr lang="en-US"/>
        </a:p>
      </dgm:t>
    </dgm:pt>
    <dgm:pt modelId="{46C62D52-4B30-449F-84F5-8BD4879413AB}">
      <dgm:prSet/>
      <dgm:spPr/>
      <dgm:t>
        <a:bodyPr/>
        <a:lstStyle/>
        <a:p>
          <a:pPr>
            <a:defRPr cap="all"/>
          </a:pPr>
          <a:r>
            <a:rPr lang="en-US"/>
            <a:t>EMERGENCY REMOVAL / SUSPENSIONS</a:t>
          </a:r>
        </a:p>
      </dgm:t>
    </dgm:pt>
    <dgm:pt modelId="{FE3BCFB0-698B-4553-AC19-554176E1114F}" type="parTrans" cxnId="{8FECAA9F-5E14-4E06-8538-7653E42E237D}">
      <dgm:prSet/>
      <dgm:spPr/>
      <dgm:t>
        <a:bodyPr/>
        <a:lstStyle/>
        <a:p>
          <a:endParaRPr lang="en-US"/>
        </a:p>
      </dgm:t>
    </dgm:pt>
    <dgm:pt modelId="{3BB9455E-9D25-4B92-AB44-180848693545}" type="sibTrans" cxnId="{8FECAA9F-5E14-4E06-8538-7653E42E237D}">
      <dgm:prSet/>
      <dgm:spPr/>
      <dgm:t>
        <a:bodyPr/>
        <a:lstStyle/>
        <a:p>
          <a:endParaRPr lang="en-US"/>
        </a:p>
      </dgm:t>
    </dgm:pt>
    <dgm:pt modelId="{22612BED-6451-4314-AEEF-94A35A01C9C1}" type="pres">
      <dgm:prSet presAssocID="{8D29D9EC-AD41-4537-AD5A-E4694F4B717E}" presName="root" presStyleCnt="0">
        <dgm:presLayoutVars>
          <dgm:dir/>
          <dgm:resizeHandles val="exact"/>
        </dgm:presLayoutVars>
      </dgm:prSet>
      <dgm:spPr/>
    </dgm:pt>
    <dgm:pt modelId="{29B80B36-A335-4577-87D7-6A7553D14831}" type="pres">
      <dgm:prSet presAssocID="{B60FF2AE-0343-489D-BEC3-4384F3324029}" presName="compNode" presStyleCnt="0"/>
      <dgm:spPr/>
    </dgm:pt>
    <dgm:pt modelId="{C1B80B04-A0C1-4C51-A083-EF5386B42CC9}" type="pres">
      <dgm:prSet presAssocID="{B60FF2AE-0343-489D-BEC3-4384F3324029}" presName="iconBgRect" presStyleLbl="bgShp" presStyleIdx="0" presStyleCnt="6"/>
      <dgm:spPr/>
    </dgm:pt>
    <dgm:pt modelId="{24F2F404-9534-4EA0-B6F0-75FC35CC1405}" type="pres">
      <dgm:prSet presAssocID="{B60FF2AE-0343-489D-BEC3-4384F332402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ail"/>
        </a:ext>
      </dgm:extLst>
    </dgm:pt>
    <dgm:pt modelId="{A0601F2F-DB11-4D02-9446-612B360D48CA}" type="pres">
      <dgm:prSet presAssocID="{B60FF2AE-0343-489D-BEC3-4384F3324029}" presName="spaceRect" presStyleCnt="0"/>
      <dgm:spPr/>
    </dgm:pt>
    <dgm:pt modelId="{BAD3AA6C-3CE0-4AD7-A88F-CD331ECB8EE8}" type="pres">
      <dgm:prSet presAssocID="{B60FF2AE-0343-489D-BEC3-4384F3324029}" presName="textRect" presStyleLbl="revTx" presStyleIdx="0" presStyleCnt="6">
        <dgm:presLayoutVars>
          <dgm:chMax val="1"/>
          <dgm:chPref val="1"/>
        </dgm:presLayoutVars>
      </dgm:prSet>
      <dgm:spPr/>
    </dgm:pt>
    <dgm:pt modelId="{D996DDC5-2E35-4E45-B47D-1D0AA92EBBE9}" type="pres">
      <dgm:prSet presAssocID="{998587FF-7577-46E2-815E-22597DAB88DA}" presName="sibTrans" presStyleCnt="0"/>
      <dgm:spPr/>
    </dgm:pt>
    <dgm:pt modelId="{B88ACDD3-1E04-493F-8228-FC1A4F940814}" type="pres">
      <dgm:prSet presAssocID="{675887D6-DBFF-437A-8687-E1D629CB5A30}" presName="compNode" presStyleCnt="0"/>
      <dgm:spPr/>
    </dgm:pt>
    <dgm:pt modelId="{213E8911-A86A-4825-BF87-8380D07F95D5}" type="pres">
      <dgm:prSet presAssocID="{675887D6-DBFF-437A-8687-E1D629CB5A30}" presName="iconBgRect" presStyleLbl="bgShp" presStyleIdx="1" presStyleCnt="6"/>
      <dgm:spPr/>
    </dgm:pt>
    <dgm:pt modelId="{68EB05CC-2A8B-4277-B418-B43BBE93A54D}" type="pres">
      <dgm:prSet presAssocID="{675887D6-DBFF-437A-8687-E1D629CB5A3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B93084A7-1BA1-49F9-BB18-B9A89EF784F8}" type="pres">
      <dgm:prSet presAssocID="{675887D6-DBFF-437A-8687-E1D629CB5A30}" presName="spaceRect" presStyleCnt="0"/>
      <dgm:spPr/>
    </dgm:pt>
    <dgm:pt modelId="{427F3ED4-6497-4D88-87CE-B835F70A80A1}" type="pres">
      <dgm:prSet presAssocID="{675887D6-DBFF-437A-8687-E1D629CB5A30}" presName="textRect" presStyleLbl="revTx" presStyleIdx="1" presStyleCnt="6">
        <dgm:presLayoutVars>
          <dgm:chMax val="1"/>
          <dgm:chPref val="1"/>
        </dgm:presLayoutVars>
      </dgm:prSet>
      <dgm:spPr/>
    </dgm:pt>
    <dgm:pt modelId="{AB993EA2-C872-4DBF-B295-44820FB19AE1}" type="pres">
      <dgm:prSet presAssocID="{6AD1A392-AA81-4913-812C-85BA0232DF37}" presName="sibTrans" presStyleCnt="0"/>
      <dgm:spPr/>
    </dgm:pt>
    <dgm:pt modelId="{4C41BE64-E04D-4AB1-A4E8-83CF5ACEC4B1}" type="pres">
      <dgm:prSet presAssocID="{C72E4254-80D6-45E3-A5D2-79E825AD2973}" presName="compNode" presStyleCnt="0"/>
      <dgm:spPr/>
    </dgm:pt>
    <dgm:pt modelId="{1701ACAA-CA99-4E6B-AC9E-75641A58297C}" type="pres">
      <dgm:prSet presAssocID="{C72E4254-80D6-45E3-A5D2-79E825AD2973}" presName="iconBgRect" presStyleLbl="bgShp" presStyleIdx="2" presStyleCnt="6"/>
      <dgm:spPr/>
    </dgm:pt>
    <dgm:pt modelId="{2517AA0C-43E6-4B50-9E2D-CE7352871B20}" type="pres">
      <dgm:prSet presAssocID="{C72E4254-80D6-45E3-A5D2-79E825AD297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21CCA8BF-959C-4B57-A6AE-6FC2F36A4ECB}" type="pres">
      <dgm:prSet presAssocID="{C72E4254-80D6-45E3-A5D2-79E825AD2973}" presName="spaceRect" presStyleCnt="0"/>
      <dgm:spPr/>
    </dgm:pt>
    <dgm:pt modelId="{8FA2CB21-5BE4-474D-9960-09D3BC0925BB}" type="pres">
      <dgm:prSet presAssocID="{C72E4254-80D6-45E3-A5D2-79E825AD2973}" presName="textRect" presStyleLbl="revTx" presStyleIdx="2" presStyleCnt="6">
        <dgm:presLayoutVars>
          <dgm:chMax val="1"/>
          <dgm:chPref val="1"/>
        </dgm:presLayoutVars>
      </dgm:prSet>
      <dgm:spPr/>
    </dgm:pt>
    <dgm:pt modelId="{7682802F-E5E8-428B-BE32-802358EF692E}" type="pres">
      <dgm:prSet presAssocID="{D08D946A-8934-4A4A-8358-2950E240C491}" presName="sibTrans" presStyleCnt="0"/>
      <dgm:spPr/>
    </dgm:pt>
    <dgm:pt modelId="{9D838D91-B072-4535-AF2F-50FEA22E4AEC}" type="pres">
      <dgm:prSet presAssocID="{B90D5517-648C-4DB2-824D-5BBFEAFD6E8F}" presName="compNode" presStyleCnt="0"/>
      <dgm:spPr/>
    </dgm:pt>
    <dgm:pt modelId="{10A4BACB-3B8E-46DB-ABD3-94B7DF6ECA0A}" type="pres">
      <dgm:prSet presAssocID="{B90D5517-648C-4DB2-824D-5BBFEAFD6E8F}" presName="iconBgRect" presStyleLbl="bgShp" presStyleIdx="3" presStyleCnt="6"/>
      <dgm:spPr/>
    </dgm:pt>
    <dgm:pt modelId="{722D9885-7530-4677-A164-4ED05B13460B}" type="pres">
      <dgm:prSet presAssocID="{B90D5517-648C-4DB2-824D-5BBFEAFD6E8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use"/>
        </a:ext>
      </dgm:extLst>
    </dgm:pt>
    <dgm:pt modelId="{66033FD4-5C99-4560-9AD0-FBB7E06D00A4}" type="pres">
      <dgm:prSet presAssocID="{B90D5517-648C-4DB2-824D-5BBFEAFD6E8F}" presName="spaceRect" presStyleCnt="0"/>
      <dgm:spPr/>
    </dgm:pt>
    <dgm:pt modelId="{B39ACF04-B621-45AC-839E-AB21CCE43FC6}" type="pres">
      <dgm:prSet presAssocID="{B90D5517-648C-4DB2-824D-5BBFEAFD6E8F}" presName="textRect" presStyleLbl="revTx" presStyleIdx="3" presStyleCnt="6">
        <dgm:presLayoutVars>
          <dgm:chMax val="1"/>
          <dgm:chPref val="1"/>
        </dgm:presLayoutVars>
      </dgm:prSet>
      <dgm:spPr/>
    </dgm:pt>
    <dgm:pt modelId="{4461500E-17D9-47E9-89C1-0E46E4980CDF}" type="pres">
      <dgm:prSet presAssocID="{ED1E4806-1A59-4038-8D1F-8EC2624F8325}" presName="sibTrans" presStyleCnt="0"/>
      <dgm:spPr/>
    </dgm:pt>
    <dgm:pt modelId="{72E641E2-8A6E-4410-9CB5-C5F1DE46D791}" type="pres">
      <dgm:prSet presAssocID="{E5D9BEA8-EE8F-4769-A59C-20E679476BAA}" presName="compNode" presStyleCnt="0"/>
      <dgm:spPr/>
    </dgm:pt>
    <dgm:pt modelId="{CA1D23B1-93D1-4E08-B6B3-8CDDA977C4B7}" type="pres">
      <dgm:prSet presAssocID="{E5D9BEA8-EE8F-4769-A59C-20E679476BAA}" presName="iconBgRect" presStyleLbl="bgShp" presStyleIdx="4" presStyleCnt="6"/>
      <dgm:spPr/>
    </dgm:pt>
    <dgm:pt modelId="{03A95518-38CF-45F3-BFB2-9A20B71089D8}" type="pres">
      <dgm:prSet presAssocID="{E5D9BEA8-EE8F-4769-A59C-20E679476BA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No sign"/>
        </a:ext>
      </dgm:extLst>
    </dgm:pt>
    <dgm:pt modelId="{B231F906-CBB3-449F-90F6-6070206BB06D}" type="pres">
      <dgm:prSet presAssocID="{E5D9BEA8-EE8F-4769-A59C-20E679476BAA}" presName="spaceRect" presStyleCnt="0"/>
      <dgm:spPr/>
    </dgm:pt>
    <dgm:pt modelId="{8B3890CD-4FA1-40F4-A1A3-A55223AB57A7}" type="pres">
      <dgm:prSet presAssocID="{E5D9BEA8-EE8F-4769-A59C-20E679476BAA}" presName="textRect" presStyleLbl="revTx" presStyleIdx="4" presStyleCnt="6">
        <dgm:presLayoutVars>
          <dgm:chMax val="1"/>
          <dgm:chPref val="1"/>
        </dgm:presLayoutVars>
      </dgm:prSet>
      <dgm:spPr/>
    </dgm:pt>
    <dgm:pt modelId="{B493A09E-13B5-4E94-9A9D-EC22E1A0290A}" type="pres">
      <dgm:prSet presAssocID="{5B675966-7AA0-4137-A7F3-8701A7B90431}" presName="sibTrans" presStyleCnt="0"/>
      <dgm:spPr/>
    </dgm:pt>
    <dgm:pt modelId="{445DB618-50C3-4826-9C44-B473CD7A9AA7}" type="pres">
      <dgm:prSet presAssocID="{46C62D52-4B30-449F-84F5-8BD4879413AB}" presName="compNode" presStyleCnt="0"/>
      <dgm:spPr/>
    </dgm:pt>
    <dgm:pt modelId="{706E425A-5C66-4F6F-B89D-1B8130CE9E98}" type="pres">
      <dgm:prSet presAssocID="{46C62D52-4B30-449F-84F5-8BD4879413AB}" presName="iconBgRect" presStyleLbl="bgShp" presStyleIdx="5" presStyleCnt="6"/>
      <dgm:spPr/>
    </dgm:pt>
    <dgm:pt modelId="{DF0BAE9E-73FF-41AD-8FC8-06BDC70655EE}" type="pres">
      <dgm:prSet presAssocID="{46C62D52-4B30-449F-84F5-8BD4879413A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ridge scene"/>
        </a:ext>
      </dgm:extLst>
    </dgm:pt>
    <dgm:pt modelId="{2D46D5E8-E65B-4A8B-A23E-A09F389A4E3B}" type="pres">
      <dgm:prSet presAssocID="{46C62D52-4B30-449F-84F5-8BD4879413AB}" presName="spaceRect" presStyleCnt="0"/>
      <dgm:spPr/>
    </dgm:pt>
    <dgm:pt modelId="{D6CBF46F-BDB4-4B95-BDFC-B779E3F485F6}" type="pres">
      <dgm:prSet presAssocID="{46C62D52-4B30-449F-84F5-8BD4879413AB}" presName="textRect" presStyleLbl="revTx" presStyleIdx="5" presStyleCnt="6">
        <dgm:presLayoutVars>
          <dgm:chMax val="1"/>
          <dgm:chPref val="1"/>
        </dgm:presLayoutVars>
      </dgm:prSet>
      <dgm:spPr/>
    </dgm:pt>
  </dgm:ptLst>
  <dgm:cxnLst>
    <dgm:cxn modelId="{35D9B10C-2F02-4C69-AD50-61F17A47F7E1}" type="presOf" srcId="{675887D6-DBFF-437A-8687-E1D629CB5A30}" destId="{427F3ED4-6497-4D88-87CE-B835F70A80A1}" srcOrd="0" destOrd="0" presId="urn:microsoft.com/office/officeart/2018/5/layout/IconCircleLabelList"/>
    <dgm:cxn modelId="{C5BCA60F-4B1F-43E9-A968-2B3AB0B4BEEC}" srcId="{8D29D9EC-AD41-4537-AD5A-E4694F4B717E}" destId="{C72E4254-80D6-45E3-A5D2-79E825AD2973}" srcOrd="2" destOrd="0" parTransId="{59A736AC-BDDD-477B-B6B8-971B7ED41826}" sibTransId="{D08D946A-8934-4A4A-8358-2950E240C491}"/>
    <dgm:cxn modelId="{AF7CA51C-3B7B-45E4-B3F1-7E15007AA3A4}" type="presOf" srcId="{C72E4254-80D6-45E3-A5D2-79E825AD2973}" destId="{8FA2CB21-5BE4-474D-9960-09D3BC0925BB}" srcOrd="0" destOrd="0" presId="urn:microsoft.com/office/officeart/2018/5/layout/IconCircleLabelList"/>
    <dgm:cxn modelId="{95866331-EBD2-4D30-94FD-C883C3F1BD23}" srcId="{8D29D9EC-AD41-4537-AD5A-E4694F4B717E}" destId="{B90D5517-648C-4DB2-824D-5BBFEAFD6E8F}" srcOrd="3" destOrd="0" parTransId="{1DC4874A-B9F3-4065-BFA7-D8C179112513}" sibTransId="{ED1E4806-1A59-4038-8D1F-8EC2624F8325}"/>
    <dgm:cxn modelId="{A4648441-2085-4DD7-91F3-D0C7A1303461}" type="presOf" srcId="{B60FF2AE-0343-489D-BEC3-4384F3324029}" destId="{BAD3AA6C-3CE0-4AD7-A88F-CD331ECB8EE8}" srcOrd="0" destOrd="0" presId="urn:microsoft.com/office/officeart/2018/5/layout/IconCircleLabelList"/>
    <dgm:cxn modelId="{CAC4EE4F-7E59-484E-81B0-43CBA075C1C5}" type="presOf" srcId="{46C62D52-4B30-449F-84F5-8BD4879413AB}" destId="{D6CBF46F-BDB4-4B95-BDFC-B779E3F485F6}" srcOrd="0" destOrd="0" presId="urn:microsoft.com/office/officeart/2018/5/layout/IconCircleLabelList"/>
    <dgm:cxn modelId="{C305D768-BB2A-4A50-816D-D551922896AB}" srcId="{8D29D9EC-AD41-4537-AD5A-E4694F4B717E}" destId="{B60FF2AE-0343-489D-BEC3-4384F3324029}" srcOrd="0" destOrd="0" parTransId="{25AAA81D-1F8A-49E0-BE1A-ACAF52C009C6}" sibTransId="{998587FF-7577-46E2-815E-22597DAB88DA}"/>
    <dgm:cxn modelId="{8FECAA9F-5E14-4E06-8538-7653E42E237D}" srcId="{8D29D9EC-AD41-4537-AD5A-E4694F4B717E}" destId="{46C62D52-4B30-449F-84F5-8BD4879413AB}" srcOrd="5" destOrd="0" parTransId="{FE3BCFB0-698B-4553-AC19-554176E1114F}" sibTransId="{3BB9455E-9D25-4B92-AB44-180848693545}"/>
    <dgm:cxn modelId="{93D385B5-5DB6-4767-96C0-3ABC9A8BD06C}" type="presOf" srcId="{B90D5517-648C-4DB2-824D-5BBFEAFD6E8F}" destId="{B39ACF04-B621-45AC-839E-AB21CCE43FC6}" srcOrd="0" destOrd="0" presId="urn:microsoft.com/office/officeart/2018/5/layout/IconCircleLabelList"/>
    <dgm:cxn modelId="{45369FB7-F9F2-43D1-B047-8BE72F014112}" srcId="{8D29D9EC-AD41-4537-AD5A-E4694F4B717E}" destId="{E5D9BEA8-EE8F-4769-A59C-20E679476BAA}" srcOrd="4" destOrd="0" parTransId="{8FD80496-1C18-4EAC-BEA5-B2D4F91B8171}" sibTransId="{5B675966-7AA0-4137-A7F3-8701A7B90431}"/>
    <dgm:cxn modelId="{AF80A9C7-AC32-4CFA-BB2F-12EA29F21E1F}" type="presOf" srcId="{8D29D9EC-AD41-4537-AD5A-E4694F4B717E}" destId="{22612BED-6451-4314-AEEF-94A35A01C9C1}" srcOrd="0" destOrd="0" presId="urn:microsoft.com/office/officeart/2018/5/layout/IconCircleLabelList"/>
    <dgm:cxn modelId="{BD5B55CE-FA23-42A7-9D02-9B1201553A43}" type="presOf" srcId="{E5D9BEA8-EE8F-4769-A59C-20E679476BAA}" destId="{8B3890CD-4FA1-40F4-A1A3-A55223AB57A7}" srcOrd="0" destOrd="0" presId="urn:microsoft.com/office/officeart/2018/5/layout/IconCircleLabelList"/>
    <dgm:cxn modelId="{EAB047D6-2F97-4BA6-AD24-CE3F2CCE331F}" srcId="{8D29D9EC-AD41-4537-AD5A-E4694F4B717E}" destId="{675887D6-DBFF-437A-8687-E1D629CB5A30}" srcOrd="1" destOrd="0" parTransId="{44CAEC47-E874-42B6-A0EF-4818F0B53B3D}" sibTransId="{6AD1A392-AA81-4913-812C-85BA0232DF37}"/>
    <dgm:cxn modelId="{F1DAC3B1-4A4E-47BE-839A-BDBA9C5BF276}" type="presParOf" srcId="{22612BED-6451-4314-AEEF-94A35A01C9C1}" destId="{29B80B36-A335-4577-87D7-6A7553D14831}" srcOrd="0" destOrd="0" presId="urn:microsoft.com/office/officeart/2018/5/layout/IconCircleLabelList"/>
    <dgm:cxn modelId="{F3F9DE60-D135-4FFA-8095-CAF6A60AA04F}" type="presParOf" srcId="{29B80B36-A335-4577-87D7-6A7553D14831}" destId="{C1B80B04-A0C1-4C51-A083-EF5386B42CC9}" srcOrd="0" destOrd="0" presId="urn:microsoft.com/office/officeart/2018/5/layout/IconCircleLabelList"/>
    <dgm:cxn modelId="{8406102A-6ECF-49B1-BEEA-B1FC7D416A01}" type="presParOf" srcId="{29B80B36-A335-4577-87D7-6A7553D14831}" destId="{24F2F404-9534-4EA0-B6F0-75FC35CC1405}" srcOrd="1" destOrd="0" presId="urn:microsoft.com/office/officeart/2018/5/layout/IconCircleLabelList"/>
    <dgm:cxn modelId="{79F737DB-6D83-4A89-AF54-1B75B7F0C03B}" type="presParOf" srcId="{29B80B36-A335-4577-87D7-6A7553D14831}" destId="{A0601F2F-DB11-4D02-9446-612B360D48CA}" srcOrd="2" destOrd="0" presId="urn:microsoft.com/office/officeart/2018/5/layout/IconCircleLabelList"/>
    <dgm:cxn modelId="{87281E5C-8E8A-4784-BF28-90844A5D681E}" type="presParOf" srcId="{29B80B36-A335-4577-87D7-6A7553D14831}" destId="{BAD3AA6C-3CE0-4AD7-A88F-CD331ECB8EE8}" srcOrd="3" destOrd="0" presId="urn:microsoft.com/office/officeart/2018/5/layout/IconCircleLabelList"/>
    <dgm:cxn modelId="{B251FC99-0812-4142-84DD-58863342742C}" type="presParOf" srcId="{22612BED-6451-4314-AEEF-94A35A01C9C1}" destId="{D996DDC5-2E35-4E45-B47D-1D0AA92EBBE9}" srcOrd="1" destOrd="0" presId="urn:microsoft.com/office/officeart/2018/5/layout/IconCircleLabelList"/>
    <dgm:cxn modelId="{3385D26C-8737-4502-8BE5-3E3F993E3B9C}" type="presParOf" srcId="{22612BED-6451-4314-AEEF-94A35A01C9C1}" destId="{B88ACDD3-1E04-493F-8228-FC1A4F940814}" srcOrd="2" destOrd="0" presId="urn:microsoft.com/office/officeart/2018/5/layout/IconCircleLabelList"/>
    <dgm:cxn modelId="{A11244A5-D4FE-4A1F-84C5-7285D61B5094}" type="presParOf" srcId="{B88ACDD3-1E04-493F-8228-FC1A4F940814}" destId="{213E8911-A86A-4825-BF87-8380D07F95D5}" srcOrd="0" destOrd="0" presId="urn:microsoft.com/office/officeart/2018/5/layout/IconCircleLabelList"/>
    <dgm:cxn modelId="{3A5CC23B-FA85-4D48-A54B-5479D3FB22E1}" type="presParOf" srcId="{B88ACDD3-1E04-493F-8228-FC1A4F940814}" destId="{68EB05CC-2A8B-4277-B418-B43BBE93A54D}" srcOrd="1" destOrd="0" presId="urn:microsoft.com/office/officeart/2018/5/layout/IconCircleLabelList"/>
    <dgm:cxn modelId="{28F9862C-E5C5-44D1-899E-803C74CA50A9}" type="presParOf" srcId="{B88ACDD3-1E04-493F-8228-FC1A4F940814}" destId="{B93084A7-1BA1-49F9-BB18-B9A89EF784F8}" srcOrd="2" destOrd="0" presId="urn:microsoft.com/office/officeart/2018/5/layout/IconCircleLabelList"/>
    <dgm:cxn modelId="{3C381389-B23A-48C1-9D96-E5F8B240B08D}" type="presParOf" srcId="{B88ACDD3-1E04-493F-8228-FC1A4F940814}" destId="{427F3ED4-6497-4D88-87CE-B835F70A80A1}" srcOrd="3" destOrd="0" presId="urn:microsoft.com/office/officeart/2018/5/layout/IconCircleLabelList"/>
    <dgm:cxn modelId="{32A1252C-ABBB-494C-B9D9-34B552D2D239}" type="presParOf" srcId="{22612BED-6451-4314-AEEF-94A35A01C9C1}" destId="{AB993EA2-C872-4DBF-B295-44820FB19AE1}" srcOrd="3" destOrd="0" presId="urn:microsoft.com/office/officeart/2018/5/layout/IconCircleLabelList"/>
    <dgm:cxn modelId="{F7C80BA5-E94C-4950-AF44-F7D50B982346}" type="presParOf" srcId="{22612BED-6451-4314-AEEF-94A35A01C9C1}" destId="{4C41BE64-E04D-4AB1-A4E8-83CF5ACEC4B1}" srcOrd="4" destOrd="0" presId="urn:microsoft.com/office/officeart/2018/5/layout/IconCircleLabelList"/>
    <dgm:cxn modelId="{45102E1F-CA39-4C82-8C34-1E3D929810B3}" type="presParOf" srcId="{4C41BE64-E04D-4AB1-A4E8-83CF5ACEC4B1}" destId="{1701ACAA-CA99-4E6B-AC9E-75641A58297C}" srcOrd="0" destOrd="0" presId="urn:microsoft.com/office/officeart/2018/5/layout/IconCircleLabelList"/>
    <dgm:cxn modelId="{15E53663-06AE-431F-B17D-16A533ACE2D3}" type="presParOf" srcId="{4C41BE64-E04D-4AB1-A4E8-83CF5ACEC4B1}" destId="{2517AA0C-43E6-4B50-9E2D-CE7352871B20}" srcOrd="1" destOrd="0" presId="urn:microsoft.com/office/officeart/2018/5/layout/IconCircleLabelList"/>
    <dgm:cxn modelId="{A61FE93F-9430-434F-B7F7-9180E1A5FFC8}" type="presParOf" srcId="{4C41BE64-E04D-4AB1-A4E8-83CF5ACEC4B1}" destId="{21CCA8BF-959C-4B57-A6AE-6FC2F36A4ECB}" srcOrd="2" destOrd="0" presId="urn:microsoft.com/office/officeart/2018/5/layout/IconCircleLabelList"/>
    <dgm:cxn modelId="{F42DDE38-C281-4614-B978-5278C6A9032D}" type="presParOf" srcId="{4C41BE64-E04D-4AB1-A4E8-83CF5ACEC4B1}" destId="{8FA2CB21-5BE4-474D-9960-09D3BC0925BB}" srcOrd="3" destOrd="0" presId="urn:microsoft.com/office/officeart/2018/5/layout/IconCircleLabelList"/>
    <dgm:cxn modelId="{DD2D8732-5E3A-499E-AC8D-2B8E704AA5FA}" type="presParOf" srcId="{22612BED-6451-4314-AEEF-94A35A01C9C1}" destId="{7682802F-E5E8-428B-BE32-802358EF692E}" srcOrd="5" destOrd="0" presId="urn:microsoft.com/office/officeart/2018/5/layout/IconCircleLabelList"/>
    <dgm:cxn modelId="{7CF335D2-8FEB-4C3B-92B4-D06EBF65B3B6}" type="presParOf" srcId="{22612BED-6451-4314-AEEF-94A35A01C9C1}" destId="{9D838D91-B072-4535-AF2F-50FEA22E4AEC}" srcOrd="6" destOrd="0" presId="urn:microsoft.com/office/officeart/2018/5/layout/IconCircleLabelList"/>
    <dgm:cxn modelId="{3AA6477E-4612-4318-87A4-4DAFE78F4858}" type="presParOf" srcId="{9D838D91-B072-4535-AF2F-50FEA22E4AEC}" destId="{10A4BACB-3B8E-46DB-ABD3-94B7DF6ECA0A}" srcOrd="0" destOrd="0" presId="urn:microsoft.com/office/officeart/2018/5/layout/IconCircleLabelList"/>
    <dgm:cxn modelId="{527FD92E-E56F-4468-BCD6-16636015DCE4}" type="presParOf" srcId="{9D838D91-B072-4535-AF2F-50FEA22E4AEC}" destId="{722D9885-7530-4677-A164-4ED05B13460B}" srcOrd="1" destOrd="0" presId="urn:microsoft.com/office/officeart/2018/5/layout/IconCircleLabelList"/>
    <dgm:cxn modelId="{CC069059-44C9-44A9-B741-5759F8493E6D}" type="presParOf" srcId="{9D838D91-B072-4535-AF2F-50FEA22E4AEC}" destId="{66033FD4-5C99-4560-9AD0-FBB7E06D00A4}" srcOrd="2" destOrd="0" presId="urn:microsoft.com/office/officeart/2018/5/layout/IconCircleLabelList"/>
    <dgm:cxn modelId="{B89D2BF4-C4C8-4556-AF7C-83D7753FBE2C}" type="presParOf" srcId="{9D838D91-B072-4535-AF2F-50FEA22E4AEC}" destId="{B39ACF04-B621-45AC-839E-AB21CCE43FC6}" srcOrd="3" destOrd="0" presId="urn:microsoft.com/office/officeart/2018/5/layout/IconCircleLabelList"/>
    <dgm:cxn modelId="{7B8A9B27-AE4F-4EBB-A7BA-8104F9BDE5CD}" type="presParOf" srcId="{22612BED-6451-4314-AEEF-94A35A01C9C1}" destId="{4461500E-17D9-47E9-89C1-0E46E4980CDF}" srcOrd="7" destOrd="0" presId="urn:microsoft.com/office/officeart/2018/5/layout/IconCircleLabelList"/>
    <dgm:cxn modelId="{DA25669B-6809-4F96-A0E8-3962EEE29271}" type="presParOf" srcId="{22612BED-6451-4314-AEEF-94A35A01C9C1}" destId="{72E641E2-8A6E-4410-9CB5-C5F1DE46D791}" srcOrd="8" destOrd="0" presId="urn:microsoft.com/office/officeart/2018/5/layout/IconCircleLabelList"/>
    <dgm:cxn modelId="{4153BE99-E7AE-48E5-AD0F-03D1192F543E}" type="presParOf" srcId="{72E641E2-8A6E-4410-9CB5-C5F1DE46D791}" destId="{CA1D23B1-93D1-4E08-B6B3-8CDDA977C4B7}" srcOrd="0" destOrd="0" presId="urn:microsoft.com/office/officeart/2018/5/layout/IconCircleLabelList"/>
    <dgm:cxn modelId="{280683B2-0CC2-4829-9AD9-083F640C09E2}" type="presParOf" srcId="{72E641E2-8A6E-4410-9CB5-C5F1DE46D791}" destId="{03A95518-38CF-45F3-BFB2-9A20B71089D8}" srcOrd="1" destOrd="0" presId="urn:microsoft.com/office/officeart/2018/5/layout/IconCircleLabelList"/>
    <dgm:cxn modelId="{748E0686-DA35-4AF7-A148-D780F8B29C41}" type="presParOf" srcId="{72E641E2-8A6E-4410-9CB5-C5F1DE46D791}" destId="{B231F906-CBB3-449F-90F6-6070206BB06D}" srcOrd="2" destOrd="0" presId="urn:microsoft.com/office/officeart/2018/5/layout/IconCircleLabelList"/>
    <dgm:cxn modelId="{076A6A3F-A22B-47D0-ADC3-E2F7B14B7A10}" type="presParOf" srcId="{72E641E2-8A6E-4410-9CB5-C5F1DE46D791}" destId="{8B3890CD-4FA1-40F4-A1A3-A55223AB57A7}" srcOrd="3" destOrd="0" presId="urn:microsoft.com/office/officeart/2018/5/layout/IconCircleLabelList"/>
    <dgm:cxn modelId="{6077A740-C4F2-4DC7-BD36-40F98D5BED2D}" type="presParOf" srcId="{22612BED-6451-4314-AEEF-94A35A01C9C1}" destId="{B493A09E-13B5-4E94-9A9D-EC22E1A0290A}" srcOrd="9" destOrd="0" presId="urn:microsoft.com/office/officeart/2018/5/layout/IconCircleLabelList"/>
    <dgm:cxn modelId="{F88C390E-7F9B-40AE-9BF6-DA50CA0B9180}" type="presParOf" srcId="{22612BED-6451-4314-AEEF-94A35A01C9C1}" destId="{445DB618-50C3-4826-9C44-B473CD7A9AA7}" srcOrd="10" destOrd="0" presId="urn:microsoft.com/office/officeart/2018/5/layout/IconCircleLabelList"/>
    <dgm:cxn modelId="{4FEB1139-2143-4B2A-AB5A-9BFFF45A0EF0}" type="presParOf" srcId="{445DB618-50C3-4826-9C44-B473CD7A9AA7}" destId="{706E425A-5C66-4F6F-B89D-1B8130CE9E98}" srcOrd="0" destOrd="0" presId="urn:microsoft.com/office/officeart/2018/5/layout/IconCircleLabelList"/>
    <dgm:cxn modelId="{7E32B440-F341-4016-ACBF-508D3821AB76}" type="presParOf" srcId="{445DB618-50C3-4826-9C44-B473CD7A9AA7}" destId="{DF0BAE9E-73FF-41AD-8FC8-06BDC70655EE}" srcOrd="1" destOrd="0" presId="urn:microsoft.com/office/officeart/2018/5/layout/IconCircleLabelList"/>
    <dgm:cxn modelId="{51BB0B9F-549B-4E70-A2F6-496D92CF311D}" type="presParOf" srcId="{445DB618-50C3-4826-9C44-B473CD7A9AA7}" destId="{2D46D5E8-E65B-4A8B-A23E-A09F389A4E3B}" srcOrd="2" destOrd="0" presId="urn:microsoft.com/office/officeart/2018/5/layout/IconCircleLabelList"/>
    <dgm:cxn modelId="{24955C3C-DF4F-40AA-A644-EB448DDB5789}" type="presParOf" srcId="{445DB618-50C3-4826-9C44-B473CD7A9AA7}" destId="{D6CBF46F-BDB4-4B95-BDFC-B779E3F485F6}"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6702C7-83B6-4135-8969-69B9FD2096B9}" type="doc">
      <dgm:prSet loTypeId="urn:microsoft.com/office/officeart/2016/7/layout/RepeatingBendingProcessNew" loCatId="process" qsTypeId="urn:microsoft.com/office/officeart/2005/8/quickstyle/simple2" qsCatId="simple" csTypeId="urn:microsoft.com/office/officeart/2005/8/colors/colorful1" csCatId="colorful" phldr="1"/>
      <dgm:spPr/>
    </dgm:pt>
    <dgm:pt modelId="{259AD40C-B4FF-481D-9C27-9B80DE49A6ED}">
      <dgm:prSet phldrT="[Text]"/>
      <dgm:spPr/>
      <dgm:t>
        <a:bodyPr/>
        <a:lstStyle/>
        <a:p>
          <a:r>
            <a:rPr lang="en-US" dirty="0"/>
            <a:t>hearing</a:t>
          </a:r>
        </a:p>
      </dgm:t>
    </dgm:pt>
    <dgm:pt modelId="{D1893B52-40E0-4C12-B452-36B669889F04}" type="parTrans" cxnId="{F0675881-1DC5-4C78-85F4-EB94861BBF64}">
      <dgm:prSet/>
      <dgm:spPr/>
      <dgm:t>
        <a:bodyPr/>
        <a:lstStyle/>
        <a:p>
          <a:endParaRPr lang="en-US"/>
        </a:p>
      </dgm:t>
    </dgm:pt>
    <dgm:pt modelId="{833699C5-2DE1-4823-A6F6-1A1C09910425}" type="sibTrans" cxnId="{F0675881-1DC5-4C78-85F4-EB94861BBF64}">
      <dgm:prSet/>
      <dgm:spPr/>
      <dgm:t>
        <a:bodyPr/>
        <a:lstStyle/>
        <a:p>
          <a:endParaRPr lang="en-US"/>
        </a:p>
      </dgm:t>
    </dgm:pt>
    <dgm:pt modelId="{28037FEA-27D7-4B2F-97EF-EED5057FE9AD}">
      <dgm:prSet phldrT="[Text]"/>
      <dgm:spPr/>
      <dgm:t>
        <a:bodyPr/>
        <a:lstStyle/>
        <a:p>
          <a:r>
            <a:rPr lang="en-US" dirty="0"/>
            <a:t>determination</a:t>
          </a:r>
        </a:p>
      </dgm:t>
    </dgm:pt>
    <dgm:pt modelId="{626FF4CA-59E2-4760-89E5-5D5A85A2D031}" type="parTrans" cxnId="{2799282E-BC81-4A94-84AC-C383C5AC642A}">
      <dgm:prSet/>
      <dgm:spPr/>
      <dgm:t>
        <a:bodyPr/>
        <a:lstStyle/>
        <a:p>
          <a:endParaRPr lang="en-US"/>
        </a:p>
      </dgm:t>
    </dgm:pt>
    <dgm:pt modelId="{7B465885-3C6B-4CE1-8908-984FA9098470}" type="sibTrans" cxnId="{2799282E-BC81-4A94-84AC-C383C5AC642A}">
      <dgm:prSet/>
      <dgm:spPr/>
      <dgm:t>
        <a:bodyPr/>
        <a:lstStyle/>
        <a:p>
          <a:endParaRPr lang="en-US"/>
        </a:p>
      </dgm:t>
    </dgm:pt>
    <dgm:pt modelId="{10A3F562-C21A-4224-86D2-ED69781E4122}">
      <dgm:prSet phldrT="[Text]"/>
      <dgm:spPr/>
      <dgm:t>
        <a:bodyPr/>
        <a:lstStyle/>
        <a:p>
          <a:r>
            <a:rPr lang="en-US" dirty="0"/>
            <a:t>determination</a:t>
          </a:r>
        </a:p>
      </dgm:t>
    </dgm:pt>
    <dgm:pt modelId="{4E482651-5CBC-41FF-9E37-6BEC3279BDC5}" type="parTrans" cxnId="{52F268F0-85B9-4DB6-A796-7C32788D8C50}">
      <dgm:prSet/>
      <dgm:spPr/>
      <dgm:t>
        <a:bodyPr/>
        <a:lstStyle/>
        <a:p>
          <a:endParaRPr lang="en-US"/>
        </a:p>
      </dgm:t>
    </dgm:pt>
    <dgm:pt modelId="{075AF739-7589-4F9F-8D78-957AE8E2621F}" type="sibTrans" cxnId="{52F268F0-85B9-4DB6-A796-7C32788D8C50}">
      <dgm:prSet/>
      <dgm:spPr/>
      <dgm:t>
        <a:bodyPr/>
        <a:lstStyle/>
        <a:p>
          <a:endParaRPr lang="en-US"/>
        </a:p>
      </dgm:t>
    </dgm:pt>
    <dgm:pt modelId="{6F83ABCC-FCC3-4248-A4A6-5A6E975AF395}">
      <dgm:prSet/>
      <dgm:spPr/>
      <dgm:t>
        <a:bodyPr/>
        <a:lstStyle/>
        <a:p>
          <a:r>
            <a:rPr lang="en-US" dirty="0"/>
            <a:t>investigation</a:t>
          </a:r>
        </a:p>
      </dgm:t>
    </dgm:pt>
    <dgm:pt modelId="{27256239-63BA-4BF3-A0A8-FF90BAADC71A}" type="parTrans" cxnId="{0738D185-21DC-4ACE-94F7-43F124317D7B}">
      <dgm:prSet/>
      <dgm:spPr/>
      <dgm:t>
        <a:bodyPr/>
        <a:lstStyle/>
        <a:p>
          <a:endParaRPr lang="en-US"/>
        </a:p>
      </dgm:t>
    </dgm:pt>
    <dgm:pt modelId="{42217DC8-86C3-4843-BA8C-05F5A5BB7742}" type="sibTrans" cxnId="{0738D185-21DC-4ACE-94F7-43F124317D7B}">
      <dgm:prSet/>
      <dgm:spPr/>
      <dgm:t>
        <a:bodyPr/>
        <a:lstStyle/>
        <a:p>
          <a:endParaRPr lang="en-US"/>
        </a:p>
      </dgm:t>
    </dgm:pt>
    <dgm:pt modelId="{225ADEA3-88A1-418D-AFA3-21FF9FE3B525}">
      <dgm:prSet/>
      <dgm:spPr/>
      <dgm:t>
        <a:bodyPr/>
        <a:lstStyle/>
        <a:p>
          <a:r>
            <a:rPr lang="en-US" dirty="0"/>
            <a:t>informal / formal</a:t>
          </a:r>
        </a:p>
      </dgm:t>
    </dgm:pt>
    <dgm:pt modelId="{374355D5-C77C-45E7-A8EB-3F87A57B4BE9}" type="parTrans" cxnId="{7EAA5D22-DE7C-4F79-AE99-B5FCFBB6C8E1}">
      <dgm:prSet/>
      <dgm:spPr/>
      <dgm:t>
        <a:bodyPr/>
        <a:lstStyle/>
        <a:p>
          <a:endParaRPr lang="en-US"/>
        </a:p>
      </dgm:t>
    </dgm:pt>
    <dgm:pt modelId="{9D8EC094-AE9F-4958-AA81-8153E5E3BDA8}" type="sibTrans" cxnId="{7EAA5D22-DE7C-4F79-AE99-B5FCFBB6C8E1}">
      <dgm:prSet/>
      <dgm:spPr/>
      <dgm:t>
        <a:bodyPr/>
        <a:lstStyle/>
        <a:p>
          <a:endParaRPr lang="en-US"/>
        </a:p>
      </dgm:t>
    </dgm:pt>
    <dgm:pt modelId="{24811994-BE2F-4675-82A1-AA9509EFF982}">
      <dgm:prSet/>
      <dgm:spPr/>
      <dgm:t>
        <a:bodyPr/>
        <a:lstStyle/>
        <a:p>
          <a:r>
            <a:rPr lang="en-US" dirty="0"/>
            <a:t>assessment</a:t>
          </a:r>
        </a:p>
      </dgm:t>
    </dgm:pt>
    <dgm:pt modelId="{F06B1056-0F37-47B8-AC8E-BC74B577B385}" type="parTrans" cxnId="{E503C37A-7EB4-469F-B300-1705A6AEB72E}">
      <dgm:prSet/>
      <dgm:spPr/>
      <dgm:t>
        <a:bodyPr/>
        <a:lstStyle/>
        <a:p>
          <a:endParaRPr lang="en-US"/>
        </a:p>
      </dgm:t>
    </dgm:pt>
    <dgm:pt modelId="{C00FA1C1-E619-4854-8895-43E037B55EDA}" type="sibTrans" cxnId="{E503C37A-7EB4-469F-B300-1705A6AEB72E}">
      <dgm:prSet/>
      <dgm:spPr/>
      <dgm:t>
        <a:bodyPr/>
        <a:lstStyle/>
        <a:p>
          <a:endParaRPr lang="en-US"/>
        </a:p>
      </dgm:t>
    </dgm:pt>
    <dgm:pt modelId="{7F0D71FA-F170-4425-B5CF-8EC028274A51}">
      <dgm:prSet phldrT="[Text]"/>
      <dgm:spPr/>
      <dgm:t>
        <a:bodyPr/>
        <a:lstStyle/>
        <a:p>
          <a:r>
            <a:rPr lang="en-US" dirty="0"/>
            <a:t>appeal</a:t>
          </a:r>
        </a:p>
      </dgm:t>
    </dgm:pt>
    <dgm:pt modelId="{FC90DC8C-0092-40D1-BCB2-2D443221FBDC}" type="parTrans" cxnId="{731B63D2-F52B-4AF8-8068-627F66B4EBC7}">
      <dgm:prSet/>
      <dgm:spPr/>
      <dgm:t>
        <a:bodyPr/>
        <a:lstStyle/>
        <a:p>
          <a:endParaRPr lang="en-US"/>
        </a:p>
      </dgm:t>
    </dgm:pt>
    <dgm:pt modelId="{8E96D3D3-D314-4298-BB34-C3C7FEF151EE}" type="sibTrans" cxnId="{731B63D2-F52B-4AF8-8068-627F66B4EBC7}">
      <dgm:prSet/>
      <dgm:spPr/>
      <dgm:t>
        <a:bodyPr/>
        <a:lstStyle/>
        <a:p>
          <a:endParaRPr lang="en-US"/>
        </a:p>
      </dgm:t>
    </dgm:pt>
    <dgm:pt modelId="{8A304E26-4BDE-4559-B676-D44BFFBF71C8}" type="pres">
      <dgm:prSet presAssocID="{816702C7-83B6-4135-8969-69B9FD2096B9}" presName="Name0" presStyleCnt="0">
        <dgm:presLayoutVars>
          <dgm:dir/>
          <dgm:resizeHandles val="exact"/>
        </dgm:presLayoutVars>
      </dgm:prSet>
      <dgm:spPr/>
    </dgm:pt>
    <dgm:pt modelId="{8AE29D16-F77A-4130-A18A-CD7E482F4AB6}" type="pres">
      <dgm:prSet presAssocID="{24811994-BE2F-4675-82A1-AA9509EFF982}" presName="node" presStyleLbl="node1" presStyleIdx="0" presStyleCnt="7">
        <dgm:presLayoutVars>
          <dgm:bulletEnabled val="1"/>
        </dgm:presLayoutVars>
      </dgm:prSet>
      <dgm:spPr/>
    </dgm:pt>
    <dgm:pt modelId="{ECB2B1C0-B249-4638-A700-D6A1630DCEAF}" type="pres">
      <dgm:prSet presAssocID="{C00FA1C1-E619-4854-8895-43E037B55EDA}" presName="sibTrans" presStyleLbl="sibTrans1D1" presStyleIdx="0" presStyleCnt="6"/>
      <dgm:spPr/>
    </dgm:pt>
    <dgm:pt modelId="{A22B2858-BCFC-4ADD-989C-91E0704A8BAF}" type="pres">
      <dgm:prSet presAssocID="{C00FA1C1-E619-4854-8895-43E037B55EDA}" presName="connectorText" presStyleLbl="sibTrans1D1" presStyleIdx="0" presStyleCnt="6"/>
      <dgm:spPr/>
    </dgm:pt>
    <dgm:pt modelId="{8A6F1043-ED63-448F-9B90-AB1DC639A5B9}" type="pres">
      <dgm:prSet presAssocID="{225ADEA3-88A1-418D-AFA3-21FF9FE3B525}" presName="node" presStyleLbl="node1" presStyleIdx="1" presStyleCnt="7">
        <dgm:presLayoutVars>
          <dgm:bulletEnabled val="1"/>
        </dgm:presLayoutVars>
      </dgm:prSet>
      <dgm:spPr/>
    </dgm:pt>
    <dgm:pt modelId="{1D577863-3B9E-435D-A068-8A80AB21C12B}" type="pres">
      <dgm:prSet presAssocID="{9D8EC094-AE9F-4958-AA81-8153E5E3BDA8}" presName="sibTrans" presStyleLbl="sibTrans1D1" presStyleIdx="1" presStyleCnt="6"/>
      <dgm:spPr/>
    </dgm:pt>
    <dgm:pt modelId="{98B66477-905A-45F5-913B-74F3DD955BD9}" type="pres">
      <dgm:prSet presAssocID="{9D8EC094-AE9F-4958-AA81-8153E5E3BDA8}" presName="connectorText" presStyleLbl="sibTrans1D1" presStyleIdx="1" presStyleCnt="6"/>
      <dgm:spPr/>
    </dgm:pt>
    <dgm:pt modelId="{AEC2BFE3-718D-4FE2-BC82-D0DCC29428F9}" type="pres">
      <dgm:prSet presAssocID="{6F83ABCC-FCC3-4248-A4A6-5A6E975AF395}" presName="node" presStyleLbl="node1" presStyleIdx="2" presStyleCnt="7">
        <dgm:presLayoutVars>
          <dgm:bulletEnabled val="1"/>
        </dgm:presLayoutVars>
      </dgm:prSet>
      <dgm:spPr/>
    </dgm:pt>
    <dgm:pt modelId="{1650372D-C184-4F40-9EE8-8DBE8AF4567F}" type="pres">
      <dgm:prSet presAssocID="{42217DC8-86C3-4843-BA8C-05F5A5BB7742}" presName="sibTrans" presStyleLbl="sibTrans1D1" presStyleIdx="2" presStyleCnt="6"/>
      <dgm:spPr/>
    </dgm:pt>
    <dgm:pt modelId="{A260576C-5EC0-4C0B-920D-76B8E90B9EEC}" type="pres">
      <dgm:prSet presAssocID="{42217DC8-86C3-4843-BA8C-05F5A5BB7742}" presName="connectorText" presStyleLbl="sibTrans1D1" presStyleIdx="2" presStyleCnt="6"/>
      <dgm:spPr/>
    </dgm:pt>
    <dgm:pt modelId="{E7E8FE9A-8D22-40C3-BBEB-3B0D2F1193C2}" type="pres">
      <dgm:prSet presAssocID="{259AD40C-B4FF-481D-9C27-9B80DE49A6ED}" presName="node" presStyleLbl="node1" presStyleIdx="3" presStyleCnt="7">
        <dgm:presLayoutVars>
          <dgm:bulletEnabled val="1"/>
        </dgm:presLayoutVars>
      </dgm:prSet>
      <dgm:spPr/>
    </dgm:pt>
    <dgm:pt modelId="{F7A4224D-8CBA-4A59-B876-71043F7FAC26}" type="pres">
      <dgm:prSet presAssocID="{833699C5-2DE1-4823-A6F6-1A1C09910425}" presName="sibTrans" presStyleLbl="sibTrans1D1" presStyleIdx="3" presStyleCnt="6"/>
      <dgm:spPr/>
    </dgm:pt>
    <dgm:pt modelId="{3ACFF153-9F04-4B0D-AD4D-6CD40F97A6FE}" type="pres">
      <dgm:prSet presAssocID="{833699C5-2DE1-4823-A6F6-1A1C09910425}" presName="connectorText" presStyleLbl="sibTrans1D1" presStyleIdx="3" presStyleCnt="6"/>
      <dgm:spPr/>
    </dgm:pt>
    <dgm:pt modelId="{AD5B7737-2859-40EF-BC3C-2B03260ADAE4}" type="pres">
      <dgm:prSet presAssocID="{28037FEA-27D7-4B2F-97EF-EED5057FE9AD}" presName="node" presStyleLbl="node1" presStyleIdx="4" presStyleCnt="7">
        <dgm:presLayoutVars>
          <dgm:bulletEnabled val="1"/>
        </dgm:presLayoutVars>
      </dgm:prSet>
      <dgm:spPr/>
    </dgm:pt>
    <dgm:pt modelId="{16FE8B27-5DA8-4C0A-BB1F-9820F05C803B}" type="pres">
      <dgm:prSet presAssocID="{7B465885-3C6B-4CE1-8908-984FA9098470}" presName="sibTrans" presStyleLbl="sibTrans1D1" presStyleIdx="4" presStyleCnt="6"/>
      <dgm:spPr/>
    </dgm:pt>
    <dgm:pt modelId="{A3252911-5C1F-4C5E-A06E-6F2D095E7CB7}" type="pres">
      <dgm:prSet presAssocID="{7B465885-3C6B-4CE1-8908-984FA9098470}" presName="connectorText" presStyleLbl="sibTrans1D1" presStyleIdx="4" presStyleCnt="6"/>
      <dgm:spPr/>
    </dgm:pt>
    <dgm:pt modelId="{2E402F6B-1091-49C6-9C40-3498D8A249D0}" type="pres">
      <dgm:prSet presAssocID="{7F0D71FA-F170-4425-B5CF-8EC028274A51}" presName="node" presStyleLbl="node1" presStyleIdx="5" presStyleCnt="7">
        <dgm:presLayoutVars>
          <dgm:bulletEnabled val="1"/>
        </dgm:presLayoutVars>
      </dgm:prSet>
      <dgm:spPr/>
    </dgm:pt>
    <dgm:pt modelId="{D4734389-2ED3-4239-9058-6DF8910B045B}" type="pres">
      <dgm:prSet presAssocID="{8E96D3D3-D314-4298-BB34-C3C7FEF151EE}" presName="sibTrans" presStyleLbl="sibTrans1D1" presStyleIdx="5" presStyleCnt="6"/>
      <dgm:spPr/>
    </dgm:pt>
    <dgm:pt modelId="{711352E3-4B86-45B1-BDAB-E3E013DFA24B}" type="pres">
      <dgm:prSet presAssocID="{8E96D3D3-D314-4298-BB34-C3C7FEF151EE}" presName="connectorText" presStyleLbl="sibTrans1D1" presStyleIdx="5" presStyleCnt="6"/>
      <dgm:spPr/>
    </dgm:pt>
    <dgm:pt modelId="{E821F4DB-9C2C-4A47-ADD9-45710DDCE4B9}" type="pres">
      <dgm:prSet presAssocID="{10A3F562-C21A-4224-86D2-ED69781E4122}" presName="node" presStyleLbl="node1" presStyleIdx="6" presStyleCnt="7">
        <dgm:presLayoutVars>
          <dgm:bulletEnabled val="1"/>
        </dgm:presLayoutVars>
      </dgm:prSet>
      <dgm:spPr/>
    </dgm:pt>
  </dgm:ptLst>
  <dgm:cxnLst>
    <dgm:cxn modelId="{8B000701-0D78-49F7-9247-04B4015710C3}" type="presOf" srcId="{10A3F562-C21A-4224-86D2-ED69781E4122}" destId="{E821F4DB-9C2C-4A47-ADD9-45710DDCE4B9}" srcOrd="0" destOrd="0" presId="urn:microsoft.com/office/officeart/2016/7/layout/RepeatingBendingProcessNew"/>
    <dgm:cxn modelId="{54CCFB06-4B8E-44F4-A4EC-826572C89F0A}" type="presOf" srcId="{833699C5-2DE1-4823-A6F6-1A1C09910425}" destId="{3ACFF153-9F04-4B0D-AD4D-6CD40F97A6FE}" srcOrd="1" destOrd="0" presId="urn:microsoft.com/office/officeart/2016/7/layout/RepeatingBendingProcessNew"/>
    <dgm:cxn modelId="{8F8AA607-479E-4207-AB49-978C6A7D25B3}" type="presOf" srcId="{8E96D3D3-D314-4298-BB34-C3C7FEF151EE}" destId="{711352E3-4B86-45B1-BDAB-E3E013DFA24B}" srcOrd="1" destOrd="0" presId="urn:microsoft.com/office/officeart/2016/7/layout/RepeatingBendingProcessNew"/>
    <dgm:cxn modelId="{B7CC6416-492D-491C-B91E-9AF4BEE6E9A9}" type="presOf" srcId="{7B465885-3C6B-4CE1-8908-984FA9098470}" destId="{16FE8B27-5DA8-4C0A-BB1F-9820F05C803B}" srcOrd="0" destOrd="0" presId="urn:microsoft.com/office/officeart/2016/7/layout/RepeatingBendingProcessNew"/>
    <dgm:cxn modelId="{D0665B21-3F08-4BD3-B647-228E5D31CB4F}" type="presOf" srcId="{8E96D3D3-D314-4298-BB34-C3C7FEF151EE}" destId="{D4734389-2ED3-4239-9058-6DF8910B045B}" srcOrd="0" destOrd="0" presId="urn:microsoft.com/office/officeart/2016/7/layout/RepeatingBendingProcessNew"/>
    <dgm:cxn modelId="{7EAA5D22-DE7C-4F79-AE99-B5FCFBB6C8E1}" srcId="{816702C7-83B6-4135-8969-69B9FD2096B9}" destId="{225ADEA3-88A1-418D-AFA3-21FF9FE3B525}" srcOrd="1" destOrd="0" parTransId="{374355D5-C77C-45E7-A8EB-3F87A57B4BE9}" sibTransId="{9D8EC094-AE9F-4958-AA81-8153E5E3BDA8}"/>
    <dgm:cxn modelId="{2799282E-BC81-4A94-84AC-C383C5AC642A}" srcId="{816702C7-83B6-4135-8969-69B9FD2096B9}" destId="{28037FEA-27D7-4B2F-97EF-EED5057FE9AD}" srcOrd="4" destOrd="0" parTransId="{626FF4CA-59E2-4760-89E5-5D5A85A2D031}" sibTransId="{7B465885-3C6B-4CE1-8908-984FA9098470}"/>
    <dgm:cxn modelId="{4B499D33-67DE-4CCF-974E-CB16B0BB2946}" type="presOf" srcId="{7F0D71FA-F170-4425-B5CF-8EC028274A51}" destId="{2E402F6B-1091-49C6-9C40-3498D8A249D0}" srcOrd="0" destOrd="0" presId="urn:microsoft.com/office/officeart/2016/7/layout/RepeatingBendingProcessNew"/>
    <dgm:cxn modelId="{A7F14F34-2923-414D-88DC-CF6ADAE4EB0E}" type="presOf" srcId="{42217DC8-86C3-4843-BA8C-05F5A5BB7742}" destId="{A260576C-5EC0-4C0B-920D-76B8E90B9EEC}" srcOrd="1" destOrd="0" presId="urn:microsoft.com/office/officeart/2016/7/layout/RepeatingBendingProcessNew"/>
    <dgm:cxn modelId="{9AFC5238-20EB-41A2-AA93-713320EB3B49}" type="presOf" srcId="{C00FA1C1-E619-4854-8895-43E037B55EDA}" destId="{A22B2858-BCFC-4ADD-989C-91E0704A8BAF}" srcOrd="1" destOrd="0" presId="urn:microsoft.com/office/officeart/2016/7/layout/RepeatingBendingProcessNew"/>
    <dgm:cxn modelId="{505C4F50-144C-48C6-9CC5-1F542B3698A2}" type="presOf" srcId="{9D8EC094-AE9F-4958-AA81-8153E5E3BDA8}" destId="{98B66477-905A-45F5-913B-74F3DD955BD9}" srcOrd="1" destOrd="0" presId="urn:microsoft.com/office/officeart/2016/7/layout/RepeatingBendingProcessNew"/>
    <dgm:cxn modelId="{F2A66E65-AFF0-433C-8B3A-BB626746DF17}" type="presOf" srcId="{28037FEA-27D7-4B2F-97EF-EED5057FE9AD}" destId="{AD5B7737-2859-40EF-BC3C-2B03260ADAE4}" srcOrd="0" destOrd="0" presId="urn:microsoft.com/office/officeart/2016/7/layout/RepeatingBendingProcessNew"/>
    <dgm:cxn modelId="{29413277-9DAB-4142-8A21-9C465BFFFD9E}" type="presOf" srcId="{24811994-BE2F-4675-82A1-AA9509EFF982}" destId="{8AE29D16-F77A-4130-A18A-CD7E482F4AB6}" srcOrd="0" destOrd="0" presId="urn:microsoft.com/office/officeart/2016/7/layout/RepeatingBendingProcessNew"/>
    <dgm:cxn modelId="{E503C37A-7EB4-469F-B300-1705A6AEB72E}" srcId="{816702C7-83B6-4135-8969-69B9FD2096B9}" destId="{24811994-BE2F-4675-82A1-AA9509EFF982}" srcOrd="0" destOrd="0" parTransId="{F06B1056-0F37-47B8-AC8E-BC74B577B385}" sibTransId="{C00FA1C1-E619-4854-8895-43E037B55EDA}"/>
    <dgm:cxn modelId="{F0675881-1DC5-4C78-85F4-EB94861BBF64}" srcId="{816702C7-83B6-4135-8969-69B9FD2096B9}" destId="{259AD40C-B4FF-481D-9C27-9B80DE49A6ED}" srcOrd="3" destOrd="0" parTransId="{D1893B52-40E0-4C12-B452-36B669889F04}" sibTransId="{833699C5-2DE1-4823-A6F6-1A1C09910425}"/>
    <dgm:cxn modelId="{0738D185-21DC-4ACE-94F7-43F124317D7B}" srcId="{816702C7-83B6-4135-8969-69B9FD2096B9}" destId="{6F83ABCC-FCC3-4248-A4A6-5A6E975AF395}" srcOrd="2" destOrd="0" parTransId="{27256239-63BA-4BF3-A0A8-FF90BAADC71A}" sibTransId="{42217DC8-86C3-4843-BA8C-05F5A5BB7742}"/>
    <dgm:cxn modelId="{38744593-44C3-4012-80DC-715B45487D03}" type="presOf" srcId="{816702C7-83B6-4135-8969-69B9FD2096B9}" destId="{8A304E26-4BDE-4559-B676-D44BFFBF71C8}" srcOrd="0" destOrd="0" presId="urn:microsoft.com/office/officeart/2016/7/layout/RepeatingBendingProcessNew"/>
    <dgm:cxn modelId="{687AFB96-EC74-4B53-921C-BC5693F61F96}" type="presOf" srcId="{833699C5-2DE1-4823-A6F6-1A1C09910425}" destId="{F7A4224D-8CBA-4A59-B876-71043F7FAC26}" srcOrd="0" destOrd="0" presId="urn:microsoft.com/office/officeart/2016/7/layout/RepeatingBendingProcessNew"/>
    <dgm:cxn modelId="{C39B60B8-B126-4078-B9EA-8F7803442909}" type="presOf" srcId="{7B465885-3C6B-4CE1-8908-984FA9098470}" destId="{A3252911-5C1F-4C5E-A06E-6F2D095E7CB7}" srcOrd="1" destOrd="0" presId="urn:microsoft.com/office/officeart/2016/7/layout/RepeatingBendingProcessNew"/>
    <dgm:cxn modelId="{5ACE2ECE-3D8A-46DE-B1FE-122CF9F40380}" type="presOf" srcId="{225ADEA3-88A1-418D-AFA3-21FF9FE3B525}" destId="{8A6F1043-ED63-448F-9B90-AB1DC639A5B9}" srcOrd="0" destOrd="0" presId="urn:microsoft.com/office/officeart/2016/7/layout/RepeatingBendingProcessNew"/>
    <dgm:cxn modelId="{731B63D2-F52B-4AF8-8068-627F66B4EBC7}" srcId="{816702C7-83B6-4135-8969-69B9FD2096B9}" destId="{7F0D71FA-F170-4425-B5CF-8EC028274A51}" srcOrd="5" destOrd="0" parTransId="{FC90DC8C-0092-40D1-BCB2-2D443221FBDC}" sibTransId="{8E96D3D3-D314-4298-BB34-C3C7FEF151EE}"/>
    <dgm:cxn modelId="{BD7CDDD9-487C-4510-ADFD-8354D4C08C04}" type="presOf" srcId="{C00FA1C1-E619-4854-8895-43E037B55EDA}" destId="{ECB2B1C0-B249-4638-A700-D6A1630DCEAF}" srcOrd="0" destOrd="0" presId="urn:microsoft.com/office/officeart/2016/7/layout/RepeatingBendingProcessNew"/>
    <dgm:cxn modelId="{13EF14DD-D020-41B4-B2DA-08DA628EE4F1}" type="presOf" srcId="{6F83ABCC-FCC3-4248-A4A6-5A6E975AF395}" destId="{AEC2BFE3-718D-4FE2-BC82-D0DCC29428F9}" srcOrd="0" destOrd="0" presId="urn:microsoft.com/office/officeart/2016/7/layout/RepeatingBendingProcessNew"/>
    <dgm:cxn modelId="{C66A16E5-127E-4948-B65A-8AAEDE5A03FC}" type="presOf" srcId="{42217DC8-86C3-4843-BA8C-05F5A5BB7742}" destId="{1650372D-C184-4F40-9EE8-8DBE8AF4567F}" srcOrd="0" destOrd="0" presId="urn:microsoft.com/office/officeart/2016/7/layout/RepeatingBendingProcessNew"/>
    <dgm:cxn modelId="{52F268F0-85B9-4DB6-A796-7C32788D8C50}" srcId="{816702C7-83B6-4135-8969-69B9FD2096B9}" destId="{10A3F562-C21A-4224-86D2-ED69781E4122}" srcOrd="6" destOrd="0" parTransId="{4E482651-5CBC-41FF-9E37-6BEC3279BDC5}" sibTransId="{075AF739-7589-4F9F-8D78-957AE8E2621F}"/>
    <dgm:cxn modelId="{D32639FD-8E55-429C-90F1-A0FD68C08252}" type="presOf" srcId="{259AD40C-B4FF-481D-9C27-9B80DE49A6ED}" destId="{E7E8FE9A-8D22-40C3-BBEB-3B0D2F1193C2}" srcOrd="0" destOrd="0" presId="urn:microsoft.com/office/officeart/2016/7/layout/RepeatingBendingProcessNew"/>
    <dgm:cxn modelId="{DF8D7AFE-DBB7-4F64-9CD1-AFA6A99A4559}" type="presOf" srcId="{9D8EC094-AE9F-4958-AA81-8153E5E3BDA8}" destId="{1D577863-3B9E-435D-A068-8A80AB21C12B}" srcOrd="0" destOrd="0" presId="urn:microsoft.com/office/officeart/2016/7/layout/RepeatingBendingProcessNew"/>
    <dgm:cxn modelId="{44250863-1824-470C-8F11-59BE88E748C0}" type="presParOf" srcId="{8A304E26-4BDE-4559-B676-D44BFFBF71C8}" destId="{8AE29D16-F77A-4130-A18A-CD7E482F4AB6}" srcOrd="0" destOrd="0" presId="urn:microsoft.com/office/officeart/2016/7/layout/RepeatingBendingProcessNew"/>
    <dgm:cxn modelId="{6C24EA0E-D03B-41F2-9997-647BEC1BC8E2}" type="presParOf" srcId="{8A304E26-4BDE-4559-B676-D44BFFBF71C8}" destId="{ECB2B1C0-B249-4638-A700-D6A1630DCEAF}" srcOrd="1" destOrd="0" presId="urn:microsoft.com/office/officeart/2016/7/layout/RepeatingBendingProcessNew"/>
    <dgm:cxn modelId="{4B0A3B35-CA1D-4BF1-93CC-37B79FCABC60}" type="presParOf" srcId="{ECB2B1C0-B249-4638-A700-D6A1630DCEAF}" destId="{A22B2858-BCFC-4ADD-989C-91E0704A8BAF}" srcOrd="0" destOrd="0" presId="urn:microsoft.com/office/officeart/2016/7/layout/RepeatingBendingProcessNew"/>
    <dgm:cxn modelId="{C69820D1-E656-4C28-B59D-B7A3DA041C9F}" type="presParOf" srcId="{8A304E26-4BDE-4559-B676-D44BFFBF71C8}" destId="{8A6F1043-ED63-448F-9B90-AB1DC639A5B9}" srcOrd="2" destOrd="0" presId="urn:microsoft.com/office/officeart/2016/7/layout/RepeatingBendingProcessNew"/>
    <dgm:cxn modelId="{8FA3B09B-7ECF-4B64-94C7-D111C7EA2C65}" type="presParOf" srcId="{8A304E26-4BDE-4559-B676-D44BFFBF71C8}" destId="{1D577863-3B9E-435D-A068-8A80AB21C12B}" srcOrd="3" destOrd="0" presId="urn:microsoft.com/office/officeart/2016/7/layout/RepeatingBendingProcessNew"/>
    <dgm:cxn modelId="{095CBEC3-F486-4468-81CE-7D0AEC167DB6}" type="presParOf" srcId="{1D577863-3B9E-435D-A068-8A80AB21C12B}" destId="{98B66477-905A-45F5-913B-74F3DD955BD9}" srcOrd="0" destOrd="0" presId="urn:microsoft.com/office/officeart/2016/7/layout/RepeatingBendingProcessNew"/>
    <dgm:cxn modelId="{D4369F52-C8B3-4661-805C-2A93D2510932}" type="presParOf" srcId="{8A304E26-4BDE-4559-B676-D44BFFBF71C8}" destId="{AEC2BFE3-718D-4FE2-BC82-D0DCC29428F9}" srcOrd="4" destOrd="0" presId="urn:microsoft.com/office/officeart/2016/7/layout/RepeatingBendingProcessNew"/>
    <dgm:cxn modelId="{3FED33A6-6684-4FD8-AC38-F2A27261A98A}" type="presParOf" srcId="{8A304E26-4BDE-4559-B676-D44BFFBF71C8}" destId="{1650372D-C184-4F40-9EE8-8DBE8AF4567F}" srcOrd="5" destOrd="0" presId="urn:microsoft.com/office/officeart/2016/7/layout/RepeatingBendingProcessNew"/>
    <dgm:cxn modelId="{1199ECD2-C59B-47B1-8F46-7A1CD44E7256}" type="presParOf" srcId="{1650372D-C184-4F40-9EE8-8DBE8AF4567F}" destId="{A260576C-5EC0-4C0B-920D-76B8E90B9EEC}" srcOrd="0" destOrd="0" presId="urn:microsoft.com/office/officeart/2016/7/layout/RepeatingBendingProcessNew"/>
    <dgm:cxn modelId="{4C70A12E-87C8-47DB-AA58-B754AC6BED78}" type="presParOf" srcId="{8A304E26-4BDE-4559-B676-D44BFFBF71C8}" destId="{E7E8FE9A-8D22-40C3-BBEB-3B0D2F1193C2}" srcOrd="6" destOrd="0" presId="urn:microsoft.com/office/officeart/2016/7/layout/RepeatingBendingProcessNew"/>
    <dgm:cxn modelId="{478C82C7-74CC-41B9-8B50-69254EC572AB}" type="presParOf" srcId="{8A304E26-4BDE-4559-B676-D44BFFBF71C8}" destId="{F7A4224D-8CBA-4A59-B876-71043F7FAC26}" srcOrd="7" destOrd="0" presId="urn:microsoft.com/office/officeart/2016/7/layout/RepeatingBendingProcessNew"/>
    <dgm:cxn modelId="{48245FE8-6ED8-46C2-9DD3-2E1F5B04CC3A}" type="presParOf" srcId="{F7A4224D-8CBA-4A59-B876-71043F7FAC26}" destId="{3ACFF153-9F04-4B0D-AD4D-6CD40F97A6FE}" srcOrd="0" destOrd="0" presId="urn:microsoft.com/office/officeart/2016/7/layout/RepeatingBendingProcessNew"/>
    <dgm:cxn modelId="{199402BE-E87F-4B96-9A7C-58CF1E10CC8F}" type="presParOf" srcId="{8A304E26-4BDE-4559-B676-D44BFFBF71C8}" destId="{AD5B7737-2859-40EF-BC3C-2B03260ADAE4}" srcOrd="8" destOrd="0" presId="urn:microsoft.com/office/officeart/2016/7/layout/RepeatingBendingProcessNew"/>
    <dgm:cxn modelId="{D9A83074-035C-4922-8B29-819DE6DAEB4C}" type="presParOf" srcId="{8A304E26-4BDE-4559-B676-D44BFFBF71C8}" destId="{16FE8B27-5DA8-4C0A-BB1F-9820F05C803B}" srcOrd="9" destOrd="0" presId="urn:microsoft.com/office/officeart/2016/7/layout/RepeatingBendingProcessNew"/>
    <dgm:cxn modelId="{9829879E-0030-4A7B-82A7-9F4DF379F9FF}" type="presParOf" srcId="{16FE8B27-5DA8-4C0A-BB1F-9820F05C803B}" destId="{A3252911-5C1F-4C5E-A06E-6F2D095E7CB7}" srcOrd="0" destOrd="0" presId="urn:microsoft.com/office/officeart/2016/7/layout/RepeatingBendingProcessNew"/>
    <dgm:cxn modelId="{D4C419D8-A964-4D51-95A2-D4C01B245B09}" type="presParOf" srcId="{8A304E26-4BDE-4559-B676-D44BFFBF71C8}" destId="{2E402F6B-1091-49C6-9C40-3498D8A249D0}" srcOrd="10" destOrd="0" presId="urn:microsoft.com/office/officeart/2016/7/layout/RepeatingBendingProcessNew"/>
    <dgm:cxn modelId="{DFF202CA-30C7-4226-A3BA-6E8DB702612E}" type="presParOf" srcId="{8A304E26-4BDE-4559-B676-D44BFFBF71C8}" destId="{D4734389-2ED3-4239-9058-6DF8910B045B}" srcOrd="11" destOrd="0" presId="urn:microsoft.com/office/officeart/2016/7/layout/RepeatingBendingProcessNew"/>
    <dgm:cxn modelId="{1DAFEA3C-792E-4C9E-957F-A9CD3BA8CDBA}" type="presParOf" srcId="{D4734389-2ED3-4239-9058-6DF8910B045B}" destId="{711352E3-4B86-45B1-BDAB-E3E013DFA24B}" srcOrd="0" destOrd="0" presId="urn:microsoft.com/office/officeart/2016/7/layout/RepeatingBendingProcessNew"/>
    <dgm:cxn modelId="{495D772A-EC4E-47A4-A07B-F71B5E8806B7}" type="presParOf" srcId="{8A304E26-4BDE-4559-B676-D44BFFBF71C8}" destId="{E821F4DB-9C2C-4A47-ADD9-45710DDCE4B9}" srcOrd="12"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F84F16-0C08-4188-8000-874AF0D1031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022AD41-ADB5-4597-BAA6-9EC58C5DBA65}">
      <dgm:prSet/>
      <dgm:spPr/>
      <dgm:t>
        <a:bodyPr/>
        <a:lstStyle/>
        <a:p>
          <a:r>
            <a:rPr lang="en-US" dirty="0"/>
            <a:t>MEDICAL EXAM RIGHT AWAY</a:t>
          </a:r>
        </a:p>
      </dgm:t>
    </dgm:pt>
    <dgm:pt modelId="{4E75FE67-C846-47E1-B22A-76D6B8B0C863}" type="parTrans" cxnId="{9FB7418F-0D7B-4B56-9A71-63847F925EB5}">
      <dgm:prSet/>
      <dgm:spPr/>
      <dgm:t>
        <a:bodyPr/>
        <a:lstStyle/>
        <a:p>
          <a:endParaRPr lang="en-US"/>
        </a:p>
      </dgm:t>
    </dgm:pt>
    <dgm:pt modelId="{AC6C2700-C093-49F0-8152-86D302872E1D}" type="sibTrans" cxnId="{9FB7418F-0D7B-4B56-9A71-63847F925EB5}">
      <dgm:prSet/>
      <dgm:spPr/>
      <dgm:t>
        <a:bodyPr/>
        <a:lstStyle/>
        <a:p>
          <a:endParaRPr lang="en-US"/>
        </a:p>
      </dgm:t>
    </dgm:pt>
    <dgm:pt modelId="{01820E5F-08CB-4AD4-B08A-7165F7F49744}">
      <dgm:prSet/>
      <dgm:spPr/>
      <dgm:t>
        <a:bodyPr/>
        <a:lstStyle/>
        <a:p>
          <a:r>
            <a:rPr lang="en-US" dirty="0">
              <a:solidFill>
                <a:srgbClr val="002060"/>
              </a:solidFill>
            </a:rPr>
            <a:t>DON’T SHOWER</a:t>
          </a:r>
        </a:p>
      </dgm:t>
    </dgm:pt>
    <dgm:pt modelId="{6D5875B9-BF8D-42F2-8024-4DB1A711B391}" type="parTrans" cxnId="{388446EF-97FB-4425-9BDA-24C88D70ABCA}">
      <dgm:prSet/>
      <dgm:spPr/>
      <dgm:t>
        <a:bodyPr/>
        <a:lstStyle/>
        <a:p>
          <a:endParaRPr lang="en-US"/>
        </a:p>
      </dgm:t>
    </dgm:pt>
    <dgm:pt modelId="{07F9EA5F-C174-490D-AA48-05884F4AE259}" type="sibTrans" cxnId="{388446EF-97FB-4425-9BDA-24C88D70ABCA}">
      <dgm:prSet/>
      <dgm:spPr/>
      <dgm:t>
        <a:bodyPr/>
        <a:lstStyle/>
        <a:p>
          <a:endParaRPr lang="en-US"/>
        </a:p>
      </dgm:t>
    </dgm:pt>
    <dgm:pt modelId="{7F10C616-A34C-4C72-912D-F951D0CB1DED}">
      <dgm:prSet/>
      <dgm:spPr/>
      <dgm:t>
        <a:bodyPr/>
        <a:lstStyle/>
        <a:p>
          <a:r>
            <a:rPr lang="en-US" dirty="0">
              <a:solidFill>
                <a:srgbClr val="002060"/>
              </a:solidFill>
            </a:rPr>
            <a:t>DON’T THROWING AWAY ITEMS (CONDOMS)</a:t>
          </a:r>
        </a:p>
      </dgm:t>
    </dgm:pt>
    <dgm:pt modelId="{5DD9287A-BB51-44BA-BDF4-61DBF6358E8B}" type="parTrans" cxnId="{DE49969D-557E-438B-8DDE-DE58559E7338}">
      <dgm:prSet/>
      <dgm:spPr/>
      <dgm:t>
        <a:bodyPr/>
        <a:lstStyle/>
        <a:p>
          <a:endParaRPr lang="en-US"/>
        </a:p>
      </dgm:t>
    </dgm:pt>
    <dgm:pt modelId="{A3C9B27F-3931-494E-BEF1-EBF3D2C53614}" type="sibTrans" cxnId="{DE49969D-557E-438B-8DDE-DE58559E7338}">
      <dgm:prSet/>
      <dgm:spPr/>
      <dgm:t>
        <a:bodyPr/>
        <a:lstStyle/>
        <a:p>
          <a:endParaRPr lang="en-US"/>
        </a:p>
      </dgm:t>
    </dgm:pt>
    <dgm:pt modelId="{B5CC83EC-5CE8-42A2-BE9F-144712AC48BC}">
      <dgm:prSet/>
      <dgm:spPr/>
      <dgm:t>
        <a:bodyPr/>
        <a:lstStyle/>
        <a:p>
          <a:r>
            <a:rPr lang="en-US" dirty="0">
              <a:solidFill>
                <a:srgbClr val="002060"/>
              </a:solidFill>
            </a:rPr>
            <a:t>DON’T WASH CLOTHES OR SHEETS</a:t>
          </a:r>
        </a:p>
      </dgm:t>
    </dgm:pt>
    <dgm:pt modelId="{3CE4C400-CC10-4284-9921-DF7751CDC75E}" type="parTrans" cxnId="{C4C12D62-B1FD-4944-A0DA-53FC6723BDA7}">
      <dgm:prSet/>
      <dgm:spPr/>
      <dgm:t>
        <a:bodyPr/>
        <a:lstStyle/>
        <a:p>
          <a:endParaRPr lang="en-US"/>
        </a:p>
      </dgm:t>
    </dgm:pt>
    <dgm:pt modelId="{BD1A64BF-2AE6-4DAC-9262-46894F2AEC50}" type="sibTrans" cxnId="{C4C12D62-B1FD-4944-A0DA-53FC6723BDA7}">
      <dgm:prSet/>
      <dgm:spPr/>
      <dgm:t>
        <a:bodyPr/>
        <a:lstStyle/>
        <a:p>
          <a:endParaRPr lang="en-US"/>
        </a:p>
      </dgm:t>
    </dgm:pt>
    <dgm:pt modelId="{325B3859-BCBD-4713-BAAA-EC35A14F9489}">
      <dgm:prSet/>
      <dgm:spPr/>
      <dgm:t>
        <a:bodyPr/>
        <a:lstStyle/>
        <a:p>
          <a:r>
            <a:rPr lang="en-US"/>
            <a:t>SAVE ELECTRONIC EVIDENCE</a:t>
          </a:r>
        </a:p>
      </dgm:t>
    </dgm:pt>
    <dgm:pt modelId="{228BE09F-FE42-4D05-9E90-9D6FC9E2BFB5}" type="parTrans" cxnId="{1A41AE19-B6CF-4371-90BC-F9DD205D1C4A}">
      <dgm:prSet/>
      <dgm:spPr/>
      <dgm:t>
        <a:bodyPr/>
        <a:lstStyle/>
        <a:p>
          <a:endParaRPr lang="en-US"/>
        </a:p>
      </dgm:t>
    </dgm:pt>
    <dgm:pt modelId="{80B549B1-8A7C-41EF-8F90-D2E01E4A5D95}" type="sibTrans" cxnId="{1A41AE19-B6CF-4371-90BC-F9DD205D1C4A}">
      <dgm:prSet/>
      <dgm:spPr/>
      <dgm:t>
        <a:bodyPr/>
        <a:lstStyle/>
        <a:p>
          <a:endParaRPr lang="en-US"/>
        </a:p>
      </dgm:t>
    </dgm:pt>
    <dgm:pt modelId="{BE8553B7-549D-426E-A43A-D416566C8B17}">
      <dgm:prSet/>
      <dgm:spPr/>
      <dgm:t>
        <a:bodyPr/>
        <a:lstStyle/>
        <a:p>
          <a:r>
            <a:rPr lang="en-US" dirty="0">
              <a:solidFill>
                <a:srgbClr val="002060"/>
              </a:solidFill>
            </a:rPr>
            <a:t>TEXT	</a:t>
          </a:r>
        </a:p>
      </dgm:t>
    </dgm:pt>
    <dgm:pt modelId="{E5CA4CFA-D581-4A9B-AF63-EA0CFD31D1A0}" type="parTrans" cxnId="{6E4EFBCB-D79C-4CEA-8FC1-5319720953EC}">
      <dgm:prSet/>
      <dgm:spPr/>
      <dgm:t>
        <a:bodyPr/>
        <a:lstStyle/>
        <a:p>
          <a:endParaRPr lang="en-US"/>
        </a:p>
      </dgm:t>
    </dgm:pt>
    <dgm:pt modelId="{C51554BB-F95F-4CF7-A91E-E3F0F96CE1DA}" type="sibTrans" cxnId="{6E4EFBCB-D79C-4CEA-8FC1-5319720953EC}">
      <dgm:prSet/>
      <dgm:spPr/>
      <dgm:t>
        <a:bodyPr/>
        <a:lstStyle/>
        <a:p>
          <a:endParaRPr lang="en-US"/>
        </a:p>
      </dgm:t>
    </dgm:pt>
    <dgm:pt modelId="{8E120770-CE2E-4662-8CC0-12D35BAE8C5C}">
      <dgm:prSet/>
      <dgm:spPr/>
      <dgm:t>
        <a:bodyPr/>
        <a:lstStyle/>
        <a:p>
          <a:r>
            <a:rPr lang="en-US" dirty="0">
              <a:solidFill>
                <a:srgbClr val="002060"/>
              </a:solidFill>
            </a:rPr>
            <a:t>SOCIAL MEDIA</a:t>
          </a:r>
        </a:p>
      </dgm:t>
    </dgm:pt>
    <dgm:pt modelId="{4122A114-2A35-435A-895E-A59E0A138DF9}" type="parTrans" cxnId="{14BCBC76-3258-4EC8-BC0D-8518BD51CDFA}">
      <dgm:prSet/>
      <dgm:spPr/>
      <dgm:t>
        <a:bodyPr/>
        <a:lstStyle/>
        <a:p>
          <a:endParaRPr lang="en-US"/>
        </a:p>
      </dgm:t>
    </dgm:pt>
    <dgm:pt modelId="{E65C3F2C-3F05-4D6D-A2CB-BD684247D30B}" type="sibTrans" cxnId="{14BCBC76-3258-4EC8-BC0D-8518BD51CDFA}">
      <dgm:prSet/>
      <dgm:spPr/>
      <dgm:t>
        <a:bodyPr/>
        <a:lstStyle/>
        <a:p>
          <a:endParaRPr lang="en-US"/>
        </a:p>
      </dgm:t>
    </dgm:pt>
    <dgm:pt modelId="{BF7863D5-EAAE-41EC-AE27-3D6152A49D2B}">
      <dgm:prSet/>
      <dgm:spPr/>
      <dgm:t>
        <a:bodyPr/>
        <a:lstStyle/>
        <a:p>
          <a:r>
            <a:rPr lang="en-US" dirty="0">
              <a:solidFill>
                <a:srgbClr val="002060"/>
              </a:solidFill>
            </a:rPr>
            <a:t>EMAIL MESSAGES</a:t>
          </a:r>
        </a:p>
      </dgm:t>
    </dgm:pt>
    <dgm:pt modelId="{A816C7BF-DD92-4C7A-9B23-302EDF1DE23A}" type="parTrans" cxnId="{A93EE13B-CF9C-45BC-BC20-660684AA276E}">
      <dgm:prSet/>
      <dgm:spPr/>
      <dgm:t>
        <a:bodyPr/>
        <a:lstStyle/>
        <a:p>
          <a:endParaRPr lang="en-US"/>
        </a:p>
      </dgm:t>
    </dgm:pt>
    <dgm:pt modelId="{39D79950-B3EE-4937-9AB5-22046DD62C08}" type="sibTrans" cxnId="{A93EE13B-CF9C-45BC-BC20-660684AA276E}">
      <dgm:prSet/>
      <dgm:spPr/>
      <dgm:t>
        <a:bodyPr/>
        <a:lstStyle/>
        <a:p>
          <a:endParaRPr lang="en-US"/>
        </a:p>
      </dgm:t>
    </dgm:pt>
    <dgm:pt modelId="{4579020F-C4BF-45E3-9EDC-90DF3D3DEC0E}">
      <dgm:prSet/>
      <dgm:spPr/>
      <dgm:t>
        <a:bodyPr/>
        <a:lstStyle/>
        <a:p>
          <a:r>
            <a:rPr lang="en-US"/>
            <a:t>REPORT IT!</a:t>
          </a:r>
        </a:p>
      </dgm:t>
    </dgm:pt>
    <dgm:pt modelId="{A67E12A9-0A18-4C53-A708-1B21972B2AEE}" type="parTrans" cxnId="{3C5BB80C-F142-4A21-9CED-49B8811BD793}">
      <dgm:prSet/>
      <dgm:spPr/>
      <dgm:t>
        <a:bodyPr/>
        <a:lstStyle/>
        <a:p>
          <a:endParaRPr lang="en-US"/>
        </a:p>
      </dgm:t>
    </dgm:pt>
    <dgm:pt modelId="{5EDC2FAB-4885-4F7A-B2C4-9BC0D33D1902}" type="sibTrans" cxnId="{3C5BB80C-F142-4A21-9CED-49B8811BD793}">
      <dgm:prSet/>
      <dgm:spPr/>
      <dgm:t>
        <a:bodyPr/>
        <a:lstStyle/>
        <a:p>
          <a:endParaRPr lang="en-US"/>
        </a:p>
      </dgm:t>
    </dgm:pt>
    <dgm:pt modelId="{7FB9FFE8-1772-4F57-B4C7-980296ED0A2B}" type="pres">
      <dgm:prSet presAssocID="{F8F84F16-0C08-4188-8000-874AF0D10313}" presName="linear" presStyleCnt="0">
        <dgm:presLayoutVars>
          <dgm:animLvl val="lvl"/>
          <dgm:resizeHandles val="exact"/>
        </dgm:presLayoutVars>
      </dgm:prSet>
      <dgm:spPr/>
    </dgm:pt>
    <dgm:pt modelId="{FAA39683-E6E3-4C59-B671-D8A5F8EBBA83}" type="pres">
      <dgm:prSet presAssocID="{6022AD41-ADB5-4597-BAA6-9EC58C5DBA65}" presName="parentText" presStyleLbl="node1" presStyleIdx="0" presStyleCnt="3">
        <dgm:presLayoutVars>
          <dgm:chMax val="0"/>
          <dgm:bulletEnabled val="1"/>
        </dgm:presLayoutVars>
      </dgm:prSet>
      <dgm:spPr/>
    </dgm:pt>
    <dgm:pt modelId="{D80ACAD3-E8C5-4499-87D6-823E0C6C25CB}" type="pres">
      <dgm:prSet presAssocID="{6022AD41-ADB5-4597-BAA6-9EC58C5DBA65}" presName="childText" presStyleLbl="revTx" presStyleIdx="0" presStyleCnt="2">
        <dgm:presLayoutVars>
          <dgm:bulletEnabled val="1"/>
        </dgm:presLayoutVars>
      </dgm:prSet>
      <dgm:spPr/>
    </dgm:pt>
    <dgm:pt modelId="{FB6C72C9-AFA6-42EE-B65E-C1DB69E99677}" type="pres">
      <dgm:prSet presAssocID="{325B3859-BCBD-4713-BAAA-EC35A14F9489}" presName="parentText" presStyleLbl="node1" presStyleIdx="1" presStyleCnt="3">
        <dgm:presLayoutVars>
          <dgm:chMax val="0"/>
          <dgm:bulletEnabled val="1"/>
        </dgm:presLayoutVars>
      </dgm:prSet>
      <dgm:spPr/>
    </dgm:pt>
    <dgm:pt modelId="{4254EE62-CCB9-4136-BA70-DC3A120F6314}" type="pres">
      <dgm:prSet presAssocID="{325B3859-BCBD-4713-BAAA-EC35A14F9489}" presName="childText" presStyleLbl="revTx" presStyleIdx="1" presStyleCnt="2">
        <dgm:presLayoutVars>
          <dgm:bulletEnabled val="1"/>
        </dgm:presLayoutVars>
      </dgm:prSet>
      <dgm:spPr/>
    </dgm:pt>
    <dgm:pt modelId="{909A5776-434F-4557-A6A8-493E40E1705C}" type="pres">
      <dgm:prSet presAssocID="{4579020F-C4BF-45E3-9EDC-90DF3D3DEC0E}" presName="parentText" presStyleLbl="node1" presStyleIdx="2" presStyleCnt="3">
        <dgm:presLayoutVars>
          <dgm:chMax val="0"/>
          <dgm:bulletEnabled val="1"/>
        </dgm:presLayoutVars>
      </dgm:prSet>
      <dgm:spPr/>
    </dgm:pt>
  </dgm:ptLst>
  <dgm:cxnLst>
    <dgm:cxn modelId="{2BC72D0B-69CE-42AC-B937-0884620DD46B}" type="presOf" srcId="{4579020F-C4BF-45E3-9EDC-90DF3D3DEC0E}" destId="{909A5776-434F-4557-A6A8-493E40E1705C}" srcOrd="0" destOrd="0" presId="urn:microsoft.com/office/officeart/2005/8/layout/vList2"/>
    <dgm:cxn modelId="{3C5BB80C-F142-4A21-9CED-49B8811BD793}" srcId="{F8F84F16-0C08-4188-8000-874AF0D10313}" destId="{4579020F-C4BF-45E3-9EDC-90DF3D3DEC0E}" srcOrd="2" destOrd="0" parTransId="{A67E12A9-0A18-4C53-A708-1B21972B2AEE}" sibTransId="{5EDC2FAB-4885-4F7A-B2C4-9BC0D33D1902}"/>
    <dgm:cxn modelId="{1A41AE19-B6CF-4371-90BC-F9DD205D1C4A}" srcId="{F8F84F16-0C08-4188-8000-874AF0D10313}" destId="{325B3859-BCBD-4713-BAAA-EC35A14F9489}" srcOrd="1" destOrd="0" parTransId="{228BE09F-FE42-4D05-9E90-9D6FC9E2BFB5}" sibTransId="{80B549B1-8A7C-41EF-8F90-D2E01E4A5D95}"/>
    <dgm:cxn modelId="{A9D2B61A-FD22-40FB-8139-CBBCCF194B4A}" type="presOf" srcId="{F8F84F16-0C08-4188-8000-874AF0D10313}" destId="{7FB9FFE8-1772-4F57-B4C7-980296ED0A2B}" srcOrd="0" destOrd="0" presId="urn:microsoft.com/office/officeart/2005/8/layout/vList2"/>
    <dgm:cxn modelId="{8C807B23-EAFA-48E9-9D06-D2A932C50776}" type="presOf" srcId="{BF7863D5-EAAE-41EC-AE27-3D6152A49D2B}" destId="{4254EE62-CCB9-4136-BA70-DC3A120F6314}" srcOrd="0" destOrd="2" presId="urn:microsoft.com/office/officeart/2005/8/layout/vList2"/>
    <dgm:cxn modelId="{46C0F12B-6655-414E-968A-A2B7744A70E7}" type="presOf" srcId="{BE8553B7-549D-426E-A43A-D416566C8B17}" destId="{4254EE62-CCB9-4136-BA70-DC3A120F6314}" srcOrd="0" destOrd="0" presId="urn:microsoft.com/office/officeart/2005/8/layout/vList2"/>
    <dgm:cxn modelId="{A93EE13B-CF9C-45BC-BC20-660684AA276E}" srcId="{325B3859-BCBD-4713-BAAA-EC35A14F9489}" destId="{BF7863D5-EAAE-41EC-AE27-3D6152A49D2B}" srcOrd="2" destOrd="0" parTransId="{A816C7BF-DD92-4C7A-9B23-302EDF1DE23A}" sibTransId="{39D79950-B3EE-4937-9AB5-22046DD62C08}"/>
    <dgm:cxn modelId="{56FEDB3E-EA7B-4C7F-9DF8-4429934E0220}" type="presOf" srcId="{B5CC83EC-5CE8-42A2-BE9F-144712AC48BC}" destId="{D80ACAD3-E8C5-4499-87D6-823E0C6C25CB}" srcOrd="0" destOrd="2" presId="urn:microsoft.com/office/officeart/2005/8/layout/vList2"/>
    <dgm:cxn modelId="{8B96EE5E-9F96-402A-967A-5659F681322A}" type="presOf" srcId="{7F10C616-A34C-4C72-912D-F951D0CB1DED}" destId="{D80ACAD3-E8C5-4499-87D6-823E0C6C25CB}" srcOrd="0" destOrd="1" presId="urn:microsoft.com/office/officeart/2005/8/layout/vList2"/>
    <dgm:cxn modelId="{C4C12D62-B1FD-4944-A0DA-53FC6723BDA7}" srcId="{6022AD41-ADB5-4597-BAA6-9EC58C5DBA65}" destId="{B5CC83EC-5CE8-42A2-BE9F-144712AC48BC}" srcOrd="2" destOrd="0" parTransId="{3CE4C400-CC10-4284-9921-DF7751CDC75E}" sibTransId="{BD1A64BF-2AE6-4DAC-9262-46894F2AEC50}"/>
    <dgm:cxn modelId="{14BCBC76-3258-4EC8-BC0D-8518BD51CDFA}" srcId="{325B3859-BCBD-4713-BAAA-EC35A14F9489}" destId="{8E120770-CE2E-4662-8CC0-12D35BAE8C5C}" srcOrd="1" destOrd="0" parTransId="{4122A114-2A35-435A-895E-A59E0A138DF9}" sibTransId="{E65C3F2C-3F05-4D6D-A2CB-BD684247D30B}"/>
    <dgm:cxn modelId="{9FB7418F-0D7B-4B56-9A71-63847F925EB5}" srcId="{F8F84F16-0C08-4188-8000-874AF0D10313}" destId="{6022AD41-ADB5-4597-BAA6-9EC58C5DBA65}" srcOrd="0" destOrd="0" parTransId="{4E75FE67-C846-47E1-B22A-76D6B8B0C863}" sibTransId="{AC6C2700-C093-49F0-8152-86D302872E1D}"/>
    <dgm:cxn modelId="{DE49969D-557E-438B-8DDE-DE58559E7338}" srcId="{6022AD41-ADB5-4597-BAA6-9EC58C5DBA65}" destId="{7F10C616-A34C-4C72-912D-F951D0CB1DED}" srcOrd="1" destOrd="0" parTransId="{5DD9287A-BB51-44BA-BDF4-61DBF6358E8B}" sibTransId="{A3C9B27F-3931-494E-BEF1-EBF3D2C53614}"/>
    <dgm:cxn modelId="{239869A8-3859-4519-AF25-734BC1DCE2ED}" type="presOf" srcId="{01820E5F-08CB-4AD4-B08A-7165F7F49744}" destId="{D80ACAD3-E8C5-4499-87D6-823E0C6C25CB}" srcOrd="0" destOrd="0" presId="urn:microsoft.com/office/officeart/2005/8/layout/vList2"/>
    <dgm:cxn modelId="{6E4EFBCB-D79C-4CEA-8FC1-5319720953EC}" srcId="{325B3859-BCBD-4713-BAAA-EC35A14F9489}" destId="{BE8553B7-549D-426E-A43A-D416566C8B17}" srcOrd="0" destOrd="0" parTransId="{E5CA4CFA-D581-4A9B-AF63-EA0CFD31D1A0}" sibTransId="{C51554BB-F95F-4CF7-A91E-E3F0F96CE1DA}"/>
    <dgm:cxn modelId="{30A779EA-F75B-4BAE-8447-C6FDE7A2948C}" type="presOf" srcId="{6022AD41-ADB5-4597-BAA6-9EC58C5DBA65}" destId="{FAA39683-E6E3-4C59-B671-D8A5F8EBBA83}" srcOrd="0" destOrd="0" presId="urn:microsoft.com/office/officeart/2005/8/layout/vList2"/>
    <dgm:cxn modelId="{2787B5EE-824B-4586-B75F-C97FDB4ED14E}" type="presOf" srcId="{325B3859-BCBD-4713-BAAA-EC35A14F9489}" destId="{FB6C72C9-AFA6-42EE-B65E-C1DB69E99677}" srcOrd="0" destOrd="0" presId="urn:microsoft.com/office/officeart/2005/8/layout/vList2"/>
    <dgm:cxn modelId="{388446EF-97FB-4425-9BDA-24C88D70ABCA}" srcId="{6022AD41-ADB5-4597-BAA6-9EC58C5DBA65}" destId="{01820E5F-08CB-4AD4-B08A-7165F7F49744}" srcOrd="0" destOrd="0" parTransId="{6D5875B9-BF8D-42F2-8024-4DB1A711B391}" sibTransId="{07F9EA5F-C174-490D-AA48-05884F4AE259}"/>
    <dgm:cxn modelId="{8C69E9FB-2E6A-4595-A0E9-A5D64A7308CD}" type="presOf" srcId="{8E120770-CE2E-4662-8CC0-12D35BAE8C5C}" destId="{4254EE62-CCB9-4136-BA70-DC3A120F6314}" srcOrd="0" destOrd="1" presId="urn:microsoft.com/office/officeart/2005/8/layout/vList2"/>
    <dgm:cxn modelId="{6438BFCE-D865-4583-8BE1-88E5A1836945}" type="presParOf" srcId="{7FB9FFE8-1772-4F57-B4C7-980296ED0A2B}" destId="{FAA39683-E6E3-4C59-B671-D8A5F8EBBA83}" srcOrd="0" destOrd="0" presId="urn:microsoft.com/office/officeart/2005/8/layout/vList2"/>
    <dgm:cxn modelId="{48299C26-2FAA-451A-A2C2-723803A09DEA}" type="presParOf" srcId="{7FB9FFE8-1772-4F57-B4C7-980296ED0A2B}" destId="{D80ACAD3-E8C5-4499-87D6-823E0C6C25CB}" srcOrd="1" destOrd="0" presId="urn:microsoft.com/office/officeart/2005/8/layout/vList2"/>
    <dgm:cxn modelId="{6EB3F813-322C-45A3-90C6-E7B95DDA1292}" type="presParOf" srcId="{7FB9FFE8-1772-4F57-B4C7-980296ED0A2B}" destId="{FB6C72C9-AFA6-42EE-B65E-C1DB69E99677}" srcOrd="2" destOrd="0" presId="urn:microsoft.com/office/officeart/2005/8/layout/vList2"/>
    <dgm:cxn modelId="{4BE2BD84-E4D5-403B-942E-D724DE940B6C}" type="presParOf" srcId="{7FB9FFE8-1772-4F57-B4C7-980296ED0A2B}" destId="{4254EE62-CCB9-4136-BA70-DC3A120F6314}" srcOrd="3" destOrd="0" presId="urn:microsoft.com/office/officeart/2005/8/layout/vList2"/>
    <dgm:cxn modelId="{D2FFF2CB-160F-47A2-9A36-84F88BEECE07}" type="presParOf" srcId="{7FB9FFE8-1772-4F57-B4C7-980296ED0A2B}" destId="{909A5776-434F-4557-A6A8-493E40E1705C}"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F0693-32D0-464A-BDD6-F02727BF1523}">
      <dsp:nvSpPr>
        <dsp:cNvPr id="0" name=""/>
        <dsp:cNvSpPr/>
      </dsp:nvSpPr>
      <dsp:spPr>
        <a:xfrm>
          <a:off x="581501" y="2044"/>
          <a:ext cx="2779811" cy="166788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kern="1200" dirty="0"/>
            <a:t>Physical Abuse</a:t>
          </a:r>
        </a:p>
      </dsp:txBody>
      <dsp:txXfrm>
        <a:off x="581501" y="2044"/>
        <a:ext cx="2779811" cy="1667887"/>
      </dsp:txXfrm>
    </dsp:sp>
    <dsp:sp modelId="{37775BCE-4E14-4AD3-B514-B1EB8B739B90}">
      <dsp:nvSpPr>
        <dsp:cNvPr id="0" name=""/>
        <dsp:cNvSpPr/>
      </dsp:nvSpPr>
      <dsp:spPr>
        <a:xfrm>
          <a:off x="3639294" y="2044"/>
          <a:ext cx="2779811" cy="1667887"/>
        </a:xfrm>
        <a:prstGeom prst="rect">
          <a:avLst/>
        </a:prstGeom>
        <a:solidFill>
          <a:schemeClr val="accent2">
            <a:hueOff val="1288722"/>
            <a:satOff val="-3699"/>
            <a:lumOff val="-592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kern="1200" dirty="0"/>
            <a:t>Verbal Abuse</a:t>
          </a:r>
        </a:p>
      </dsp:txBody>
      <dsp:txXfrm>
        <a:off x="3639294" y="2044"/>
        <a:ext cx="2779811" cy="1667887"/>
      </dsp:txXfrm>
    </dsp:sp>
    <dsp:sp modelId="{5B4810E4-B701-48D8-90AD-5D98A56D4C1D}">
      <dsp:nvSpPr>
        <dsp:cNvPr id="0" name=""/>
        <dsp:cNvSpPr/>
      </dsp:nvSpPr>
      <dsp:spPr>
        <a:xfrm>
          <a:off x="6697087" y="2044"/>
          <a:ext cx="2779811" cy="1667887"/>
        </a:xfrm>
        <a:prstGeom prst="rect">
          <a:avLst/>
        </a:prstGeom>
        <a:solidFill>
          <a:schemeClr val="accent2">
            <a:hueOff val="2577445"/>
            <a:satOff val="-7397"/>
            <a:lumOff val="-118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kern="1200" dirty="0"/>
            <a:t>Extreme Jealousy</a:t>
          </a:r>
          <a:endParaRPr lang="en-US" sz="2400" kern="1200" dirty="0"/>
        </a:p>
      </dsp:txBody>
      <dsp:txXfrm>
        <a:off x="6697087" y="2044"/>
        <a:ext cx="2779811" cy="1667887"/>
      </dsp:txXfrm>
    </dsp:sp>
    <dsp:sp modelId="{2DDEE185-3A72-403B-8EAD-2331F2D4CF6F}">
      <dsp:nvSpPr>
        <dsp:cNvPr id="0" name=""/>
        <dsp:cNvSpPr/>
      </dsp:nvSpPr>
      <dsp:spPr>
        <a:xfrm>
          <a:off x="581501" y="1947913"/>
          <a:ext cx="2779811" cy="1667887"/>
        </a:xfrm>
        <a:prstGeom prst="rect">
          <a:avLst/>
        </a:prstGeom>
        <a:solidFill>
          <a:schemeClr val="accent2">
            <a:hueOff val="3866168"/>
            <a:satOff val="-11096"/>
            <a:lumOff val="-1776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kern="1200" dirty="0"/>
            <a:t>Isolation</a:t>
          </a:r>
        </a:p>
      </dsp:txBody>
      <dsp:txXfrm>
        <a:off x="581501" y="1947913"/>
        <a:ext cx="2779811" cy="1667887"/>
      </dsp:txXfrm>
    </dsp:sp>
    <dsp:sp modelId="{85B94C32-4E21-4414-BE92-91366D8BA26B}">
      <dsp:nvSpPr>
        <dsp:cNvPr id="0" name=""/>
        <dsp:cNvSpPr/>
      </dsp:nvSpPr>
      <dsp:spPr>
        <a:xfrm>
          <a:off x="3639294" y="1947913"/>
          <a:ext cx="2779811" cy="1667887"/>
        </a:xfrm>
        <a:prstGeom prst="rect">
          <a:avLst/>
        </a:prstGeom>
        <a:solidFill>
          <a:schemeClr val="accent2">
            <a:hueOff val="5154890"/>
            <a:satOff val="-14794"/>
            <a:lumOff val="-2368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kern="1200" dirty="0"/>
            <a:t>Controlling</a:t>
          </a:r>
          <a:endParaRPr lang="en-US" sz="2400" kern="1200" dirty="0"/>
        </a:p>
      </dsp:txBody>
      <dsp:txXfrm>
        <a:off x="3639294" y="1947913"/>
        <a:ext cx="2779811" cy="1667887"/>
      </dsp:txXfrm>
    </dsp:sp>
    <dsp:sp modelId="{0F9F6CD8-9B31-48AF-9E6B-AD004563C0E8}">
      <dsp:nvSpPr>
        <dsp:cNvPr id="0" name=""/>
        <dsp:cNvSpPr/>
      </dsp:nvSpPr>
      <dsp:spPr>
        <a:xfrm>
          <a:off x="6697087" y="1947913"/>
          <a:ext cx="2779811" cy="1667887"/>
        </a:xfrm>
        <a:prstGeom prst="rect">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kern="1200" dirty="0"/>
            <a:t>Electronic</a:t>
          </a:r>
          <a:endParaRPr lang="en-US" sz="2400" kern="1200" dirty="0"/>
        </a:p>
      </dsp:txBody>
      <dsp:txXfrm>
        <a:off x="6697087" y="1947913"/>
        <a:ext cx="2779811" cy="1667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C710A-0244-4949-AB31-BC85601123E9}">
      <dsp:nvSpPr>
        <dsp:cNvPr id="0" name=""/>
        <dsp:cNvSpPr/>
      </dsp:nvSpPr>
      <dsp:spPr>
        <a:xfrm>
          <a:off x="0" y="247783"/>
          <a:ext cx="10058399" cy="932399"/>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0644" tIns="333248" rIns="78064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(non-emergency: 334.501.3100)</a:t>
          </a:r>
        </a:p>
        <a:p>
          <a:pPr marL="171450" lvl="1" indent="-171450" algn="l" defTabSz="711200">
            <a:lnSpc>
              <a:spcPct val="90000"/>
            </a:lnSpc>
            <a:spcBef>
              <a:spcPct val="0"/>
            </a:spcBef>
            <a:spcAft>
              <a:spcPct val="15000"/>
            </a:spcAft>
            <a:buChar char="•"/>
          </a:pPr>
          <a:r>
            <a:rPr lang="en-US" sz="1600" kern="1200" dirty="0"/>
            <a:t>Address: 141 N Ross Street, Auburn, Al</a:t>
          </a:r>
        </a:p>
      </dsp:txBody>
      <dsp:txXfrm>
        <a:off x="0" y="247783"/>
        <a:ext cx="10058399" cy="932399"/>
      </dsp:txXfrm>
    </dsp:sp>
    <dsp:sp modelId="{5064ADC2-74E9-4322-8BBE-D9E2F97E24EA}">
      <dsp:nvSpPr>
        <dsp:cNvPr id="0" name=""/>
        <dsp:cNvSpPr/>
      </dsp:nvSpPr>
      <dsp:spPr>
        <a:xfrm>
          <a:off x="502920" y="11623"/>
          <a:ext cx="7040880" cy="4723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en-US" sz="1600" kern="1200" dirty="0"/>
            <a:t>Auburn Police Department</a:t>
          </a:r>
        </a:p>
      </dsp:txBody>
      <dsp:txXfrm>
        <a:off x="525977" y="34680"/>
        <a:ext cx="6994766" cy="426206"/>
      </dsp:txXfrm>
    </dsp:sp>
    <dsp:sp modelId="{599F4216-A604-44F5-BB06-43AB5B042EEF}">
      <dsp:nvSpPr>
        <dsp:cNvPr id="0" name=""/>
        <dsp:cNvSpPr/>
      </dsp:nvSpPr>
      <dsp:spPr>
        <a:xfrm>
          <a:off x="0" y="1502743"/>
          <a:ext cx="10058399" cy="1461599"/>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0644" tIns="333248" rIns="78064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TITLE IX COORDINATOR, Kelley Taylor, email: </a:t>
          </a:r>
          <a:r>
            <a:rPr lang="en-US" sz="1600" kern="1200">
              <a:hlinkClick xmlns:r="http://schemas.openxmlformats.org/officeDocument/2006/relationships" r:id="rId1"/>
            </a:rPr>
            <a:t>taylokg@auburn.edu</a:t>
          </a:r>
          <a:endParaRPr lang="en-US" sz="1600" kern="1200"/>
        </a:p>
        <a:p>
          <a:pPr marL="171450" lvl="1" indent="-171450" algn="l" defTabSz="711200">
            <a:lnSpc>
              <a:spcPct val="90000"/>
            </a:lnSpc>
            <a:spcBef>
              <a:spcPct val="0"/>
            </a:spcBef>
            <a:spcAft>
              <a:spcPct val="15000"/>
            </a:spcAft>
            <a:buChar char="•"/>
          </a:pPr>
          <a:r>
            <a:rPr lang="en-US" sz="1600" kern="1200" dirty="0"/>
            <a:t>call: 334.844.4794</a:t>
          </a:r>
        </a:p>
        <a:p>
          <a:pPr marL="171450" lvl="1" indent="-171450" algn="l" defTabSz="711200">
            <a:lnSpc>
              <a:spcPct val="90000"/>
            </a:lnSpc>
            <a:spcBef>
              <a:spcPct val="0"/>
            </a:spcBef>
            <a:spcAft>
              <a:spcPct val="15000"/>
            </a:spcAft>
            <a:buChar char="•"/>
          </a:pPr>
          <a:r>
            <a:rPr lang="en-US" sz="1600" kern="1200" dirty="0"/>
            <a:t>walk-in 317 Foy Hall</a:t>
          </a:r>
        </a:p>
        <a:p>
          <a:pPr marL="171450" lvl="1" indent="-171450" algn="l" defTabSz="711200">
            <a:lnSpc>
              <a:spcPct val="90000"/>
            </a:lnSpc>
            <a:spcBef>
              <a:spcPct val="0"/>
            </a:spcBef>
            <a:spcAft>
              <a:spcPct val="15000"/>
            </a:spcAft>
            <a:buChar char="•"/>
          </a:pPr>
          <a:r>
            <a:rPr lang="en-US" sz="1600" kern="1200" dirty="0"/>
            <a:t>Online-Reporting Form </a:t>
          </a:r>
          <a:r>
            <a:rPr lang="en-US" sz="1600" kern="1200" dirty="0" err="1">
              <a:hlinkClick xmlns:r="http://schemas.openxmlformats.org/officeDocument/2006/relationships" r:id="rId2"/>
            </a:rPr>
            <a:t>aub.ie</a:t>
          </a:r>
          <a:r>
            <a:rPr lang="en-US" sz="1600" kern="1200" dirty="0">
              <a:hlinkClick xmlns:r="http://schemas.openxmlformats.org/officeDocument/2006/relationships" r:id="rId2"/>
            </a:rPr>
            <a:t>/report </a:t>
          </a:r>
          <a:endParaRPr lang="en-US" sz="1600" kern="1200" dirty="0"/>
        </a:p>
      </dsp:txBody>
      <dsp:txXfrm>
        <a:off x="0" y="1502743"/>
        <a:ext cx="10058399" cy="1461599"/>
      </dsp:txXfrm>
    </dsp:sp>
    <dsp:sp modelId="{6688DFE7-33A2-441D-82F4-1D50F56BADB1}">
      <dsp:nvSpPr>
        <dsp:cNvPr id="0" name=""/>
        <dsp:cNvSpPr/>
      </dsp:nvSpPr>
      <dsp:spPr>
        <a:xfrm>
          <a:off x="502920" y="1266583"/>
          <a:ext cx="7040880" cy="4723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en-US" sz="1600" kern="1200"/>
            <a:t>AA/EEO &amp; Title IX Office: </a:t>
          </a:r>
        </a:p>
      </dsp:txBody>
      <dsp:txXfrm>
        <a:off x="525977" y="1289640"/>
        <a:ext cx="6994766" cy="426206"/>
      </dsp:txXfrm>
    </dsp:sp>
    <dsp:sp modelId="{004BC8B8-7B62-4903-8493-6F5FDA9C1338}">
      <dsp:nvSpPr>
        <dsp:cNvPr id="0" name=""/>
        <dsp:cNvSpPr/>
      </dsp:nvSpPr>
      <dsp:spPr>
        <a:xfrm>
          <a:off x="0" y="3286903"/>
          <a:ext cx="10058399" cy="1436399"/>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0644" tIns="333248" rIns="780644" bIns="113792" numCol="1" spcCol="1270" anchor="t" anchorCtr="0">
          <a:noAutofit/>
        </a:bodyPr>
        <a:lstStyle/>
        <a:p>
          <a:pPr marL="171450" lvl="1" indent="-171450" algn="l" defTabSz="711200">
            <a:lnSpc>
              <a:spcPct val="90000"/>
            </a:lnSpc>
            <a:spcBef>
              <a:spcPct val="0"/>
            </a:spcBef>
            <a:spcAft>
              <a:spcPct val="15000"/>
            </a:spcAft>
            <a:buChar char="•"/>
          </a:pPr>
          <a:r>
            <a:rPr lang="en-US" sz="1600" u="sng" kern="1200" dirty="0"/>
            <a:t>Counseling &amp; Sport Psychology </a:t>
          </a:r>
          <a:r>
            <a:rPr lang="en-US" sz="1600" kern="1200" dirty="0"/>
            <a:t>– Athletics Complex – phone 334.844.5123</a:t>
          </a:r>
        </a:p>
        <a:p>
          <a:pPr marL="171450" lvl="1" indent="-171450" algn="l" defTabSz="711200">
            <a:lnSpc>
              <a:spcPct val="90000"/>
            </a:lnSpc>
            <a:spcBef>
              <a:spcPct val="0"/>
            </a:spcBef>
            <a:spcAft>
              <a:spcPct val="15000"/>
            </a:spcAft>
            <a:buChar char="•"/>
          </a:pPr>
          <a:r>
            <a:rPr lang="en-US" sz="1600" u="sng" kern="1200" dirty="0"/>
            <a:t>Student Counseling &amp; Psychological Services </a:t>
          </a:r>
          <a:r>
            <a:rPr lang="en-US" sz="1600" kern="1200" dirty="0"/>
            <a:t>- 2086 Student Center - phone:334.844.5123</a:t>
          </a:r>
        </a:p>
        <a:p>
          <a:pPr marL="171450" lvl="1" indent="-171450" algn="l" defTabSz="711200">
            <a:lnSpc>
              <a:spcPct val="90000"/>
            </a:lnSpc>
            <a:spcBef>
              <a:spcPct val="0"/>
            </a:spcBef>
            <a:spcAft>
              <a:spcPct val="15000"/>
            </a:spcAft>
            <a:buChar char="•"/>
          </a:pPr>
          <a:r>
            <a:rPr lang="en-US" sz="1600" kern="1200" dirty="0"/>
            <a:t>S</a:t>
          </a:r>
          <a:r>
            <a:rPr lang="en-US" sz="1600" u="sng" kern="1200" dirty="0"/>
            <a:t>afe Harbor </a:t>
          </a:r>
          <a:r>
            <a:rPr lang="en-US" sz="1600" kern="1200" dirty="0"/>
            <a:t>(advocates for students and employees) - 1206 Student Center – phone: 24/7 crisis # 334.844.safe (7233) </a:t>
          </a:r>
        </a:p>
      </dsp:txBody>
      <dsp:txXfrm>
        <a:off x="0" y="3286903"/>
        <a:ext cx="10058399" cy="1436399"/>
      </dsp:txXfrm>
    </dsp:sp>
    <dsp:sp modelId="{2FBF0344-465E-48D7-A2C6-C987900866E8}">
      <dsp:nvSpPr>
        <dsp:cNvPr id="0" name=""/>
        <dsp:cNvSpPr/>
      </dsp:nvSpPr>
      <dsp:spPr>
        <a:xfrm>
          <a:off x="502920" y="3050743"/>
          <a:ext cx="7040880" cy="47232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en-US" sz="1600" kern="1200"/>
            <a:t>Confidential Resources: </a:t>
          </a:r>
        </a:p>
      </dsp:txBody>
      <dsp:txXfrm>
        <a:off x="525977" y="3073800"/>
        <a:ext cx="6994766"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80B04-A0C1-4C51-A083-EF5386B42CC9}">
      <dsp:nvSpPr>
        <dsp:cNvPr id="0" name=""/>
        <dsp:cNvSpPr/>
      </dsp:nvSpPr>
      <dsp:spPr>
        <a:xfrm>
          <a:off x="287043" y="931422"/>
          <a:ext cx="892125" cy="8921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F2F404-9534-4EA0-B6F0-75FC35CC1405}">
      <dsp:nvSpPr>
        <dsp:cNvPr id="0" name=""/>
        <dsp:cNvSpPr/>
      </dsp:nvSpPr>
      <dsp:spPr>
        <a:xfrm>
          <a:off x="477168" y="1121547"/>
          <a:ext cx="511875" cy="51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D3AA6C-3CE0-4AD7-A88F-CD331ECB8EE8}">
      <dsp:nvSpPr>
        <dsp:cNvPr id="0" name=""/>
        <dsp:cNvSpPr/>
      </dsp:nvSpPr>
      <dsp:spPr>
        <a:xfrm>
          <a:off x="1856" y="2101422"/>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NO CONTACT DIRECTIVES</a:t>
          </a:r>
        </a:p>
      </dsp:txBody>
      <dsp:txXfrm>
        <a:off x="1856" y="2101422"/>
        <a:ext cx="1462500" cy="585000"/>
      </dsp:txXfrm>
    </dsp:sp>
    <dsp:sp modelId="{213E8911-A86A-4825-BF87-8380D07F95D5}">
      <dsp:nvSpPr>
        <dsp:cNvPr id="0" name=""/>
        <dsp:cNvSpPr/>
      </dsp:nvSpPr>
      <dsp:spPr>
        <a:xfrm>
          <a:off x="2005481" y="931422"/>
          <a:ext cx="892125" cy="8921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EB05CC-2A8B-4277-B418-B43BBE93A54D}">
      <dsp:nvSpPr>
        <dsp:cNvPr id="0" name=""/>
        <dsp:cNvSpPr/>
      </dsp:nvSpPr>
      <dsp:spPr>
        <a:xfrm>
          <a:off x="2195606" y="1121547"/>
          <a:ext cx="511875" cy="51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7F3ED4-6497-4D88-87CE-B835F70A80A1}">
      <dsp:nvSpPr>
        <dsp:cNvPr id="0" name=""/>
        <dsp:cNvSpPr/>
      </dsp:nvSpPr>
      <dsp:spPr>
        <a:xfrm>
          <a:off x="1720293" y="2101422"/>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SAFETY PLANNING</a:t>
          </a:r>
        </a:p>
      </dsp:txBody>
      <dsp:txXfrm>
        <a:off x="1720293" y="2101422"/>
        <a:ext cx="1462500" cy="585000"/>
      </dsp:txXfrm>
    </dsp:sp>
    <dsp:sp modelId="{1701ACAA-CA99-4E6B-AC9E-75641A58297C}">
      <dsp:nvSpPr>
        <dsp:cNvPr id="0" name=""/>
        <dsp:cNvSpPr/>
      </dsp:nvSpPr>
      <dsp:spPr>
        <a:xfrm>
          <a:off x="3723918" y="931422"/>
          <a:ext cx="892125" cy="8921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17AA0C-43E6-4B50-9E2D-CE7352871B20}">
      <dsp:nvSpPr>
        <dsp:cNvPr id="0" name=""/>
        <dsp:cNvSpPr/>
      </dsp:nvSpPr>
      <dsp:spPr>
        <a:xfrm>
          <a:off x="3914043" y="1121547"/>
          <a:ext cx="511875" cy="51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A2CB21-5BE4-474D-9960-09D3BC0925BB}">
      <dsp:nvSpPr>
        <dsp:cNvPr id="0" name=""/>
        <dsp:cNvSpPr/>
      </dsp:nvSpPr>
      <dsp:spPr>
        <a:xfrm>
          <a:off x="3438731" y="2101422"/>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SCHEDULE CHANGES (ACADEMIC OR WORK)</a:t>
          </a:r>
        </a:p>
      </dsp:txBody>
      <dsp:txXfrm>
        <a:off x="3438731" y="2101422"/>
        <a:ext cx="1462500" cy="585000"/>
      </dsp:txXfrm>
    </dsp:sp>
    <dsp:sp modelId="{10A4BACB-3B8E-46DB-ABD3-94B7DF6ECA0A}">
      <dsp:nvSpPr>
        <dsp:cNvPr id="0" name=""/>
        <dsp:cNvSpPr/>
      </dsp:nvSpPr>
      <dsp:spPr>
        <a:xfrm>
          <a:off x="5442356" y="931422"/>
          <a:ext cx="892125" cy="89212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2D9885-7530-4677-A164-4ED05B13460B}">
      <dsp:nvSpPr>
        <dsp:cNvPr id="0" name=""/>
        <dsp:cNvSpPr/>
      </dsp:nvSpPr>
      <dsp:spPr>
        <a:xfrm>
          <a:off x="5632481" y="1121547"/>
          <a:ext cx="511875" cy="5118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9ACF04-B621-45AC-839E-AB21CCE43FC6}">
      <dsp:nvSpPr>
        <dsp:cNvPr id="0" name=""/>
        <dsp:cNvSpPr/>
      </dsp:nvSpPr>
      <dsp:spPr>
        <a:xfrm>
          <a:off x="5157168" y="2101422"/>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ON CAMPUS HOUSING CHANGES</a:t>
          </a:r>
        </a:p>
      </dsp:txBody>
      <dsp:txXfrm>
        <a:off x="5157168" y="2101422"/>
        <a:ext cx="1462500" cy="585000"/>
      </dsp:txXfrm>
    </dsp:sp>
    <dsp:sp modelId="{CA1D23B1-93D1-4E08-B6B3-8CDDA977C4B7}">
      <dsp:nvSpPr>
        <dsp:cNvPr id="0" name=""/>
        <dsp:cNvSpPr/>
      </dsp:nvSpPr>
      <dsp:spPr>
        <a:xfrm>
          <a:off x="7160793" y="931422"/>
          <a:ext cx="892125" cy="89212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A95518-38CF-45F3-BFB2-9A20B71089D8}">
      <dsp:nvSpPr>
        <dsp:cNvPr id="0" name=""/>
        <dsp:cNvSpPr/>
      </dsp:nvSpPr>
      <dsp:spPr>
        <a:xfrm>
          <a:off x="7350918" y="1121547"/>
          <a:ext cx="511875" cy="5118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3890CD-4FA1-40F4-A1A3-A55223AB57A7}">
      <dsp:nvSpPr>
        <dsp:cNvPr id="0" name=""/>
        <dsp:cNvSpPr/>
      </dsp:nvSpPr>
      <dsp:spPr>
        <a:xfrm>
          <a:off x="6875606" y="2101422"/>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RESTRICTIONS</a:t>
          </a:r>
        </a:p>
      </dsp:txBody>
      <dsp:txXfrm>
        <a:off x="6875606" y="2101422"/>
        <a:ext cx="1462500" cy="585000"/>
      </dsp:txXfrm>
    </dsp:sp>
    <dsp:sp modelId="{706E425A-5C66-4F6F-B89D-1B8130CE9E98}">
      <dsp:nvSpPr>
        <dsp:cNvPr id="0" name=""/>
        <dsp:cNvSpPr/>
      </dsp:nvSpPr>
      <dsp:spPr>
        <a:xfrm>
          <a:off x="8879231" y="931422"/>
          <a:ext cx="892125" cy="8921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0BAE9E-73FF-41AD-8FC8-06BDC70655EE}">
      <dsp:nvSpPr>
        <dsp:cNvPr id="0" name=""/>
        <dsp:cNvSpPr/>
      </dsp:nvSpPr>
      <dsp:spPr>
        <a:xfrm>
          <a:off x="9069356" y="1121547"/>
          <a:ext cx="511875" cy="51187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CBF46F-BDB4-4B95-BDFC-B779E3F485F6}">
      <dsp:nvSpPr>
        <dsp:cNvPr id="0" name=""/>
        <dsp:cNvSpPr/>
      </dsp:nvSpPr>
      <dsp:spPr>
        <a:xfrm>
          <a:off x="8594043" y="2101422"/>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EMERGENCY REMOVAL / SUSPENSIONS</a:t>
          </a:r>
        </a:p>
      </dsp:txBody>
      <dsp:txXfrm>
        <a:off x="8594043" y="2101422"/>
        <a:ext cx="1462500" cy="585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2B1C0-B249-4638-A700-D6A1630DCEAF}">
      <dsp:nvSpPr>
        <dsp:cNvPr id="0" name=""/>
        <dsp:cNvSpPr/>
      </dsp:nvSpPr>
      <dsp:spPr>
        <a:xfrm>
          <a:off x="3403272" y="623069"/>
          <a:ext cx="481111" cy="91440"/>
        </a:xfrm>
        <a:custGeom>
          <a:avLst/>
          <a:gdLst/>
          <a:ahLst/>
          <a:cxnLst/>
          <a:rect l="0" t="0" r="0" b="0"/>
          <a:pathLst>
            <a:path>
              <a:moveTo>
                <a:pt x="0" y="45720"/>
              </a:moveTo>
              <a:lnTo>
                <a:pt x="481111"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31035" y="666231"/>
        <a:ext cx="25585" cy="5117"/>
      </dsp:txXfrm>
    </dsp:sp>
    <dsp:sp modelId="{8AE29D16-F77A-4130-A18A-CD7E482F4AB6}">
      <dsp:nvSpPr>
        <dsp:cNvPr id="0" name=""/>
        <dsp:cNvSpPr/>
      </dsp:nvSpPr>
      <dsp:spPr>
        <a:xfrm>
          <a:off x="1180241" y="1340"/>
          <a:ext cx="2224831" cy="133489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019" tIns="114434" rIns="109019" bIns="114434" numCol="1" spcCol="1270" anchor="ctr" anchorCtr="0">
          <a:noAutofit/>
        </a:bodyPr>
        <a:lstStyle/>
        <a:p>
          <a:pPr marL="0" lvl="0" indent="0" algn="ctr" defTabSz="1111250">
            <a:lnSpc>
              <a:spcPct val="90000"/>
            </a:lnSpc>
            <a:spcBef>
              <a:spcPct val="0"/>
            </a:spcBef>
            <a:spcAft>
              <a:spcPct val="35000"/>
            </a:spcAft>
            <a:buNone/>
          </a:pPr>
          <a:r>
            <a:rPr lang="en-US" sz="2500" kern="1200" dirty="0"/>
            <a:t>assessment</a:t>
          </a:r>
        </a:p>
      </dsp:txBody>
      <dsp:txXfrm>
        <a:off x="1180241" y="1340"/>
        <a:ext cx="2224831" cy="1334898"/>
      </dsp:txXfrm>
    </dsp:sp>
    <dsp:sp modelId="{1D577863-3B9E-435D-A068-8A80AB21C12B}">
      <dsp:nvSpPr>
        <dsp:cNvPr id="0" name=""/>
        <dsp:cNvSpPr/>
      </dsp:nvSpPr>
      <dsp:spPr>
        <a:xfrm>
          <a:off x="6139815" y="623069"/>
          <a:ext cx="481111" cy="91440"/>
        </a:xfrm>
        <a:custGeom>
          <a:avLst/>
          <a:gdLst/>
          <a:ahLst/>
          <a:cxnLst/>
          <a:rect l="0" t="0" r="0" b="0"/>
          <a:pathLst>
            <a:path>
              <a:moveTo>
                <a:pt x="0" y="45720"/>
              </a:moveTo>
              <a:lnTo>
                <a:pt x="481111"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67578" y="666231"/>
        <a:ext cx="25585" cy="5117"/>
      </dsp:txXfrm>
    </dsp:sp>
    <dsp:sp modelId="{8A6F1043-ED63-448F-9B90-AB1DC639A5B9}">
      <dsp:nvSpPr>
        <dsp:cNvPr id="0" name=""/>
        <dsp:cNvSpPr/>
      </dsp:nvSpPr>
      <dsp:spPr>
        <a:xfrm>
          <a:off x="3916784" y="1340"/>
          <a:ext cx="2224831" cy="133489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019" tIns="114434" rIns="109019" bIns="114434" numCol="1" spcCol="1270" anchor="ctr" anchorCtr="0">
          <a:noAutofit/>
        </a:bodyPr>
        <a:lstStyle/>
        <a:p>
          <a:pPr marL="0" lvl="0" indent="0" algn="ctr" defTabSz="1111250">
            <a:lnSpc>
              <a:spcPct val="90000"/>
            </a:lnSpc>
            <a:spcBef>
              <a:spcPct val="0"/>
            </a:spcBef>
            <a:spcAft>
              <a:spcPct val="35000"/>
            </a:spcAft>
            <a:buNone/>
          </a:pPr>
          <a:r>
            <a:rPr lang="en-US" sz="2500" kern="1200" dirty="0"/>
            <a:t>informal / formal</a:t>
          </a:r>
        </a:p>
      </dsp:txBody>
      <dsp:txXfrm>
        <a:off x="3916784" y="1340"/>
        <a:ext cx="2224831" cy="1334898"/>
      </dsp:txXfrm>
    </dsp:sp>
    <dsp:sp modelId="{1650372D-C184-4F40-9EE8-8DBE8AF4567F}">
      <dsp:nvSpPr>
        <dsp:cNvPr id="0" name=""/>
        <dsp:cNvSpPr/>
      </dsp:nvSpPr>
      <dsp:spPr>
        <a:xfrm>
          <a:off x="2292657" y="1334439"/>
          <a:ext cx="5473085" cy="481111"/>
        </a:xfrm>
        <a:custGeom>
          <a:avLst/>
          <a:gdLst/>
          <a:ahLst/>
          <a:cxnLst/>
          <a:rect l="0" t="0" r="0" b="0"/>
          <a:pathLst>
            <a:path>
              <a:moveTo>
                <a:pt x="5473085" y="0"/>
              </a:moveTo>
              <a:lnTo>
                <a:pt x="5473085" y="257655"/>
              </a:lnTo>
              <a:lnTo>
                <a:pt x="0" y="257655"/>
              </a:lnTo>
              <a:lnTo>
                <a:pt x="0" y="481111"/>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91776" y="1572436"/>
        <a:ext cx="274847" cy="5117"/>
      </dsp:txXfrm>
    </dsp:sp>
    <dsp:sp modelId="{AEC2BFE3-718D-4FE2-BC82-D0DCC29428F9}">
      <dsp:nvSpPr>
        <dsp:cNvPr id="0" name=""/>
        <dsp:cNvSpPr/>
      </dsp:nvSpPr>
      <dsp:spPr>
        <a:xfrm>
          <a:off x="6653327" y="1340"/>
          <a:ext cx="2224831" cy="133489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019" tIns="114434" rIns="109019" bIns="114434" numCol="1" spcCol="1270" anchor="ctr" anchorCtr="0">
          <a:noAutofit/>
        </a:bodyPr>
        <a:lstStyle/>
        <a:p>
          <a:pPr marL="0" lvl="0" indent="0" algn="ctr" defTabSz="1111250">
            <a:lnSpc>
              <a:spcPct val="90000"/>
            </a:lnSpc>
            <a:spcBef>
              <a:spcPct val="0"/>
            </a:spcBef>
            <a:spcAft>
              <a:spcPct val="35000"/>
            </a:spcAft>
            <a:buNone/>
          </a:pPr>
          <a:r>
            <a:rPr lang="en-US" sz="2500" kern="1200" dirty="0"/>
            <a:t>investigation</a:t>
          </a:r>
        </a:p>
      </dsp:txBody>
      <dsp:txXfrm>
        <a:off x="6653327" y="1340"/>
        <a:ext cx="2224831" cy="1334898"/>
      </dsp:txXfrm>
    </dsp:sp>
    <dsp:sp modelId="{F7A4224D-8CBA-4A59-B876-71043F7FAC26}">
      <dsp:nvSpPr>
        <dsp:cNvPr id="0" name=""/>
        <dsp:cNvSpPr/>
      </dsp:nvSpPr>
      <dsp:spPr>
        <a:xfrm>
          <a:off x="3403272" y="2469680"/>
          <a:ext cx="481111" cy="91440"/>
        </a:xfrm>
        <a:custGeom>
          <a:avLst/>
          <a:gdLst/>
          <a:ahLst/>
          <a:cxnLst/>
          <a:rect l="0" t="0" r="0" b="0"/>
          <a:pathLst>
            <a:path>
              <a:moveTo>
                <a:pt x="0" y="45720"/>
              </a:moveTo>
              <a:lnTo>
                <a:pt x="481111"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31035" y="2512841"/>
        <a:ext cx="25585" cy="5117"/>
      </dsp:txXfrm>
    </dsp:sp>
    <dsp:sp modelId="{E7E8FE9A-8D22-40C3-BBEB-3B0D2F1193C2}">
      <dsp:nvSpPr>
        <dsp:cNvPr id="0" name=""/>
        <dsp:cNvSpPr/>
      </dsp:nvSpPr>
      <dsp:spPr>
        <a:xfrm>
          <a:off x="1180241" y="1847950"/>
          <a:ext cx="2224831" cy="133489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019" tIns="114434" rIns="109019" bIns="114434" numCol="1" spcCol="1270" anchor="ctr" anchorCtr="0">
          <a:noAutofit/>
        </a:bodyPr>
        <a:lstStyle/>
        <a:p>
          <a:pPr marL="0" lvl="0" indent="0" algn="ctr" defTabSz="1111250">
            <a:lnSpc>
              <a:spcPct val="90000"/>
            </a:lnSpc>
            <a:spcBef>
              <a:spcPct val="0"/>
            </a:spcBef>
            <a:spcAft>
              <a:spcPct val="35000"/>
            </a:spcAft>
            <a:buNone/>
          </a:pPr>
          <a:r>
            <a:rPr lang="en-US" sz="2500" kern="1200" dirty="0"/>
            <a:t>hearing</a:t>
          </a:r>
        </a:p>
      </dsp:txBody>
      <dsp:txXfrm>
        <a:off x="1180241" y="1847950"/>
        <a:ext cx="2224831" cy="1334898"/>
      </dsp:txXfrm>
    </dsp:sp>
    <dsp:sp modelId="{16FE8B27-5DA8-4C0A-BB1F-9820F05C803B}">
      <dsp:nvSpPr>
        <dsp:cNvPr id="0" name=""/>
        <dsp:cNvSpPr/>
      </dsp:nvSpPr>
      <dsp:spPr>
        <a:xfrm>
          <a:off x="6139815" y="2469680"/>
          <a:ext cx="481111" cy="91440"/>
        </a:xfrm>
        <a:custGeom>
          <a:avLst/>
          <a:gdLst/>
          <a:ahLst/>
          <a:cxnLst/>
          <a:rect l="0" t="0" r="0" b="0"/>
          <a:pathLst>
            <a:path>
              <a:moveTo>
                <a:pt x="0" y="45720"/>
              </a:moveTo>
              <a:lnTo>
                <a:pt x="481111"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67578" y="2512841"/>
        <a:ext cx="25585" cy="5117"/>
      </dsp:txXfrm>
    </dsp:sp>
    <dsp:sp modelId="{AD5B7737-2859-40EF-BC3C-2B03260ADAE4}">
      <dsp:nvSpPr>
        <dsp:cNvPr id="0" name=""/>
        <dsp:cNvSpPr/>
      </dsp:nvSpPr>
      <dsp:spPr>
        <a:xfrm>
          <a:off x="3916784" y="1847950"/>
          <a:ext cx="2224831" cy="133489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019" tIns="114434" rIns="109019" bIns="114434" numCol="1" spcCol="1270" anchor="ctr" anchorCtr="0">
          <a:noAutofit/>
        </a:bodyPr>
        <a:lstStyle/>
        <a:p>
          <a:pPr marL="0" lvl="0" indent="0" algn="ctr" defTabSz="1111250">
            <a:lnSpc>
              <a:spcPct val="90000"/>
            </a:lnSpc>
            <a:spcBef>
              <a:spcPct val="0"/>
            </a:spcBef>
            <a:spcAft>
              <a:spcPct val="35000"/>
            </a:spcAft>
            <a:buNone/>
          </a:pPr>
          <a:r>
            <a:rPr lang="en-US" sz="2500" kern="1200" dirty="0"/>
            <a:t>determination</a:t>
          </a:r>
        </a:p>
      </dsp:txBody>
      <dsp:txXfrm>
        <a:off x="3916784" y="1847950"/>
        <a:ext cx="2224831" cy="1334898"/>
      </dsp:txXfrm>
    </dsp:sp>
    <dsp:sp modelId="{D4734389-2ED3-4239-9058-6DF8910B045B}">
      <dsp:nvSpPr>
        <dsp:cNvPr id="0" name=""/>
        <dsp:cNvSpPr/>
      </dsp:nvSpPr>
      <dsp:spPr>
        <a:xfrm>
          <a:off x="2292657" y="3181049"/>
          <a:ext cx="5473085" cy="481111"/>
        </a:xfrm>
        <a:custGeom>
          <a:avLst/>
          <a:gdLst/>
          <a:ahLst/>
          <a:cxnLst/>
          <a:rect l="0" t="0" r="0" b="0"/>
          <a:pathLst>
            <a:path>
              <a:moveTo>
                <a:pt x="5473085" y="0"/>
              </a:moveTo>
              <a:lnTo>
                <a:pt x="5473085" y="257655"/>
              </a:lnTo>
              <a:lnTo>
                <a:pt x="0" y="257655"/>
              </a:lnTo>
              <a:lnTo>
                <a:pt x="0" y="481111"/>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91776" y="3419046"/>
        <a:ext cx="274847" cy="5117"/>
      </dsp:txXfrm>
    </dsp:sp>
    <dsp:sp modelId="{2E402F6B-1091-49C6-9C40-3498D8A249D0}">
      <dsp:nvSpPr>
        <dsp:cNvPr id="0" name=""/>
        <dsp:cNvSpPr/>
      </dsp:nvSpPr>
      <dsp:spPr>
        <a:xfrm>
          <a:off x="6653327" y="1847950"/>
          <a:ext cx="2224831" cy="133489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019" tIns="114434" rIns="109019" bIns="114434" numCol="1" spcCol="1270" anchor="ctr" anchorCtr="0">
          <a:noAutofit/>
        </a:bodyPr>
        <a:lstStyle/>
        <a:p>
          <a:pPr marL="0" lvl="0" indent="0" algn="ctr" defTabSz="1111250">
            <a:lnSpc>
              <a:spcPct val="90000"/>
            </a:lnSpc>
            <a:spcBef>
              <a:spcPct val="0"/>
            </a:spcBef>
            <a:spcAft>
              <a:spcPct val="35000"/>
            </a:spcAft>
            <a:buNone/>
          </a:pPr>
          <a:r>
            <a:rPr lang="en-US" sz="2500" kern="1200" dirty="0"/>
            <a:t>appeal</a:t>
          </a:r>
        </a:p>
      </dsp:txBody>
      <dsp:txXfrm>
        <a:off x="6653327" y="1847950"/>
        <a:ext cx="2224831" cy="1334898"/>
      </dsp:txXfrm>
    </dsp:sp>
    <dsp:sp modelId="{E821F4DB-9C2C-4A47-ADD9-45710DDCE4B9}">
      <dsp:nvSpPr>
        <dsp:cNvPr id="0" name=""/>
        <dsp:cNvSpPr/>
      </dsp:nvSpPr>
      <dsp:spPr>
        <a:xfrm>
          <a:off x="1180241" y="3694560"/>
          <a:ext cx="2224831" cy="133489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019" tIns="114434" rIns="109019" bIns="114434" numCol="1" spcCol="1270" anchor="ctr" anchorCtr="0">
          <a:noAutofit/>
        </a:bodyPr>
        <a:lstStyle/>
        <a:p>
          <a:pPr marL="0" lvl="0" indent="0" algn="ctr" defTabSz="1111250">
            <a:lnSpc>
              <a:spcPct val="90000"/>
            </a:lnSpc>
            <a:spcBef>
              <a:spcPct val="0"/>
            </a:spcBef>
            <a:spcAft>
              <a:spcPct val="35000"/>
            </a:spcAft>
            <a:buNone/>
          </a:pPr>
          <a:r>
            <a:rPr lang="en-US" sz="2500" kern="1200" dirty="0"/>
            <a:t>determination</a:t>
          </a:r>
        </a:p>
      </dsp:txBody>
      <dsp:txXfrm>
        <a:off x="1180241" y="3694560"/>
        <a:ext cx="2224831" cy="13348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39683-E6E3-4C59-B671-D8A5F8EBBA83}">
      <dsp:nvSpPr>
        <dsp:cNvPr id="0" name=""/>
        <dsp:cNvSpPr/>
      </dsp:nvSpPr>
      <dsp:spPr>
        <a:xfrm>
          <a:off x="0" y="89384"/>
          <a:ext cx="10058399" cy="68796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MEDICAL EXAM RIGHT AWAY</a:t>
          </a:r>
        </a:p>
      </dsp:txBody>
      <dsp:txXfrm>
        <a:off x="33583" y="122967"/>
        <a:ext cx="9991233" cy="620794"/>
      </dsp:txXfrm>
    </dsp:sp>
    <dsp:sp modelId="{D80ACAD3-E8C5-4499-87D6-823E0C6C25CB}">
      <dsp:nvSpPr>
        <dsp:cNvPr id="0" name=""/>
        <dsp:cNvSpPr/>
      </dsp:nvSpPr>
      <dsp:spPr>
        <a:xfrm>
          <a:off x="0" y="777344"/>
          <a:ext cx="10058399"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rgbClr val="002060"/>
              </a:solidFill>
            </a:rPr>
            <a:t>DON’T SHOWER</a:t>
          </a:r>
        </a:p>
        <a:p>
          <a:pPr marL="228600" lvl="1" indent="-228600" algn="l" defTabSz="977900">
            <a:lnSpc>
              <a:spcPct val="90000"/>
            </a:lnSpc>
            <a:spcBef>
              <a:spcPct val="0"/>
            </a:spcBef>
            <a:spcAft>
              <a:spcPct val="20000"/>
            </a:spcAft>
            <a:buChar char="•"/>
          </a:pPr>
          <a:r>
            <a:rPr lang="en-US" sz="2200" kern="1200" dirty="0">
              <a:solidFill>
                <a:srgbClr val="002060"/>
              </a:solidFill>
            </a:rPr>
            <a:t>DON’T THROWING AWAY ITEMS (CONDOMS)</a:t>
          </a:r>
        </a:p>
        <a:p>
          <a:pPr marL="228600" lvl="1" indent="-228600" algn="l" defTabSz="977900">
            <a:lnSpc>
              <a:spcPct val="90000"/>
            </a:lnSpc>
            <a:spcBef>
              <a:spcPct val="0"/>
            </a:spcBef>
            <a:spcAft>
              <a:spcPct val="20000"/>
            </a:spcAft>
            <a:buChar char="•"/>
          </a:pPr>
          <a:r>
            <a:rPr lang="en-US" sz="2200" kern="1200" dirty="0">
              <a:solidFill>
                <a:srgbClr val="002060"/>
              </a:solidFill>
            </a:rPr>
            <a:t>DON’T WASH CLOTHES OR SHEETS</a:t>
          </a:r>
        </a:p>
      </dsp:txBody>
      <dsp:txXfrm>
        <a:off x="0" y="777344"/>
        <a:ext cx="10058399" cy="1130220"/>
      </dsp:txXfrm>
    </dsp:sp>
    <dsp:sp modelId="{FB6C72C9-AFA6-42EE-B65E-C1DB69E99677}">
      <dsp:nvSpPr>
        <dsp:cNvPr id="0" name=""/>
        <dsp:cNvSpPr/>
      </dsp:nvSpPr>
      <dsp:spPr>
        <a:xfrm>
          <a:off x="0" y="1907564"/>
          <a:ext cx="10058399" cy="68796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SAVE ELECTRONIC EVIDENCE</a:t>
          </a:r>
        </a:p>
      </dsp:txBody>
      <dsp:txXfrm>
        <a:off x="33583" y="1941147"/>
        <a:ext cx="9991233" cy="620794"/>
      </dsp:txXfrm>
    </dsp:sp>
    <dsp:sp modelId="{4254EE62-CCB9-4136-BA70-DC3A120F6314}">
      <dsp:nvSpPr>
        <dsp:cNvPr id="0" name=""/>
        <dsp:cNvSpPr/>
      </dsp:nvSpPr>
      <dsp:spPr>
        <a:xfrm>
          <a:off x="0" y="2595525"/>
          <a:ext cx="10058399"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rgbClr val="002060"/>
              </a:solidFill>
            </a:rPr>
            <a:t>TEXT	</a:t>
          </a:r>
        </a:p>
        <a:p>
          <a:pPr marL="228600" lvl="1" indent="-228600" algn="l" defTabSz="977900">
            <a:lnSpc>
              <a:spcPct val="90000"/>
            </a:lnSpc>
            <a:spcBef>
              <a:spcPct val="0"/>
            </a:spcBef>
            <a:spcAft>
              <a:spcPct val="20000"/>
            </a:spcAft>
            <a:buChar char="•"/>
          </a:pPr>
          <a:r>
            <a:rPr lang="en-US" sz="2200" kern="1200" dirty="0">
              <a:solidFill>
                <a:srgbClr val="002060"/>
              </a:solidFill>
            </a:rPr>
            <a:t>SOCIAL MEDIA</a:t>
          </a:r>
        </a:p>
        <a:p>
          <a:pPr marL="228600" lvl="1" indent="-228600" algn="l" defTabSz="977900">
            <a:lnSpc>
              <a:spcPct val="90000"/>
            </a:lnSpc>
            <a:spcBef>
              <a:spcPct val="0"/>
            </a:spcBef>
            <a:spcAft>
              <a:spcPct val="20000"/>
            </a:spcAft>
            <a:buChar char="•"/>
          </a:pPr>
          <a:r>
            <a:rPr lang="en-US" sz="2200" kern="1200" dirty="0">
              <a:solidFill>
                <a:srgbClr val="002060"/>
              </a:solidFill>
            </a:rPr>
            <a:t>EMAIL MESSAGES</a:t>
          </a:r>
        </a:p>
      </dsp:txBody>
      <dsp:txXfrm>
        <a:off x="0" y="2595525"/>
        <a:ext cx="10058399" cy="1130220"/>
      </dsp:txXfrm>
    </dsp:sp>
    <dsp:sp modelId="{909A5776-434F-4557-A6A8-493E40E1705C}">
      <dsp:nvSpPr>
        <dsp:cNvPr id="0" name=""/>
        <dsp:cNvSpPr/>
      </dsp:nvSpPr>
      <dsp:spPr>
        <a:xfrm>
          <a:off x="0" y="3725745"/>
          <a:ext cx="10058399" cy="68796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REPORT IT!</a:t>
          </a:r>
        </a:p>
      </dsp:txBody>
      <dsp:txXfrm>
        <a:off x="33583" y="3759328"/>
        <a:ext cx="9991233" cy="6207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C23F59-ABD5-4221-887A-AD4D18570284}" type="datetimeFigureOut">
              <a:rPr lang="en-US" smtClean="0"/>
              <a:t>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44FEA-3B93-4E89-ABA9-447EF48E828B}" type="slidenum">
              <a:rPr lang="en-US" smtClean="0"/>
              <a:t>‹#›</a:t>
            </a:fld>
            <a:endParaRPr lang="en-US"/>
          </a:p>
        </p:txBody>
      </p:sp>
    </p:spTree>
    <p:extLst>
      <p:ext uri="{BB962C8B-B14F-4D97-AF65-F5344CB8AC3E}">
        <p14:creationId xmlns:p14="http://schemas.microsoft.com/office/powerpoint/2010/main" val="358585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44FEA-3B93-4E89-ABA9-447EF48E828B}" type="slidenum">
              <a:rPr lang="en-US" smtClean="0"/>
              <a:t>1</a:t>
            </a:fld>
            <a:endParaRPr lang="en-US"/>
          </a:p>
        </p:txBody>
      </p:sp>
    </p:spTree>
    <p:extLst>
      <p:ext uri="{BB962C8B-B14F-4D97-AF65-F5344CB8AC3E}">
        <p14:creationId xmlns:p14="http://schemas.microsoft.com/office/powerpoint/2010/main" val="3990059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can name anyone on this screen?........................ These celebrities have all been alleged to have committed intimate partner violence which is v</a:t>
            </a:r>
            <a:r>
              <a:rPr lang="en-US" b="0" i="0" dirty="0">
                <a:solidFill>
                  <a:srgbClr val="000000"/>
                </a:solidFill>
                <a:effectLst/>
                <a:highlight>
                  <a:srgbClr val="FFFFFF"/>
                </a:highlight>
                <a:latin typeface="arial" panose="020B0604020202020204" pitchFamily="34" charset="0"/>
              </a:rPr>
              <a:t>iolence committed against a romantic or intimate partner or a spouse. As you see, these individuals display diversity in age, race, sex, profession and their victims display an array of diverse traits as well. Intimate partner violence could happen to any of us, but we can make sure that we are engaging in healthy relationships practices and watching out for warning signs of unhealthy relationships.</a:t>
            </a:r>
            <a:endParaRPr lang="en-US" dirty="0"/>
          </a:p>
        </p:txBody>
      </p:sp>
      <p:sp>
        <p:nvSpPr>
          <p:cNvPr id="4" name="Slide Number Placeholder 3"/>
          <p:cNvSpPr>
            <a:spLocks noGrp="1"/>
          </p:cNvSpPr>
          <p:nvPr>
            <p:ph type="sldNum" sz="quarter" idx="5"/>
          </p:nvPr>
        </p:nvSpPr>
        <p:spPr/>
        <p:txBody>
          <a:bodyPr/>
          <a:lstStyle/>
          <a:p>
            <a:fld id="{7B7F33EA-D985-48F8-9D15-000A4421E9AB}" type="slidenum">
              <a:rPr lang="en-US" smtClean="0"/>
              <a:t>14</a:t>
            </a:fld>
            <a:endParaRPr lang="en-US"/>
          </a:p>
        </p:txBody>
      </p:sp>
    </p:spTree>
    <p:extLst>
      <p:ext uri="{BB962C8B-B14F-4D97-AF65-F5344CB8AC3E}">
        <p14:creationId xmlns:p14="http://schemas.microsoft.com/office/powerpoint/2010/main" val="3526778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this presentation is a safe space and topics of sex, domestic violence, and stalking will come up. This content is meant to be engaging and informative and not intended to upset anyone. Please be respectful of your peers as this will be an interactive presentation.</a:t>
            </a:r>
          </a:p>
        </p:txBody>
      </p:sp>
      <p:sp>
        <p:nvSpPr>
          <p:cNvPr id="4" name="Slide Number Placeholder 3"/>
          <p:cNvSpPr>
            <a:spLocks noGrp="1"/>
          </p:cNvSpPr>
          <p:nvPr>
            <p:ph type="sldNum" sz="quarter" idx="5"/>
          </p:nvPr>
        </p:nvSpPr>
        <p:spPr/>
        <p:txBody>
          <a:bodyPr/>
          <a:lstStyle/>
          <a:p>
            <a:fld id="{7A744FEA-3B93-4E89-ABA9-447EF48E828B}" type="slidenum">
              <a:rPr lang="en-US" smtClean="0"/>
              <a:t>2</a:t>
            </a:fld>
            <a:endParaRPr lang="en-US"/>
          </a:p>
        </p:txBody>
      </p:sp>
    </p:spTree>
    <p:extLst>
      <p:ext uri="{BB962C8B-B14F-4D97-AF65-F5344CB8AC3E}">
        <p14:creationId xmlns:p14="http://schemas.microsoft.com/office/powerpoint/2010/main" val="1863964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diversity mean to you? A variety of people with differences such as the ones you mentioned. Yes. And these qualifications listed are considered protected statuses. Our office investigates allegations of discrimination and harassment based on protected statuses.</a:t>
            </a:r>
          </a:p>
        </p:txBody>
      </p:sp>
      <p:sp>
        <p:nvSpPr>
          <p:cNvPr id="4" name="Slide Number Placeholder 3"/>
          <p:cNvSpPr>
            <a:spLocks noGrp="1"/>
          </p:cNvSpPr>
          <p:nvPr>
            <p:ph type="sldNum" sz="quarter" idx="5"/>
          </p:nvPr>
        </p:nvSpPr>
        <p:spPr/>
        <p:txBody>
          <a:bodyPr/>
          <a:lstStyle/>
          <a:p>
            <a:fld id="{7A744FEA-3B93-4E89-ABA9-447EF48E828B}" type="slidenum">
              <a:rPr lang="en-US" smtClean="0"/>
              <a:t>4</a:t>
            </a:fld>
            <a:endParaRPr lang="en-US"/>
          </a:p>
        </p:txBody>
      </p:sp>
    </p:spTree>
    <p:extLst>
      <p:ext uri="{BB962C8B-B14F-4D97-AF65-F5344CB8AC3E}">
        <p14:creationId xmlns:p14="http://schemas.microsoft.com/office/powerpoint/2010/main" val="757949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definitions are taken straight out of Auburn’s Policy against Discrimination and Harassment.  </a:t>
            </a:r>
          </a:p>
        </p:txBody>
      </p:sp>
      <p:sp>
        <p:nvSpPr>
          <p:cNvPr id="4" name="Slide Number Placeholder 3"/>
          <p:cNvSpPr>
            <a:spLocks noGrp="1"/>
          </p:cNvSpPr>
          <p:nvPr>
            <p:ph type="sldNum" sz="quarter" idx="5"/>
          </p:nvPr>
        </p:nvSpPr>
        <p:spPr/>
        <p:txBody>
          <a:bodyPr/>
          <a:lstStyle/>
          <a:p>
            <a:fld id="{7A744FEA-3B93-4E89-ABA9-447EF48E828B}" type="slidenum">
              <a:rPr lang="en-US" smtClean="0"/>
              <a:t>5</a:t>
            </a:fld>
            <a:endParaRPr lang="en-US"/>
          </a:p>
        </p:txBody>
      </p:sp>
    </p:spTree>
    <p:extLst>
      <p:ext uri="{BB962C8B-B14F-4D97-AF65-F5344CB8AC3E}">
        <p14:creationId xmlns:p14="http://schemas.microsoft.com/office/powerpoint/2010/main" val="2734560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of when we talk about “equity”? </a:t>
            </a:r>
          </a:p>
        </p:txBody>
      </p:sp>
      <p:sp>
        <p:nvSpPr>
          <p:cNvPr id="4" name="Slide Number Placeholder 3"/>
          <p:cNvSpPr>
            <a:spLocks noGrp="1"/>
          </p:cNvSpPr>
          <p:nvPr>
            <p:ph type="sldNum" sz="quarter" idx="5"/>
          </p:nvPr>
        </p:nvSpPr>
        <p:spPr/>
        <p:txBody>
          <a:bodyPr/>
          <a:lstStyle/>
          <a:p>
            <a:fld id="{7A744FEA-3B93-4E89-ABA9-447EF48E828B}" type="slidenum">
              <a:rPr lang="en-US" smtClean="0"/>
              <a:t>6</a:t>
            </a:fld>
            <a:endParaRPr lang="en-US"/>
          </a:p>
        </p:txBody>
      </p:sp>
    </p:spTree>
    <p:extLst>
      <p:ext uri="{BB962C8B-B14F-4D97-AF65-F5344CB8AC3E}">
        <p14:creationId xmlns:p14="http://schemas.microsoft.com/office/powerpoint/2010/main" val="3536215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the purpose of athletics, sports. You want to win, yes, but what else? Is it also about being a team, working together to a common goal? Inclusion and belonging is about growth. Can you all play the same position? No! Do you all have the same skills? No. You need diversity, but you also need to have inclusion </a:t>
            </a:r>
            <a:r>
              <a:rPr lang="en-US"/>
              <a:t>and belonging. </a:t>
            </a:r>
            <a:endParaRPr lang="en-US" dirty="0"/>
          </a:p>
        </p:txBody>
      </p:sp>
      <p:sp>
        <p:nvSpPr>
          <p:cNvPr id="4" name="Slide Number Placeholder 3"/>
          <p:cNvSpPr>
            <a:spLocks noGrp="1"/>
          </p:cNvSpPr>
          <p:nvPr>
            <p:ph type="sldNum" sz="quarter" idx="5"/>
          </p:nvPr>
        </p:nvSpPr>
        <p:spPr/>
        <p:txBody>
          <a:bodyPr/>
          <a:lstStyle/>
          <a:p>
            <a:fld id="{7A744FEA-3B93-4E89-ABA9-447EF48E828B}" type="slidenum">
              <a:rPr lang="en-US" smtClean="0"/>
              <a:t>7</a:t>
            </a:fld>
            <a:endParaRPr lang="en-US"/>
          </a:p>
        </p:txBody>
      </p:sp>
    </p:spTree>
    <p:extLst>
      <p:ext uri="{BB962C8B-B14F-4D97-AF65-F5344CB8AC3E}">
        <p14:creationId xmlns:p14="http://schemas.microsoft.com/office/powerpoint/2010/main" val="2499751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the purpose of athletics and sports? To win. Yes, but what else? What will help you win? To grow and develop! Yes. Can you grow and develop with all of the same players on your team playing the same positions from the same backgrounds? No. So you need diversity!</a:t>
            </a:r>
          </a:p>
          <a:p>
            <a:r>
              <a:rPr lang="en-US" dirty="0"/>
              <a:t>Diversity brings unique perspectives and strengths that can enhance your team's performance. But diversity alone isn't enough. To truly benefit from a diverse team, we must ensure everyone feels welcomed, valued, respected, and engaged.</a:t>
            </a:r>
          </a:p>
          <a:p>
            <a:endParaRPr lang="en-US" dirty="0"/>
          </a:p>
          <a:p>
            <a:r>
              <a:rPr lang="en-US" b="1" dirty="0"/>
              <a:t>Welcomed:</a:t>
            </a:r>
            <a:r>
              <a:rPr lang="en-US" dirty="0"/>
              <a:t> Think about how you felt when you first joined a team or a group of people. Did someone greet you, show you around, and make you feel like you belonged? That’s what it means to be welcomed. It's about creating an environment where everyone feels like they’re part of the team from day one.</a:t>
            </a:r>
          </a:p>
          <a:p>
            <a:r>
              <a:rPr lang="en-US" b="1" dirty="0"/>
              <a:t>Valued:</a:t>
            </a:r>
            <a:r>
              <a:rPr lang="en-US" dirty="0"/>
              <a:t> Every player brings something unique to the team. Recognizing and appreciating each person’s contributions makes them feel valued. It’s not just about the star player; it's about acknowledging the effort and skills of everyone, whether they're on the field or supporting from the sidelines.</a:t>
            </a:r>
          </a:p>
          <a:p>
            <a:r>
              <a:rPr lang="en-US" b="1" dirty="0"/>
              <a:t>Respected:</a:t>
            </a:r>
            <a:r>
              <a:rPr lang="en-US" dirty="0"/>
              <a:t> Respect is fundamental in any team. It's about listening to each other, valuing different opinions, and treating everyone with dignity. When we respect each other, we build trust and create a stronger, more cohesive team.</a:t>
            </a:r>
          </a:p>
          <a:p>
            <a:r>
              <a:rPr lang="en-US" b="1" dirty="0"/>
              <a:t>Engaged:</a:t>
            </a:r>
            <a:r>
              <a:rPr lang="en-US" dirty="0"/>
              <a:t> Engagement means being involved and enthusiastic. Encourage each other to participate, share ideas, and take initiative. When everyone is engaged, the team thrives because everyone is contributing their best.</a:t>
            </a:r>
          </a:p>
          <a:p>
            <a:r>
              <a:rPr lang="en-US" dirty="0"/>
              <a:t>So, to grow and develop, we need to create a team culture where everyone feels welcomed, valued, respected, and engaged. That’s how we not only win games but also build a legacy of excellence and unity.</a:t>
            </a:r>
          </a:p>
          <a:p>
            <a:endParaRPr lang="en-US" dirty="0"/>
          </a:p>
          <a:p>
            <a:endParaRPr lang="en-US" dirty="0"/>
          </a:p>
        </p:txBody>
      </p:sp>
      <p:sp>
        <p:nvSpPr>
          <p:cNvPr id="4" name="Slide Number Placeholder 3"/>
          <p:cNvSpPr>
            <a:spLocks noGrp="1"/>
          </p:cNvSpPr>
          <p:nvPr>
            <p:ph type="sldNum" sz="quarter" idx="5"/>
          </p:nvPr>
        </p:nvSpPr>
        <p:spPr/>
        <p:txBody>
          <a:bodyPr/>
          <a:lstStyle/>
          <a:p>
            <a:fld id="{7A744FEA-3B93-4E89-ABA9-447EF48E828B}" type="slidenum">
              <a:rPr lang="en-US" smtClean="0"/>
              <a:t>8</a:t>
            </a:fld>
            <a:endParaRPr lang="en-US"/>
          </a:p>
        </p:txBody>
      </p:sp>
    </p:spTree>
    <p:extLst>
      <p:ext uri="{BB962C8B-B14F-4D97-AF65-F5344CB8AC3E}">
        <p14:creationId xmlns:p14="http://schemas.microsoft.com/office/powerpoint/2010/main" val="2322209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other examples of unwelcome conduct that could be considered sexual harassment?</a:t>
            </a:r>
          </a:p>
        </p:txBody>
      </p:sp>
      <p:sp>
        <p:nvSpPr>
          <p:cNvPr id="4" name="Slide Number Placeholder 3"/>
          <p:cNvSpPr>
            <a:spLocks noGrp="1"/>
          </p:cNvSpPr>
          <p:nvPr>
            <p:ph type="sldNum" sz="quarter" idx="5"/>
          </p:nvPr>
        </p:nvSpPr>
        <p:spPr/>
        <p:txBody>
          <a:bodyPr/>
          <a:lstStyle/>
          <a:p>
            <a:fld id="{7B7F33EA-D985-48F8-9D15-000A4421E9AB}" type="slidenum">
              <a:rPr lang="en-US" smtClean="0"/>
              <a:t>12</a:t>
            </a:fld>
            <a:endParaRPr lang="en-US"/>
          </a:p>
        </p:txBody>
      </p:sp>
    </p:spTree>
    <p:extLst>
      <p:ext uri="{BB962C8B-B14F-4D97-AF65-F5344CB8AC3E}">
        <p14:creationId xmlns:p14="http://schemas.microsoft.com/office/powerpoint/2010/main" val="3759855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examples of stalking include:</a:t>
            </a:r>
          </a:p>
        </p:txBody>
      </p:sp>
      <p:sp>
        <p:nvSpPr>
          <p:cNvPr id="4" name="Slide Number Placeholder 3"/>
          <p:cNvSpPr>
            <a:spLocks noGrp="1"/>
          </p:cNvSpPr>
          <p:nvPr>
            <p:ph type="sldNum" sz="quarter" idx="5"/>
          </p:nvPr>
        </p:nvSpPr>
        <p:spPr/>
        <p:txBody>
          <a:bodyPr/>
          <a:lstStyle/>
          <a:p>
            <a:fld id="{7B7F33EA-D985-48F8-9D15-000A4421E9AB}" type="slidenum">
              <a:rPr lang="en-US" smtClean="0"/>
              <a:t>13</a:t>
            </a:fld>
            <a:endParaRPr lang="en-US"/>
          </a:p>
        </p:txBody>
      </p:sp>
    </p:spTree>
    <p:extLst>
      <p:ext uri="{BB962C8B-B14F-4D97-AF65-F5344CB8AC3E}">
        <p14:creationId xmlns:p14="http://schemas.microsoft.com/office/powerpoint/2010/main" val="414111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696E5-5610-1F61-3EF7-96621FFCE6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7F89B3-E4E8-4D68-88C7-A32474380C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74A285-FEBE-AC4E-2B96-3D80F7332418}"/>
              </a:ext>
            </a:extLst>
          </p:cNvPr>
          <p:cNvSpPr>
            <a:spLocks noGrp="1"/>
          </p:cNvSpPr>
          <p:nvPr>
            <p:ph type="dt" sz="half" idx="10"/>
          </p:nvPr>
        </p:nvSpPr>
        <p:spPr/>
        <p:txBody>
          <a:bodyPr/>
          <a:lstStyle/>
          <a:p>
            <a:fld id="{C42FB83E-DF7E-40AC-969E-0B329706F68C}" type="datetimeFigureOut">
              <a:rPr lang="en-US" smtClean="0"/>
              <a:t>8/20/24</a:t>
            </a:fld>
            <a:endParaRPr lang="en-US"/>
          </a:p>
        </p:txBody>
      </p:sp>
      <p:sp>
        <p:nvSpPr>
          <p:cNvPr id="5" name="Footer Placeholder 4">
            <a:extLst>
              <a:ext uri="{FF2B5EF4-FFF2-40B4-BE49-F238E27FC236}">
                <a16:creationId xmlns:a16="http://schemas.microsoft.com/office/drawing/2014/main" id="{2DF79F73-C0B8-90DC-0E93-3BF1340F9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FB643-06A2-E291-46EB-4595105A7C0E}"/>
              </a:ext>
            </a:extLst>
          </p:cNvPr>
          <p:cNvSpPr>
            <a:spLocks noGrp="1"/>
          </p:cNvSpPr>
          <p:nvPr>
            <p:ph type="sldNum" sz="quarter" idx="12"/>
          </p:nvPr>
        </p:nvSpPr>
        <p:spPr/>
        <p:txBody>
          <a:bodyPr/>
          <a:lstStyle/>
          <a:p>
            <a:fld id="{FB350AEC-BEF4-4DC9-8D8F-115882AD3446}" type="slidenum">
              <a:rPr lang="en-US" smtClean="0"/>
              <a:t>‹#›</a:t>
            </a:fld>
            <a:endParaRPr lang="en-US"/>
          </a:p>
        </p:txBody>
      </p:sp>
    </p:spTree>
    <p:extLst>
      <p:ext uri="{BB962C8B-B14F-4D97-AF65-F5344CB8AC3E}">
        <p14:creationId xmlns:p14="http://schemas.microsoft.com/office/powerpoint/2010/main" val="1798121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95181-CD5E-FEC2-B57D-4FBE544CD6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1FAF71-9196-BFDC-1549-A2E1FCCE40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5F78DB-46E5-4479-EB93-E23A38AE85FD}"/>
              </a:ext>
            </a:extLst>
          </p:cNvPr>
          <p:cNvSpPr>
            <a:spLocks noGrp="1"/>
          </p:cNvSpPr>
          <p:nvPr>
            <p:ph type="dt" sz="half" idx="10"/>
          </p:nvPr>
        </p:nvSpPr>
        <p:spPr/>
        <p:txBody>
          <a:bodyPr/>
          <a:lstStyle/>
          <a:p>
            <a:fld id="{C42FB83E-DF7E-40AC-969E-0B329706F68C}" type="datetimeFigureOut">
              <a:rPr lang="en-US" smtClean="0"/>
              <a:t>8/20/24</a:t>
            </a:fld>
            <a:endParaRPr lang="en-US"/>
          </a:p>
        </p:txBody>
      </p:sp>
      <p:sp>
        <p:nvSpPr>
          <p:cNvPr id="5" name="Footer Placeholder 4">
            <a:extLst>
              <a:ext uri="{FF2B5EF4-FFF2-40B4-BE49-F238E27FC236}">
                <a16:creationId xmlns:a16="http://schemas.microsoft.com/office/drawing/2014/main" id="{71695148-4F38-F753-2C19-7F873F38C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23CE93-C5C6-75F1-36C2-5FAA666B76F4}"/>
              </a:ext>
            </a:extLst>
          </p:cNvPr>
          <p:cNvSpPr>
            <a:spLocks noGrp="1"/>
          </p:cNvSpPr>
          <p:nvPr>
            <p:ph type="sldNum" sz="quarter" idx="12"/>
          </p:nvPr>
        </p:nvSpPr>
        <p:spPr/>
        <p:txBody>
          <a:bodyPr/>
          <a:lstStyle/>
          <a:p>
            <a:fld id="{FB350AEC-BEF4-4DC9-8D8F-115882AD3446}" type="slidenum">
              <a:rPr lang="en-US" smtClean="0"/>
              <a:t>‹#›</a:t>
            </a:fld>
            <a:endParaRPr lang="en-US"/>
          </a:p>
        </p:txBody>
      </p:sp>
    </p:spTree>
    <p:extLst>
      <p:ext uri="{BB962C8B-B14F-4D97-AF65-F5344CB8AC3E}">
        <p14:creationId xmlns:p14="http://schemas.microsoft.com/office/powerpoint/2010/main" val="221854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EDA524-8398-660B-BB1A-CF5C4AD589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991B2C-8FE9-893E-17D5-989495D148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55507-F34B-6476-4263-C6DDACC57A25}"/>
              </a:ext>
            </a:extLst>
          </p:cNvPr>
          <p:cNvSpPr>
            <a:spLocks noGrp="1"/>
          </p:cNvSpPr>
          <p:nvPr>
            <p:ph type="dt" sz="half" idx="10"/>
          </p:nvPr>
        </p:nvSpPr>
        <p:spPr/>
        <p:txBody>
          <a:bodyPr/>
          <a:lstStyle/>
          <a:p>
            <a:fld id="{C42FB83E-DF7E-40AC-969E-0B329706F68C}" type="datetimeFigureOut">
              <a:rPr lang="en-US" smtClean="0"/>
              <a:t>8/20/24</a:t>
            </a:fld>
            <a:endParaRPr lang="en-US"/>
          </a:p>
        </p:txBody>
      </p:sp>
      <p:sp>
        <p:nvSpPr>
          <p:cNvPr id="5" name="Footer Placeholder 4">
            <a:extLst>
              <a:ext uri="{FF2B5EF4-FFF2-40B4-BE49-F238E27FC236}">
                <a16:creationId xmlns:a16="http://schemas.microsoft.com/office/drawing/2014/main" id="{C4F2EAAD-4932-9C0C-E062-F4CFDD5866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9AFF6A-C597-5602-EC80-AAE056DFE3A4}"/>
              </a:ext>
            </a:extLst>
          </p:cNvPr>
          <p:cNvSpPr>
            <a:spLocks noGrp="1"/>
          </p:cNvSpPr>
          <p:nvPr>
            <p:ph type="sldNum" sz="quarter" idx="12"/>
          </p:nvPr>
        </p:nvSpPr>
        <p:spPr/>
        <p:txBody>
          <a:bodyPr/>
          <a:lstStyle/>
          <a:p>
            <a:fld id="{FB350AEC-BEF4-4DC9-8D8F-115882AD3446}" type="slidenum">
              <a:rPr lang="en-US" smtClean="0"/>
              <a:t>‹#›</a:t>
            </a:fld>
            <a:endParaRPr lang="en-US"/>
          </a:p>
        </p:txBody>
      </p:sp>
    </p:spTree>
    <p:extLst>
      <p:ext uri="{BB962C8B-B14F-4D97-AF65-F5344CB8AC3E}">
        <p14:creationId xmlns:p14="http://schemas.microsoft.com/office/powerpoint/2010/main" val="414563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EDF7E-8E08-842D-C1B8-B4B5B4E4E4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7B5DFA-3C2A-BE1A-ADE0-2BE0F4E08E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5A41A8-0583-AF42-285D-3F84250CF95F}"/>
              </a:ext>
            </a:extLst>
          </p:cNvPr>
          <p:cNvSpPr>
            <a:spLocks noGrp="1"/>
          </p:cNvSpPr>
          <p:nvPr>
            <p:ph type="dt" sz="half" idx="10"/>
          </p:nvPr>
        </p:nvSpPr>
        <p:spPr/>
        <p:txBody>
          <a:bodyPr/>
          <a:lstStyle/>
          <a:p>
            <a:fld id="{C42FB83E-DF7E-40AC-969E-0B329706F68C}" type="datetimeFigureOut">
              <a:rPr lang="en-US" smtClean="0"/>
              <a:t>8/20/24</a:t>
            </a:fld>
            <a:endParaRPr lang="en-US"/>
          </a:p>
        </p:txBody>
      </p:sp>
      <p:sp>
        <p:nvSpPr>
          <p:cNvPr id="5" name="Footer Placeholder 4">
            <a:extLst>
              <a:ext uri="{FF2B5EF4-FFF2-40B4-BE49-F238E27FC236}">
                <a16:creationId xmlns:a16="http://schemas.microsoft.com/office/drawing/2014/main" id="{9752D467-257D-0992-C9E7-5C78889FB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4937A-AE80-0DA0-0895-78FAA239E238}"/>
              </a:ext>
            </a:extLst>
          </p:cNvPr>
          <p:cNvSpPr>
            <a:spLocks noGrp="1"/>
          </p:cNvSpPr>
          <p:nvPr>
            <p:ph type="sldNum" sz="quarter" idx="12"/>
          </p:nvPr>
        </p:nvSpPr>
        <p:spPr/>
        <p:txBody>
          <a:bodyPr/>
          <a:lstStyle/>
          <a:p>
            <a:fld id="{FB350AEC-BEF4-4DC9-8D8F-115882AD3446}" type="slidenum">
              <a:rPr lang="en-US" smtClean="0"/>
              <a:t>‹#›</a:t>
            </a:fld>
            <a:endParaRPr lang="en-US"/>
          </a:p>
        </p:txBody>
      </p:sp>
    </p:spTree>
    <p:extLst>
      <p:ext uri="{BB962C8B-B14F-4D97-AF65-F5344CB8AC3E}">
        <p14:creationId xmlns:p14="http://schemas.microsoft.com/office/powerpoint/2010/main" val="206227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707B5-56CE-5F22-A9F9-D0F325D3F6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878389-ADF9-9B8E-B657-9A1395E7422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D9672-14CF-D71D-2B8F-8E838C64B90E}"/>
              </a:ext>
            </a:extLst>
          </p:cNvPr>
          <p:cNvSpPr>
            <a:spLocks noGrp="1"/>
          </p:cNvSpPr>
          <p:nvPr>
            <p:ph type="dt" sz="half" idx="10"/>
          </p:nvPr>
        </p:nvSpPr>
        <p:spPr/>
        <p:txBody>
          <a:bodyPr/>
          <a:lstStyle/>
          <a:p>
            <a:fld id="{C42FB83E-DF7E-40AC-969E-0B329706F68C}" type="datetimeFigureOut">
              <a:rPr lang="en-US" smtClean="0"/>
              <a:t>8/20/24</a:t>
            </a:fld>
            <a:endParaRPr lang="en-US"/>
          </a:p>
        </p:txBody>
      </p:sp>
      <p:sp>
        <p:nvSpPr>
          <p:cNvPr id="5" name="Footer Placeholder 4">
            <a:extLst>
              <a:ext uri="{FF2B5EF4-FFF2-40B4-BE49-F238E27FC236}">
                <a16:creationId xmlns:a16="http://schemas.microsoft.com/office/drawing/2014/main" id="{D6CEF16E-D70B-2333-B7EB-AFC1D892A0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A0891-CCFE-086D-6F57-4921B40D4355}"/>
              </a:ext>
            </a:extLst>
          </p:cNvPr>
          <p:cNvSpPr>
            <a:spLocks noGrp="1"/>
          </p:cNvSpPr>
          <p:nvPr>
            <p:ph type="sldNum" sz="quarter" idx="12"/>
          </p:nvPr>
        </p:nvSpPr>
        <p:spPr/>
        <p:txBody>
          <a:bodyPr/>
          <a:lstStyle/>
          <a:p>
            <a:fld id="{FB350AEC-BEF4-4DC9-8D8F-115882AD3446}" type="slidenum">
              <a:rPr lang="en-US" smtClean="0"/>
              <a:t>‹#›</a:t>
            </a:fld>
            <a:endParaRPr lang="en-US"/>
          </a:p>
        </p:txBody>
      </p:sp>
    </p:spTree>
    <p:extLst>
      <p:ext uri="{BB962C8B-B14F-4D97-AF65-F5344CB8AC3E}">
        <p14:creationId xmlns:p14="http://schemas.microsoft.com/office/powerpoint/2010/main" val="312559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479C9-A774-A6A2-2930-75C7E1A76D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3DC0BD-98E4-C48B-4DD3-0A625492F2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58FF5D-9566-ED56-80E9-9A208E8297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C62617-0877-C2C3-FCC2-BC12C2ED2AB3}"/>
              </a:ext>
            </a:extLst>
          </p:cNvPr>
          <p:cNvSpPr>
            <a:spLocks noGrp="1"/>
          </p:cNvSpPr>
          <p:nvPr>
            <p:ph type="dt" sz="half" idx="10"/>
          </p:nvPr>
        </p:nvSpPr>
        <p:spPr/>
        <p:txBody>
          <a:bodyPr/>
          <a:lstStyle/>
          <a:p>
            <a:fld id="{C42FB83E-DF7E-40AC-969E-0B329706F68C}" type="datetimeFigureOut">
              <a:rPr lang="en-US" smtClean="0"/>
              <a:t>8/20/24</a:t>
            </a:fld>
            <a:endParaRPr lang="en-US"/>
          </a:p>
        </p:txBody>
      </p:sp>
      <p:sp>
        <p:nvSpPr>
          <p:cNvPr id="6" name="Footer Placeholder 5">
            <a:extLst>
              <a:ext uri="{FF2B5EF4-FFF2-40B4-BE49-F238E27FC236}">
                <a16:creationId xmlns:a16="http://schemas.microsoft.com/office/drawing/2014/main" id="{234D58A7-7CD8-D048-F04F-B6796CAA33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5E650F-EC49-0169-E078-A71716D0A7A0}"/>
              </a:ext>
            </a:extLst>
          </p:cNvPr>
          <p:cNvSpPr>
            <a:spLocks noGrp="1"/>
          </p:cNvSpPr>
          <p:nvPr>
            <p:ph type="sldNum" sz="quarter" idx="12"/>
          </p:nvPr>
        </p:nvSpPr>
        <p:spPr/>
        <p:txBody>
          <a:bodyPr/>
          <a:lstStyle/>
          <a:p>
            <a:fld id="{FB350AEC-BEF4-4DC9-8D8F-115882AD3446}" type="slidenum">
              <a:rPr lang="en-US" smtClean="0"/>
              <a:t>‹#›</a:t>
            </a:fld>
            <a:endParaRPr lang="en-US"/>
          </a:p>
        </p:txBody>
      </p:sp>
    </p:spTree>
    <p:extLst>
      <p:ext uri="{BB962C8B-B14F-4D97-AF65-F5344CB8AC3E}">
        <p14:creationId xmlns:p14="http://schemas.microsoft.com/office/powerpoint/2010/main" val="2331110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FDD8-0145-6B1F-8976-B7924217F8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8BB15D-C913-128F-297B-258BECB13B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E7223F-BBC5-0B04-95A8-A845AF438F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2FB5C9-5F49-9D96-951E-2E8ADAB270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2D94B9-8F74-7426-23B0-9F06FE4030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DE5824-CED1-64D7-8284-695E04D65A52}"/>
              </a:ext>
            </a:extLst>
          </p:cNvPr>
          <p:cNvSpPr>
            <a:spLocks noGrp="1"/>
          </p:cNvSpPr>
          <p:nvPr>
            <p:ph type="dt" sz="half" idx="10"/>
          </p:nvPr>
        </p:nvSpPr>
        <p:spPr/>
        <p:txBody>
          <a:bodyPr/>
          <a:lstStyle/>
          <a:p>
            <a:fld id="{C42FB83E-DF7E-40AC-969E-0B329706F68C}" type="datetimeFigureOut">
              <a:rPr lang="en-US" smtClean="0"/>
              <a:t>8/20/24</a:t>
            </a:fld>
            <a:endParaRPr lang="en-US"/>
          </a:p>
        </p:txBody>
      </p:sp>
      <p:sp>
        <p:nvSpPr>
          <p:cNvPr id="8" name="Footer Placeholder 7">
            <a:extLst>
              <a:ext uri="{FF2B5EF4-FFF2-40B4-BE49-F238E27FC236}">
                <a16:creationId xmlns:a16="http://schemas.microsoft.com/office/drawing/2014/main" id="{0E018B48-AD67-4055-DE24-AD2E764062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6FBC93-7792-524F-5329-B812DC911E73}"/>
              </a:ext>
            </a:extLst>
          </p:cNvPr>
          <p:cNvSpPr>
            <a:spLocks noGrp="1"/>
          </p:cNvSpPr>
          <p:nvPr>
            <p:ph type="sldNum" sz="quarter" idx="12"/>
          </p:nvPr>
        </p:nvSpPr>
        <p:spPr/>
        <p:txBody>
          <a:bodyPr/>
          <a:lstStyle/>
          <a:p>
            <a:fld id="{FB350AEC-BEF4-4DC9-8D8F-115882AD3446}" type="slidenum">
              <a:rPr lang="en-US" smtClean="0"/>
              <a:t>‹#›</a:t>
            </a:fld>
            <a:endParaRPr lang="en-US"/>
          </a:p>
        </p:txBody>
      </p:sp>
    </p:spTree>
    <p:extLst>
      <p:ext uri="{BB962C8B-B14F-4D97-AF65-F5344CB8AC3E}">
        <p14:creationId xmlns:p14="http://schemas.microsoft.com/office/powerpoint/2010/main" val="3545573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90DA5-6A7C-2D70-10E7-0A180D299F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FAF33C-8AA0-A298-38C4-9B2252566874}"/>
              </a:ext>
            </a:extLst>
          </p:cNvPr>
          <p:cNvSpPr>
            <a:spLocks noGrp="1"/>
          </p:cNvSpPr>
          <p:nvPr>
            <p:ph type="dt" sz="half" idx="10"/>
          </p:nvPr>
        </p:nvSpPr>
        <p:spPr/>
        <p:txBody>
          <a:bodyPr/>
          <a:lstStyle/>
          <a:p>
            <a:fld id="{C42FB83E-DF7E-40AC-969E-0B329706F68C}" type="datetimeFigureOut">
              <a:rPr lang="en-US" smtClean="0"/>
              <a:t>8/20/24</a:t>
            </a:fld>
            <a:endParaRPr lang="en-US"/>
          </a:p>
        </p:txBody>
      </p:sp>
      <p:sp>
        <p:nvSpPr>
          <p:cNvPr id="4" name="Footer Placeholder 3">
            <a:extLst>
              <a:ext uri="{FF2B5EF4-FFF2-40B4-BE49-F238E27FC236}">
                <a16:creationId xmlns:a16="http://schemas.microsoft.com/office/drawing/2014/main" id="{516DEC7B-58BE-EC1B-E572-F5C1B94CAF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87093F-FCC1-751F-CA74-7971FC4EA609}"/>
              </a:ext>
            </a:extLst>
          </p:cNvPr>
          <p:cNvSpPr>
            <a:spLocks noGrp="1"/>
          </p:cNvSpPr>
          <p:nvPr>
            <p:ph type="sldNum" sz="quarter" idx="12"/>
          </p:nvPr>
        </p:nvSpPr>
        <p:spPr/>
        <p:txBody>
          <a:bodyPr/>
          <a:lstStyle/>
          <a:p>
            <a:fld id="{FB350AEC-BEF4-4DC9-8D8F-115882AD3446}" type="slidenum">
              <a:rPr lang="en-US" smtClean="0"/>
              <a:t>‹#›</a:t>
            </a:fld>
            <a:endParaRPr lang="en-US"/>
          </a:p>
        </p:txBody>
      </p:sp>
    </p:spTree>
    <p:extLst>
      <p:ext uri="{BB962C8B-B14F-4D97-AF65-F5344CB8AC3E}">
        <p14:creationId xmlns:p14="http://schemas.microsoft.com/office/powerpoint/2010/main" val="930201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AA5C89-7263-EF15-2ED0-02F841593FE0}"/>
              </a:ext>
            </a:extLst>
          </p:cNvPr>
          <p:cNvSpPr>
            <a:spLocks noGrp="1"/>
          </p:cNvSpPr>
          <p:nvPr>
            <p:ph type="dt" sz="half" idx="10"/>
          </p:nvPr>
        </p:nvSpPr>
        <p:spPr/>
        <p:txBody>
          <a:bodyPr/>
          <a:lstStyle/>
          <a:p>
            <a:fld id="{C42FB83E-DF7E-40AC-969E-0B329706F68C}" type="datetimeFigureOut">
              <a:rPr lang="en-US" smtClean="0"/>
              <a:t>8/20/24</a:t>
            </a:fld>
            <a:endParaRPr lang="en-US"/>
          </a:p>
        </p:txBody>
      </p:sp>
      <p:sp>
        <p:nvSpPr>
          <p:cNvPr id="3" name="Footer Placeholder 2">
            <a:extLst>
              <a:ext uri="{FF2B5EF4-FFF2-40B4-BE49-F238E27FC236}">
                <a16:creationId xmlns:a16="http://schemas.microsoft.com/office/drawing/2014/main" id="{D2A2E473-0693-2108-80AC-E25FEDB1E0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D1A4DC-248A-F6EC-DB8A-CA9D57700D76}"/>
              </a:ext>
            </a:extLst>
          </p:cNvPr>
          <p:cNvSpPr>
            <a:spLocks noGrp="1"/>
          </p:cNvSpPr>
          <p:nvPr>
            <p:ph type="sldNum" sz="quarter" idx="12"/>
          </p:nvPr>
        </p:nvSpPr>
        <p:spPr/>
        <p:txBody>
          <a:bodyPr/>
          <a:lstStyle/>
          <a:p>
            <a:fld id="{FB350AEC-BEF4-4DC9-8D8F-115882AD3446}" type="slidenum">
              <a:rPr lang="en-US" smtClean="0"/>
              <a:t>‹#›</a:t>
            </a:fld>
            <a:endParaRPr lang="en-US"/>
          </a:p>
        </p:txBody>
      </p:sp>
    </p:spTree>
    <p:extLst>
      <p:ext uri="{BB962C8B-B14F-4D97-AF65-F5344CB8AC3E}">
        <p14:creationId xmlns:p14="http://schemas.microsoft.com/office/powerpoint/2010/main" val="1901030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2388-9542-3CFD-7CD0-A02526FC30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C1480A-1623-ACA4-FC05-8039947160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34D0DC-6EA8-FA91-309E-D11BD93804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F8D568-E80C-64E5-39C1-66A755E7F506}"/>
              </a:ext>
            </a:extLst>
          </p:cNvPr>
          <p:cNvSpPr>
            <a:spLocks noGrp="1"/>
          </p:cNvSpPr>
          <p:nvPr>
            <p:ph type="dt" sz="half" idx="10"/>
          </p:nvPr>
        </p:nvSpPr>
        <p:spPr/>
        <p:txBody>
          <a:bodyPr/>
          <a:lstStyle/>
          <a:p>
            <a:fld id="{C42FB83E-DF7E-40AC-969E-0B329706F68C}" type="datetimeFigureOut">
              <a:rPr lang="en-US" smtClean="0"/>
              <a:t>8/20/24</a:t>
            </a:fld>
            <a:endParaRPr lang="en-US"/>
          </a:p>
        </p:txBody>
      </p:sp>
      <p:sp>
        <p:nvSpPr>
          <p:cNvPr id="6" name="Footer Placeholder 5">
            <a:extLst>
              <a:ext uri="{FF2B5EF4-FFF2-40B4-BE49-F238E27FC236}">
                <a16:creationId xmlns:a16="http://schemas.microsoft.com/office/drawing/2014/main" id="{7E4245D7-D01F-E59C-307D-6D0613220D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E25DB9-32B3-FBE9-0716-254BD1D3334D}"/>
              </a:ext>
            </a:extLst>
          </p:cNvPr>
          <p:cNvSpPr>
            <a:spLocks noGrp="1"/>
          </p:cNvSpPr>
          <p:nvPr>
            <p:ph type="sldNum" sz="quarter" idx="12"/>
          </p:nvPr>
        </p:nvSpPr>
        <p:spPr/>
        <p:txBody>
          <a:bodyPr/>
          <a:lstStyle/>
          <a:p>
            <a:fld id="{FB350AEC-BEF4-4DC9-8D8F-115882AD3446}" type="slidenum">
              <a:rPr lang="en-US" smtClean="0"/>
              <a:t>‹#›</a:t>
            </a:fld>
            <a:endParaRPr lang="en-US"/>
          </a:p>
        </p:txBody>
      </p:sp>
    </p:spTree>
    <p:extLst>
      <p:ext uri="{BB962C8B-B14F-4D97-AF65-F5344CB8AC3E}">
        <p14:creationId xmlns:p14="http://schemas.microsoft.com/office/powerpoint/2010/main" val="2284158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5ACD7-A075-125D-3F34-9478AD3211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C12C10-E27B-C515-D2A3-1FC16C9710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E01EE6-A7C2-C035-03FA-700EA33EF5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99CE96-24F7-6C56-0D25-3EBF297CB6BA}"/>
              </a:ext>
            </a:extLst>
          </p:cNvPr>
          <p:cNvSpPr>
            <a:spLocks noGrp="1"/>
          </p:cNvSpPr>
          <p:nvPr>
            <p:ph type="dt" sz="half" idx="10"/>
          </p:nvPr>
        </p:nvSpPr>
        <p:spPr/>
        <p:txBody>
          <a:bodyPr/>
          <a:lstStyle/>
          <a:p>
            <a:fld id="{C42FB83E-DF7E-40AC-969E-0B329706F68C}" type="datetimeFigureOut">
              <a:rPr lang="en-US" smtClean="0"/>
              <a:t>8/20/24</a:t>
            </a:fld>
            <a:endParaRPr lang="en-US"/>
          </a:p>
        </p:txBody>
      </p:sp>
      <p:sp>
        <p:nvSpPr>
          <p:cNvPr id="6" name="Footer Placeholder 5">
            <a:extLst>
              <a:ext uri="{FF2B5EF4-FFF2-40B4-BE49-F238E27FC236}">
                <a16:creationId xmlns:a16="http://schemas.microsoft.com/office/drawing/2014/main" id="{19C3E75C-78E8-E71E-EDF7-48B5239803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97216E-124B-FEF8-189D-75FD63F35426}"/>
              </a:ext>
            </a:extLst>
          </p:cNvPr>
          <p:cNvSpPr>
            <a:spLocks noGrp="1"/>
          </p:cNvSpPr>
          <p:nvPr>
            <p:ph type="sldNum" sz="quarter" idx="12"/>
          </p:nvPr>
        </p:nvSpPr>
        <p:spPr/>
        <p:txBody>
          <a:bodyPr/>
          <a:lstStyle/>
          <a:p>
            <a:fld id="{FB350AEC-BEF4-4DC9-8D8F-115882AD3446}" type="slidenum">
              <a:rPr lang="en-US" smtClean="0"/>
              <a:t>‹#›</a:t>
            </a:fld>
            <a:endParaRPr lang="en-US"/>
          </a:p>
        </p:txBody>
      </p:sp>
    </p:spTree>
    <p:extLst>
      <p:ext uri="{BB962C8B-B14F-4D97-AF65-F5344CB8AC3E}">
        <p14:creationId xmlns:p14="http://schemas.microsoft.com/office/powerpoint/2010/main" val="4069034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16E6DD-DA36-1670-B302-3D9330872F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5BA797-5483-85B8-C88B-05F948F955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25358-C703-B2BF-EF8C-955BD2C6EF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42FB83E-DF7E-40AC-969E-0B329706F68C}" type="datetimeFigureOut">
              <a:rPr lang="en-US" smtClean="0"/>
              <a:t>8/20/24</a:t>
            </a:fld>
            <a:endParaRPr lang="en-US"/>
          </a:p>
        </p:txBody>
      </p:sp>
      <p:sp>
        <p:nvSpPr>
          <p:cNvPr id="5" name="Footer Placeholder 4">
            <a:extLst>
              <a:ext uri="{FF2B5EF4-FFF2-40B4-BE49-F238E27FC236}">
                <a16:creationId xmlns:a16="http://schemas.microsoft.com/office/drawing/2014/main" id="{56072024-983A-0229-28EE-0543020954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5FA6AD6-B839-CDC1-A2C0-E317D297BB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350AEC-BEF4-4DC9-8D8F-115882AD3446}" type="slidenum">
              <a:rPr lang="en-US" smtClean="0"/>
              <a:t>‹#›</a:t>
            </a:fld>
            <a:endParaRPr lang="en-US"/>
          </a:p>
        </p:txBody>
      </p:sp>
    </p:spTree>
    <p:extLst>
      <p:ext uri="{BB962C8B-B14F-4D97-AF65-F5344CB8AC3E}">
        <p14:creationId xmlns:p14="http://schemas.microsoft.com/office/powerpoint/2010/main" val="190319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22.jpg"/><Relationship Id="rId3" Type="http://schemas.openxmlformats.org/officeDocument/2006/relationships/image" Target="../media/image14.png"/><Relationship Id="rId7" Type="http://schemas.openxmlformats.org/officeDocument/2006/relationships/image" Target="../media/image17.jpg"/><Relationship Id="rId12"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20.jpeg"/><Relationship Id="rId5" Type="http://schemas.openxmlformats.org/officeDocument/2006/relationships/hyperlink" Target="https://www.choosehelp.com/blogs/celebrities/charlie-sheen-sentenced-to-30-days-of-drug-rehab.html" TargetMode="External"/><Relationship Id="rId10" Type="http://schemas.openxmlformats.org/officeDocument/2006/relationships/image" Target="../media/image2.png"/><Relationship Id="rId4" Type="http://schemas.openxmlformats.org/officeDocument/2006/relationships/image" Target="../media/image15.jpg"/><Relationship Id="rId9" Type="http://schemas.openxmlformats.org/officeDocument/2006/relationships/image" Target="../media/image19.jpg"/><Relationship Id="rId14" Type="http://schemas.openxmlformats.org/officeDocument/2006/relationships/image" Target="../media/image23.jp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e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fGoWLWS4-kU?feature=oembed" TargetMode="External"/><Relationship Id="rId6" Type="http://schemas.openxmlformats.org/officeDocument/2006/relationships/image" Target="../media/image24.jpeg"/><Relationship Id="rId5" Type="http://schemas.openxmlformats.org/officeDocument/2006/relationships/hyperlink" Target="https://youtu.be/fGoWLWS4-kU" TargetMode="Externa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eg"/><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jpeg"/><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jpeg"/><Relationship Id="rId7" Type="http://schemas.openxmlformats.org/officeDocument/2006/relationships/diagramColors" Target="../diagrams/colors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mailto:titleix@auburn.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B0930-DF10-0AAC-B4BD-72D39608ABAE}"/>
              </a:ext>
            </a:extLst>
          </p:cNvPr>
          <p:cNvSpPr>
            <a:spLocks noGrp="1"/>
          </p:cNvSpPr>
          <p:nvPr>
            <p:ph type="ctrTitle"/>
          </p:nvPr>
        </p:nvSpPr>
        <p:spPr>
          <a:xfrm>
            <a:off x="1524000" y="2999290"/>
            <a:ext cx="9144000" cy="2387600"/>
          </a:xfrm>
        </p:spPr>
        <p:txBody>
          <a:bodyPr>
            <a:normAutofit/>
          </a:bodyPr>
          <a:lstStyle/>
          <a:p>
            <a:r>
              <a:rPr lang="en-US" b="1" dirty="0">
                <a:ln>
                  <a:solidFill>
                    <a:schemeClr val="bg1"/>
                  </a:solidFill>
                </a:ln>
                <a:solidFill>
                  <a:schemeClr val="tx2">
                    <a:lumMod val="90000"/>
                    <a:lumOff val="10000"/>
                  </a:schemeClr>
                </a:solidFill>
              </a:rPr>
              <a:t>DEIB, </a:t>
            </a:r>
            <a:r>
              <a:rPr lang="en-US" sz="6000" b="1" dirty="0">
                <a:ln>
                  <a:solidFill>
                    <a:schemeClr val="bg1"/>
                  </a:solidFill>
                </a:ln>
                <a:solidFill>
                  <a:schemeClr val="tx2">
                    <a:lumMod val="90000"/>
                    <a:lumOff val="10000"/>
                  </a:schemeClr>
                </a:solidFill>
              </a:rPr>
              <a:t>Title IX, &amp; Sex-Based Misconduct</a:t>
            </a:r>
            <a:endParaRPr lang="en-US" dirty="0"/>
          </a:p>
        </p:txBody>
      </p:sp>
      <p:sp>
        <p:nvSpPr>
          <p:cNvPr id="3" name="Subtitle 2">
            <a:extLst>
              <a:ext uri="{FF2B5EF4-FFF2-40B4-BE49-F238E27FC236}">
                <a16:creationId xmlns:a16="http://schemas.microsoft.com/office/drawing/2014/main" id="{05F91722-D3A2-C1E7-438B-A448FBCE7036}"/>
              </a:ext>
            </a:extLst>
          </p:cNvPr>
          <p:cNvSpPr>
            <a:spLocks noGrp="1"/>
          </p:cNvSpPr>
          <p:nvPr>
            <p:ph type="subTitle" idx="1"/>
          </p:nvPr>
        </p:nvSpPr>
        <p:spPr>
          <a:xfrm>
            <a:off x="1524000" y="5478963"/>
            <a:ext cx="9144000" cy="757989"/>
          </a:xfrm>
        </p:spPr>
        <p:txBody>
          <a:bodyPr/>
          <a:lstStyle/>
          <a:p>
            <a:pPr>
              <a:spcBef>
                <a:spcPts val="0"/>
              </a:spcBef>
              <a:spcAft>
                <a:spcPts val="600"/>
              </a:spcAft>
            </a:pPr>
            <a:r>
              <a:rPr lang="en-US" dirty="0">
                <a:solidFill>
                  <a:schemeClr val="bg1"/>
                </a:solidFill>
              </a:rPr>
              <a:t>Office of AA/EEO &amp; Title IX</a:t>
            </a:r>
          </a:p>
        </p:txBody>
      </p:sp>
      <p:pic>
        <p:nvPicPr>
          <p:cNvPr id="1034" name="Picture 10" descr="Auburn University Logo and symbol, meaning, history, PNG, brand">
            <a:extLst>
              <a:ext uri="{FF2B5EF4-FFF2-40B4-BE49-F238E27FC236}">
                <a16:creationId xmlns:a16="http://schemas.microsoft.com/office/drawing/2014/main" id="{44C2E74B-CFD8-0351-2AB8-7E34656306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224" b="25944"/>
          <a:stretch/>
        </p:blipFill>
        <p:spPr bwMode="auto">
          <a:xfrm>
            <a:off x="1837040" y="565654"/>
            <a:ext cx="8517920" cy="238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31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TITLE IX / SEX-BASED MISCONDUCT</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AB6B29A7-ED0A-11E6-D17D-0727D9CC971E}"/>
              </a:ext>
            </a:extLst>
          </p:cNvPr>
          <p:cNvSpPr txBox="1"/>
          <p:nvPr/>
        </p:nvSpPr>
        <p:spPr>
          <a:xfrm>
            <a:off x="752406" y="1790859"/>
            <a:ext cx="9225984" cy="327628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000" b="1" dirty="0">
                <a:solidFill>
                  <a:srgbClr val="002060"/>
                </a:solidFill>
              </a:rPr>
              <a:t>SEXUAL HARASSMENT</a:t>
            </a:r>
          </a:p>
          <a:p>
            <a:pPr marL="342900" indent="-342900">
              <a:lnSpc>
                <a:spcPct val="150000"/>
              </a:lnSpc>
              <a:buFont typeface="Arial" panose="020B0604020202020204" pitchFamily="34" charset="0"/>
              <a:buChar char="•"/>
            </a:pPr>
            <a:r>
              <a:rPr lang="en-US" sz="2000" b="1" dirty="0">
                <a:solidFill>
                  <a:srgbClr val="002060"/>
                </a:solidFill>
              </a:rPr>
              <a:t>INTIMATE PARTNER VIOLENCE (DATING / DOMESTIC VIOLENCE)</a:t>
            </a:r>
          </a:p>
          <a:p>
            <a:pPr marL="342900" indent="-342900">
              <a:lnSpc>
                <a:spcPct val="150000"/>
              </a:lnSpc>
              <a:buFont typeface="Arial" panose="020B0604020202020204" pitchFamily="34" charset="0"/>
              <a:buChar char="•"/>
            </a:pPr>
            <a:r>
              <a:rPr lang="en-US" sz="2000" b="1" dirty="0">
                <a:solidFill>
                  <a:srgbClr val="002060"/>
                </a:solidFill>
              </a:rPr>
              <a:t>STALKING</a:t>
            </a:r>
          </a:p>
          <a:p>
            <a:pPr marL="342900" indent="-342900">
              <a:lnSpc>
                <a:spcPct val="150000"/>
              </a:lnSpc>
              <a:buFont typeface="Arial" panose="020B0604020202020204" pitchFamily="34" charset="0"/>
              <a:buChar char="•"/>
            </a:pPr>
            <a:r>
              <a:rPr lang="en-US" sz="2000" b="1" dirty="0">
                <a:solidFill>
                  <a:srgbClr val="002060"/>
                </a:solidFill>
              </a:rPr>
              <a:t>NON-CONSENSUAL SEXUAL CONTACT / INTERCOURSE (SEXUAL ASSAULT)</a:t>
            </a:r>
          </a:p>
          <a:p>
            <a:pPr marL="342900" indent="-342900">
              <a:lnSpc>
                <a:spcPct val="150000"/>
              </a:lnSpc>
              <a:buFont typeface="Arial" panose="020B0604020202020204" pitchFamily="34" charset="0"/>
              <a:buChar char="•"/>
            </a:pPr>
            <a:r>
              <a:rPr lang="en-US" sz="2000" b="1" dirty="0">
                <a:solidFill>
                  <a:srgbClr val="002060"/>
                </a:solidFill>
              </a:rPr>
              <a:t>SEXUAL EXPLOITATION</a:t>
            </a:r>
          </a:p>
          <a:p>
            <a:pPr marL="342900" indent="-342900">
              <a:lnSpc>
                <a:spcPct val="150000"/>
              </a:lnSpc>
              <a:buFont typeface="Arial" panose="020B0604020202020204" pitchFamily="34" charset="0"/>
              <a:buChar char="•"/>
            </a:pPr>
            <a:r>
              <a:rPr lang="en-US" sz="2000" b="1" dirty="0">
                <a:solidFill>
                  <a:srgbClr val="002060"/>
                </a:solidFill>
              </a:rPr>
              <a:t>OTHER FORMS OF DISCRIMINATION</a:t>
            </a:r>
          </a:p>
          <a:p>
            <a:pPr marL="342900" indent="-342900">
              <a:lnSpc>
                <a:spcPct val="150000"/>
              </a:lnSpc>
              <a:buFont typeface="Arial" panose="020B0604020202020204" pitchFamily="34" charset="0"/>
              <a:buChar char="•"/>
            </a:pPr>
            <a:r>
              <a:rPr lang="en-US" sz="2000" b="1" dirty="0">
                <a:solidFill>
                  <a:srgbClr val="002060"/>
                </a:solidFill>
              </a:rPr>
              <a:t>BULLYING AND HAZING</a:t>
            </a:r>
          </a:p>
        </p:txBody>
      </p:sp>
    </p:spTree>
    <p:extLst>
      <p:ext uri="{BB962C8B-B14F-4D97-AF65-F5344CB8AC3E}">
        <p14:creationId xmlns:p14="http://schemas.microsoft.com/office/powerpoint/2010/main" val="1490022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731520" y="537091"/>
            <a:ext cx="10543032" cy="2431435"/>
          </a:xfrm>
          <a:prstGeom prst="rect">
            <a:avLst/>
          </a:prstGeom>
          <a:noFill/>
        </p:spPr>
        <p:txBody>
          <a:bodyPr wrap="square" rtlCol="0">
            <a:spAutoFit/>
          </a:bodyPr>
          <a:lstStyle/>
          <a:p>
            <a:pPr algn="ctr"/>
            <a:r>
              <a:rPr lang="en-US" sz="4400" b="1" dirty="0">
                <a:ln>
                  <a:solidFill>
                    <a:schemeClr val="bg1"/>
                  </a:solidFill>
                </a:ln>
                <a:solidFill>
                  <a:srgbClr val="002060"/>
                </a:solidFill>
              </a:rPr>
              <a:t>CAN YOU VIOLATE TITLE IX OR BE RESPONSIBLE FOR SEX-BASED MISCONDUCT:</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7700D4DC-A9F6-1A7D-941C-3D264CCDFB3B}"/>
              </a:ext>
            </a:extLst>
          </p:cNvPr>
          <p:cNvSpPr txBox="1"/>
          <p:nvPr/>
        </p:nvSpPr>
        <p:spPr>
          <a:xfrm>
            <a:off x="731520" y="3442823"/>
            <a:ext cx="11115040" cy="707886"/>
          </a:xfrm>
          <a:prstGeom prst="rect">
            <a:avLst/>
          </a:prstGeom>
          <a:noFill/>
        </p:spPr>
        <p:txBody>
          <a:bodyPr wrap="square">
            <a:spAutoFit/>
          </a:bodyPr>
          <a:lstStyle/>
          <a:p>
            <a:pPr algn="ctr"/>
            <a:r>
              <a:rPr lang="en-US" sz="4000" b="1" u="sng" dirty="0">
                <a:solidFill>
                  <a:srgbClr val="002060"/>
                </a:solidFill>
              </a:rPr>
              <a:t>On campus?</a:t>
            </a:r>
          </a:p>
        </p:txBody>
      </p:sp>
      <p:sp>
        <p:nvSpPr>
          <p:cNvPr id="5" name="TextBox 4">
            <a:extLst>
              <a:ext uri="{FF2B5EF4-FFF2-40B4-BE49-F238E27FC236}">
                <a16:creationId xmlns:a16="http://schemas.microsoft.com/office/drawing/2014/main" id="{8987AA0F-9B98-BA6D-646D-B6CDB08C1979}"/>
              </a:ext>
            </a:extLst>
          </p:cNvPr>
          <p:cNvSpPr txBox="1"/>
          <p:nvPr/>
        </p:nvSpPr>
        <p:spPr>
          <a:xfrm>
            <a:off x="731520" y="4062424"/>
            <a:ext cx="11115040" cy="1323439"/>
          </a:xfrm>
          <a:prstGeom prst="rect">
            <a:avLst/>
          </a:prstGeom>
          <a:noFill/>
        </p:spPr>
        <p:txBody>
          <a:bodyPr wrap="square">
            <a:spAutoFit/>
          </a:bodyPr>
          <a:lstStyle/>
          <a:p>
            <a:pPr algn="ctr"/>
            <a:r>
              <a:rPr lang="en-US" sz="4000" b="1" u="sng" dirty="0">
                <a:solidFill>
                  <a:srgbClr val="002060"/>
                </a:solidFill>
              </a:rPr>
              <a:t>&amp;</a:t>
            </a:r>
            <a:endParaRPr lang="en-US" sz="4000" b="1" dirty="0">
              <a:solidFill>
                <a:srgbClr val="002060"/>
              </a:solidFill>
            </a:endParaRPr>
          </a:p>
          <a:p>
            <a:pPr algn="ctr"/>
            <a:r>
              <a:rPr lang="en-US" sz="4000" b="1" u="sng" dirty="0">
                <a:solidFill>
                  <a:srgbClr val="002060"/>
                </a:solidFill>
              </a:rPr>
              <a:t>Off campus?</a:t>
            </a:r>
          </a:p>
        </p:txBody>
      </p:sp>
    </p:spTree>
    <p:extLst>
      <p:ext uri="{BB962C8B-B14F-4D97-AF65-F5344CB8AC3E}">
        <p14:creationId xmlns:p14="http://schemas.microsoft.com/office/powerpoint/2010/main" val="246866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0" y="537091"/>
            <a:ext cx="12192000" cy="1015663"/>
          </a:xfrm>
          <a:prstGeom prst="rect">
            <a:avLst/>
          </a:prstGeom>
          <a:noFill/>
        </p:spPr>
        <p:txBody>
          <a:bodyPr wrap="square" rtlCol="0">
            <a:spAutoFit/>
          </a:bodyPr>
          <a:lstStyle/>
          <a:p>
            <a:pPr algn="ctr"/>
            <a:r>
              <a:rPr lang="en-US" sz="4000" b="1" dirty="0">
                <a:ln>
                  <a:solidFill>
                    <a:schemeClr val="bg1"/>
                  </a:solidFill>
                </a:ln>
                <a:solidFill>
                  <a:srgbClr val="002060"/>
                </a:solidFill>
              </a:rPr>
              <a:t>SEXUAL HARASSMENT (UNWELCOME CONDUCT)</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48C3D422-B236-2EED-F06E-71B82812FAB5}"/>
              </a:ext>
            </a:extLst>
          </p:cNvPr>
          <p:cNvSpPr txBox="1"/>
          <p:nvPr/>
        </p:nvSpPr>
        <p:spPr>
          <a:xfrm>
            <a:off x="740664" y="1598475"/>
            <a:ext cx="10497312" cy="662166"/>
          </a:xfrm>
          <a:prstGeom prst="rect">
            <a:avLst/>
          </a:prstGeom>
          <a:noFill/>
        </p:spPr>
        <p:txBody>
          <a:bodyPr wrap="square">
            <a:spAutoFit/>
          </a:bodyPr>
          <a:lstStyle/>
          <a:p>
            <a:r>
              <a:rPr lang="en-US" sz="1800" b="0" i="0" u="none" strike="noStrike" dirty="0">
                <a:solidFill>
                  <a:srgbClr val="002060"/>
                </a:solidFill>
                <a:effectLst/>
                <a:latin typeface="Times New Roman" panose="02020603050405020304" pitchFamily="18" charset="0"/>
              </a:rPr>
              <a:t>Unwelcome conduct determined by a reasonable person to be so severe, pervasive, and objectively offensive that it effectively denies a person equal access to the University’s education programs and activities.</a:t>
            </a:r>
            <a:endParaRPr lang="en-US" sz="1800" dirty="0">
              <a:solidFill>
                <a:srgbClr val="002060"/>
              </a:solidFill>
            </a:endParaRPr>
          </a:p>
        </p:txBody>
      </p:sp>
      <p:sp>
        <p:nvSpPr>
          <p:cNvPr id="9" name="TextBox 8">
            <a:extLst>
              <a:ext uri="{FF2B5EF4-FFF2-40B4-BE49-F238E27FC236}">
                <a16:creationId xmlns:a16="http://schemas.microsoft.com/office/drawing/2014/main" id="{094A44CB-4047-EABB-F575-7F67367F2B37}"/>
              </a:ext>
            </a:extLst>
          </p:cNvPr>
          <p:cNvSpPr txBox="1"/>
          <p:nvPr/>
        </p:nvSpPr>
        <p:spPr>
          <a:xfrm>
            <a:off x="740664" y="2551837"/>
            <a:ext cx="8403336" cy="2814617"/>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000" b="1" dirty="0">
                <a:solidFill>
                  <a:srgbClr val="002060"/>
                </a:solidFill>
              </a:rPr>
              <a:t>Unwelcome sexual advances</a:t>
            </a:r>
          </a:p>
          <a:p>
            <a:pPr marL="342900" indent="-342900">
              <a:lnSpc>
                <a:spcPct val="150000"/>
              </a:lnSpc>
              <a:buFont typeface="Arial" panose="020B0604020202020204" pitchFamily="34" charset="0"/>
              <a:buChar char="•"/>
            </a:pPr>
            <a:r>
              <a:rPr lang="en-US" sz="2000" b="1" dirty="0">
                <a:solidFill>
                  <a:srgbClr val="002060"/>
                </a:solidFill>
              </a:rPr>
              <a:t>Requests for sexual favors</a:t>
            </a:r>
          </a:p>
          <a:p>
            <a:pPr marL="342900" indent="-342900">
              <a:lnSpc>
                <a:spcPct val="150000"/>
              </a:lnSpc>
              <a:buFont typeface="Arial" panose="020B0604020202020204" pitchFamily="34" charset="0"/>
              <a:buChar char="•"/>
            </a:pPr>
            <a:r>
              <a:rPr lang="en-US" sz="2000" b="1" dirty="0">
                <a:solidFill>
                  <a:srgbClr val="002060"/>
                </a:solidFill>
              </a:rPr>
              <a:t>Unwanted touching / rubbing of a sexual nature</a:t>
            </a:r>
          </a:p>
          <a:p>
            <a:pPr marL="342900" indent="-342900">
              <a:lnSpc>
                <a:spcPct val="150000"/>
              </a:lnSpc>
              <a:buFont typeface="Arial" panose="020B0604020202020204" pitchFamily="34" charset="0"/>
              <a:buChar char="•"/>
            </a:pPr>
            <a:r>
              <a:rPr lang="en-US" sz="2000" b="1" dirty="0">
                <a:solidFill>
                  <a:srgbClr val="002060"/>
                </a:solidFill>
              </a:rPr>
              <a:t>Comments about physical appearance</a:t>
            </a:r>
          </a:p>
          <a:p>
            <a:pPr marL="342900" indent="-342900">
              <a:lnSpc>
                <a:spcPct val="150000"/>
              </a:lnSpc>
              <a:buFont typeface="Arial" panose="020B0604020202020204" pitchFamily="34" charset="0"/>
              <a:buChar char="•"/>
            </a:pPr>
            <a:r>
              <a:rPr lang="en-US" sz="2000" b="1" dirty="0">
                <a:solidFill>
                  <a:srgbClr val="002060"/>
                </a:solidFill>
              </a:rPr>
              <a:t>Sexual gestures or images</a:t>
            </a:r>
          </a:p>
          <a:p>
            <a:pPr marL="342900" indent="-342900">
              <a:lnSpc>
                <a:spcPct val="150000"/>
              </a:lnSpc>
              <a:buFont typeface="Arial" panose="020B0604020202020204" pitchFamily="34" charset="0"/>
              <a:buChar char="•"/>
            </a:pPr>
            <a:r>
              <a:rPr lang="en-US" sz="2000" b="1" dirty="0">
                <a:solidFill>
                  <a:srgbClr val="002060"/>
                </a:solidFill>
              </a:rPr>
              <a:t>Sexual “jokes”</a:t>
            </a:r>
          </a:p>
        </p:txBody>
      </p:sp>
    </p:spTree>
    <p:extLst>
      <p:ext uri="{BB962C8B-B14F-4D97-AF65-F5344CB8AC3E}">
        <p14:creationId xmlns:p14="http://schemas.microsoft.com/office/powerpoint/2010/main" val="57694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0" y="612507"/>
            <a:ext cx="12192000" cy="769441"/>
          </a:xfrm>
          <a:prstGeom prst="rect">
            <a:avLst/>
          </a:prstGeom>
          <a:noFill/>
        </p:spPr>
        <p:txBody>
          <a:bodyPr wrap="square" rtlCol="0">
            <a:spAutoFit/>
          </a:bodyPr>
          <a:lstStyle/>
          <a:p>
            <a:pPr algn="ctr"/>
            <a:r>
              <a:rPr lang="en-US" sz="4400" b="1" dirty="0">
                <a:ln>
                  <a:solidFill>
                    <a:schemeClr val="bg1"/>
                  </a:solidFill>
                </a:ln>
                <a:solidFill>
                  <a:srgbClr val="002060"/>
                </a:solidFill>
              </a:rPr>
              <a:t>STALKING</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C2779C9C-1AEF-95E6-DAA2-13DE6E801AA2}"/>
              </a:ext>
            </a:extLst>
          </p:cNvPr>
          <p:cNvSpPr txBox="1"/>
          <p:nvPr/>
        </p:nvSpPr>
        <p:spPr>
          <a:xfrm>
            <a:off x="753725" y="1677830"/>
            <a:ext cx="10633854" cy="3587392"/>
          </a:xfrm>
          <a:prstGeom prst="rect">
            <a:avLst/>
          </a:prstGeom>
          <a:noFill/>
        </p:spPr>
        <p:txBody>
          <a:bodyPr wrap="square">
            <a:spAutoFit/>
          </a:bodyPr>
          <a:lstStyle/>
          <a:p>
            <a:r>
              <a:rPr lang="en-US" sz="2000" dirty="0">
                <a:solidFill>
                  <a:srgbClr val="002060"/>
                </a:solidFill>
              </a:rPr>
              <a:t>Engaging in a course of conduct directed at a specific person that would cause a reasonable person to fear for the person’s safety or the safety of others; or suffer substantial emotional distress.</a:t>
            </a:r>
          </a:p>
          <a:p>
            <a:pPr marL="342900" indent="-342900">
              <a:buFont typeface="Arial" panose="020B0604020202020204" pitchFamily="34" charset="0"/>
              <a:buChar char="•"/>
            </a:pPr>
            <a:endParaRPr lang="en-US" sz="2000" dirty="0">
              <a:solidFill>
                <a:srgbClr val="002060"/>
              </a:solidFill>
            </a:endParaRPr>
          </a:p>
          <a:p>
            <a:pPr marL="342900" indent="-342900">
              <a:lnSpc>
                <a:spcPct val="150000"/>
              </a:lnSpc>
              <a:buFont typeface="Arial" panose="020B0604020202020204" pitchFamily="34" charset="0"/>
              <a:buChar char="•"/>
            </a:pPr>
            <a:r>
              <a:rPr lang="en-US" sz="2000" b="1" dirty="0">
                <a:solidFill>
                  <a:srgbClr val="002060"/>
                </a:solidFill>
              </a:rPr>
              <a:t>Following someone</a:t>
            </a:r>
          </a:p>
          <a:p>
            <a:pPr marL="342900" indent="-342900">
              <a:lnSpc>
                <a:spcPct val="150000"/>
              </a:lnSpc>
              <a:buFont typeface="Arial" panose="020B0604020202020204" pitchFamily="34" charset="0"/>
              <a:buChar char="•"/>
            </a:pPr>
            <a:r>
              <a:rPr lang="en-US" sz="2000" b="1" dirty="0">
                <a:solidFill>
                  <a:srgbClr val="002060"/>
                </a:solidFill>
              </a:rPr>
              <a:t>Showing up un-invited </a:t>
            </a:r>
          </a:p>
          <a:p>
            <a:pPr marL="342900" indent="-342900">
              <a:lnSpc>
                <a:spcPct val="150000"/>
              </a:lnSpc>
              <a:buFont typeface="Arial" panose="020B0604020202020204" pitchFamily="34" charset="0"/>
              <a:buChar char="•"/>
            </a:pPr>
            <a:r>
              <a:rPr lang="en-US" sz="2000" b="1" dirty="0">
                <a:solidFill>
                  <a:srgbClr val="002060"/>
                </a:solidFill>
              </a:rPr>
              <a:t>Watching someone</a:t>
            </a:r>
          </a:p>
          <a:p>
            <a:pPr marL="342900" indent="-342900">
              <a:lnSpc>
                <a:spcPct val="150000"/>
              </a:lnSpc>
              <a:buFont typeface="Arial" panose="020B0604020202020204" pitchFamily="34" charset="0"/>
              <a:buChar char="•"/>
            </a:pPr>
            <a:r>
              <a:rPr lang="en-US" sz="2000" b="1" dirty="0">
                <a:solidFill>
                  <a:srgbClr val="002060"/>
                </a:solidFill>
              </a:rPr>
              <a:t>Constant messages</a:t>
            </a:r>
          </a:p>
          <a:p>
            <a:pPr marL="342900" indent="-342900">
              <a:lnSpc>
                <a:spcPct val="150000"/>
              </a:lnSpc>
              <a:buFont typeface="Arial" panose="020B0604020202020204" pitchFamily="34" charset="0"/>
              <a:buChar char="•"/>
            </a:pPr>
            <a:r>
              <a:rPr lang="en-US" sz="2000" b="1" dirty="0">
                <a:solidFill>
                  <a:srgbClr val="002060"/>
                </a:solidFill>
              </a:rPr>
              <a:t>Making comments perceived as threatening</a:t>
            </a:r>
          </a:p>
        </p:txBody>
      </p:sp>
    </p:spTree>
    <p:extLst>
      <p:ext uri="{BB962C8B-B14F-4D97-AF65-F5344CB8AC3E}">
        <p14:creationId xmlns:p14="http://schemas.microsoft.com/office/powerpoint/2010/main" val="1041532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28368" y="5004119"/>
            <a:ext cx="4937937" cy="1147150"/>
          </a:xfrm>
          <a:prstGeom prst="rect">
            <a:avLst/>
          </a:prstGeom>
          <a:solidFill>
            <a:schemeClr val="tx1">
              <a:lumMod val="65000"/>
              <a:lumOff val="35000"/>
            </a:schemeClr>
          </a:solidFill>
        </p:spPr>
        <p:txBody>
          <a:bodyPr vert="horz" lIns="91440" tIns="45720" rIns="91440" bIns="45720" rtlCol="0" anchor="t">
            <a:normAutofit fontScale="92500"/>
          </a:bodyPr>
          <a:lstStyle/>
          <a:p>
            <a:pPr>
              <a:lnSpc>
                <a:spcPct val="90000"/>
              </a:lnSpc>
              <a:spcBef>
                <a:spcPct val="0"/>
              </a:spcBef>
              <a:spcAft>
                <a:spcPts val="600"/>
              </a:spcAft>
            </a:pPr>
            <a:r>
              <a:rPr lang="en-US" sz="2800" b="1" kern="1200" dirty="0">
                <a:ln>
                  <a:solidFill>
                    <a:schemeClr val="bg1"/>
                  </a:solidFill>
                </a:ln>
                <a:solidFill>
                  <a:schemeClr val="bg1"/>
                </a:solidFill>
                <a:latin typeface="+mj-lt"/>
                <a:ea typeface="+mj-ea"/>
                <a:cs typeface="+mj-cs"/>
              </a:rPr>
              <a:t>INTIMATE PARTNER VIOLENCE </a:t>
            </a:r>
          </a:p>
          <a:p>
            <a:pPr>
              <a:lnSpc>
                <a:spcPct val="90000"/>
              </a:lnSpc>
              <a:spcBef>
                <a:spcPct val="0"/>
              </a:spcBef>
              <a:spcAft>
                <a:spcPts val="600"/>
              </a:spcAft>
            </a:pPr>
            <a:r>
              <a:rPr lang="en-US" sz="2800" b="1" kern="1200" dirty="0">
                <a:ln>
                  <a:solidFill>
                    <a:schemeClr val="bg1"/>
                  </a:solidFill>
                </a:ln>
                <a:solidFill>
                  <a:schemeClr val="bg1"/>
                </a:solidFill>
                <a:latin typeface="+mj-lt"/>
                <a:ea typeface="+mj-ea"/>
                <a:cs typeface="+mj-cs"/>
              </a:rPr>
              <a:t>(DATING/DOMESTIC VIOLENCE)</a:t>
            </a:r>
          </a:p>
          <a:p>
            <a:pPr>
              <a:lnSpc>
                <a:spcPct val="90000"/>
              </a:lnSpc>
              <a:spcBef>
                <a:spcPct val="0"/>
              </a:spcBef>
              <a:spcAft>
                <a:spcPts val="600"/>
              </a:spcAft>
            </a:pPr>
            <a:endParaRPr lang="en-US" sz="2800" b="1" kern="1200" dirty="0">
              <a:ln>
                <a:solidFill>
                  <a:schemeClr val="bg1"/>
                </a:solidFill>
              </a:ln>
              <a:solidFill>
                <a:schemeClr val="tx1"/>
              </a:solidFill>
              <a:latin typeface="+mj-lt"/>
              <a:ea typeface="+mj-ea"/>
              <a:cs typeface="+mj-cs"/>
            </a:endParaRPr>
          </a:p>
        </p:txBody>
      </p:sp>
      <p:pic>
        <p:nvPicPr>
          <p:cNvPr id="14" name="Picture 13">
            <a:extLst>
              <a:ext uri="{FF2B5EF4-FFF2-40B4-BE49-F238E27FC236}">
                <a16:creationId xmlns:a16="http://schemas.microsoft.com/office/drawing/2014/main" id="{45463E85-C038-D2BC-866F-953B4BDBE1F7}"/>
              </a:ext>
            </a:extLst>
          </p:cNvPr>
          <p:cNvPicPr>
            <a:picLocks noChangeAspect="1"/>
          </p:cNvPicPr>
          <p:nvPr/>
        </p:nvPicPr>
        <p:blipFill>
          <a:blip r:embed="rId3">
            <a:extLst>
              <a:ext uri="{28A0092B-C50C-407E-A947-70E740481C1C}">
                <a14:useLocalDpi xmlns:a14="http://schemas.microsoft.com/office/drawing/2010/main" val="0"/>
              </a:ext>
            </a:extLst>
          </a:blip>
          <a:srcRect t="20804" b="20804"/>
          <a:stretch/>
        </p:blipFill>
        <p:spPr>
          <a:xfrm>
            <a:off x="961304" y="-6747"/>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6" name="Content Placeholder 3">
            <a:extLst>
              <a:ext uri="{FF2B5EF4-FFF2-40B4-BE49-F238E27FC236}">
                <a16:creationId xmlns:a16="http://schemas.microsoft.com/office/drawing/2014/main" id="{DF036AFF-CF10-60D7-FB42-B5CD7D8A3B92}"/>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7222" t="-165" r="10710" b="165"/>
          <a:stretch/>
        </p:blipFill>
        <p:spPr>
          <a:xfrm>
            <a:off x="-26632" y="3063993"/>
            <a:ext cx="2720254" cy="3487214"/>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pic>
        <p:nvPicPr>
          <p:cNvPr id="12" name="Picture 11" descr="A person standing in front of a wall&#10;&#10;Description automatically generated">
            <a:extLst>
              <a:ext uri="{FF2B5EF4-FFF2-40B4-BE49-F238E27FC236}">
                <a16:creationId xmlns:a16="http://schemas.microsoft.com/office/drawing/2014/main" id="{749E714E-FA57-4A75-A700-FC51C6F48AD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 b="42751"/>
          <a:stretch/>
        </p:blipFill>
        <p:spPr>
          <a:xfrm>
            <a:off x="7591445" y="2687890"/>
            <a:ext cx="2031956" cy="2031956"/>
          </a:xfrm>
          <a:custGeom>
            <a:avLst/>
            <a:gdLst/>
            <a:ahLst/>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p:spPr>
      </p:pic>
      <p:pic>
        <p:nvPicPr>
          <p:cNvPr id="9" name="Picture 8">
            <a:extLst>
              <a:ext uri="{FF2B5EF4-FFF2-40B4-BE49-F238E27FC236}">
                <a16:creationId xmlns:a16="http://schemas.microsoft.com/office/drawing/2014/main" id="{9F92CDDF-3134-A94F-1F91-6E7E8F9DDF1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2875" r="-3" b="26123"/>
          <a:stretch/>
        </p:blipFill>
        <p:spPr>
          <a:xfrm>
            <a:off x="4464138" y="105399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16" name="Picture 15" descr="A person in a suit&#10;&#10;Description automatically generated">
            <a:extLst>
              <a:ext uri="{FF2B5EF4-FFF2-40B4-BE49-F238E27FC236}">
                <a16:creationId xmlns:a16="http://schemas.microsoft.com/office/drawing/2014/main" id="{00B737F5-7062-FDF4-44E4-6F4B3370FB8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3434" r="-2" b="13682"/>
          <a:stretch/>
        </p:blipFill>
        <p:spPr>
          <a:xfrm>
            <a:off x="8927905" y="-6747"/>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pic>
        <p:nvPicPr>
          <p:cNvPr id="8" name="Picture 7">
            <a:extLst>
              <a:ext uri="{FF2B5EF4-FFF2-40B4-BE49-F238E27FC236}">
                <a16:creationId xmlns:a16="http://schemas.microsoft.com/office/drawing/2014/main" id="{271DC006-5D41-A383-C801-C1A1827F425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629" r="-2" b="21627"/>
          <a:stretch/>
        </p:blipFill>
        <p:spPr>
          <a:xfrm>
            <a:off x="9380253" y="3763731"/>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pic>
        <p:nvPicPr>
          <p:cNvPr id="3" name="Picture 2"/>
          <p:cNvPicPr>
            <a:picLocks noChangeAspect="1"/>
          </p:cNvPicPr>
          <p:nvPr/>
        </p:nvPicPr>
        <p:blipFill rotWithShape="1">
          <a:blip r:embed="rId10"/>
          <a:srcRect b="82963"/>
          <a:stretch/>
        </p:blipFill>
        <p:spPr>
          <a:xfrm>
            <a:off x="-9144" y="6191823"/>
            <a:ext cx="12218162" cy="696913"/>
          </a:xfrm>
          <a:prstGeom prst="rect">
            <a:avLst/>
          </a:prstGeom>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89CF21A0-27D0-B59C-70EC-8F03124713E6}"/>
              </a:ext>
            </a:extLst>
          </p:cNvPr>
          <p:cNvPicPr>
            <a:picLocks noChangeAspect="1"/>
          </p:cNvPicPr>
          <p:nvPr/>
        </p:nvPicPr>
        <p:blipFill>
          <a:blip r:embed="rId12"/>
          <a:srcRect/>
          <a:stretch/>
        </p:blipFill>
        <p:spPr>
          <a:xfrm>
            <a:off x="6886732" y="-1744"/>
            <a:ext cx="2493521" cy="2159266"/>
          </a:xfrm>
          <a:prstGeom prst="rect">
            <a:avLst/>
          </a:prstGeom>
        </p:spPr>
      </p:pic>
      <p:pic>
        <p:nvPicPr>
          <p:cNvPr id="10" name="Picture 9">
            <a:extLst>
              <a:ext uri="{FF2B5EF4-FFF2-40B4-BE49-F238E27FC236}">
                <a16:creationId xmlns:a16="http://schemas.microsoft.com/office/drawing/2014/main" id="{933C7BB6-14B8-A58D-730B-A3CE078E39E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65320" y="2038995"/>
            <a:ext cx="2835455" cy="2680851"/>
          </a:xfrm>
          <a:prstGeom prst="rect">
            <a:avLst/>
          </a:prstGeom>
        </p:spPr>
      </p:pic>
      <p:pic>
        <p:nvPicPr>
          <p:cNvPr id="4" name="Content Placeholder 3">
            <a:extLst>
              <a:ext uri="{FF2B5EF4-FFF2-40B4-BE49-F238E27FC236}">
                <a16:creationId xmlns:a16="http://schemas.microsoft.com/office/drawing/2014/main" id="{40C295B2-9DFC-5418-0133-396FC9DA91BB}"/>
              </a:ext>
            </a:extLst>
          </p:cNvPr>
          <p:cNvPicPr>
            <a:picLocks noChangeAspect="1"/>
          </p:cNvPicPr>
          <p:nvPr/>
        </p:nvPicPr>
        <p:blipFill rotWithShape="1">
          <a:blip r:embed="rId14"/>
          <a:srcRect l="13635" t="6591" r="11531" b="-1472"/>
          <a:stretch/>
        </p:blipFill>
        <p:spPr>
          <a:xfrm>
            <a:off x="6095999" y="2818511"/>
            <a:ext cx="1874809" cy="2159266"/>
          </a:xfrm>
          <a:prstGeom prst="rect">
            <a:avLst/>
          </a:prstGeom>
        </p:spPr>
      </p:pic>
      <p:sp>
        <p:nvSpPr>
          <p:cNvPr id="13" name="TextBox 12">
            <a:extLst>
              <a:ext uri="{FF2B5EF4-FFF2-40B4-BE49-F238E27FC236}">
                <a16:creationId xmlns:a16="http://schemas.microsoft.com/office/drawing/2014/main" id="{AADCF21B-6B9E-9786-5D5E-BD926DDE18B5}"/>
              </a:ext>
            </a:extLst>
          </p:cNvPr>
          <p:cNvSpPr txBox="1"/>
          <p:nvPr/>
        </p:nvSpPr>
        <p:spPr>
          <a:xfrm>
            <a:off x="3692978" y="2143409"/>
            <a:ext cx="1324918" cy="374318"/>
          </a:xfrm>
          <a:prstGeom prst="rect">
            <a:avLst/>
          </a:prstGeom>
          <a:noFill/>
        </p:spPr>
        <p:txBody>
          <a:bodyPr wrap="square">
            <a:spAutoFit/>
          </a:bodyPr>
          <a:lstStyle/>
          <a:p>
            <a:pPr marL="0" indent="0">
              <a:buNone/>
            </a:pPr>
            <a:r>
              <a:rPr lang="en-US" dirty="0">
                <a:solidFill>
                  <a:schemeClr val="bg1"/>
                </a:solidFill>
              </a:rPr>
              <a:t>Ray Rice</a:t>
            </a:r>
            <a:endParaRPr lang="en-US" sz="2400" b="1" dirty="0">
              <a:solidFill>
                <a:schemeClr val="bg1"/>
              </a:solidFill>
            </a:endParaRPr>
          </a:p>
        </p:txBody>
      </p:sp>
      <p:sp>
        <p:nvSpPr>
          <p:cNvPr id="15" name="TextBox 14">
            <a:extLst>
              <a:ext uri="{FF2B5EF4-FFF2-40B4-BE49-F238E27FC236}">
                <a16:creationId xmlns:a16="http://schemas.microsoft.com/office/drawing/2014/main" id="{2307A8FD-2E3A-2887-027D-E89B6BB13C04}"/>
              </a:ext>
            </a:extLst>
          </p:cNvPr>
          <p:cNvSpPr txBox="1"/>
          <p:nvPr/>
        </p:nvSpPr>
        <p:spPr>
          <a:xfrm>
            <a:off x="6637242" y="4664146"/>
            <a:ext cx="1531404" cy="369332"/>
          </a:xfrm>
          <a:prstGeom prst="rect">
            <a:avLst/>
          </a:prstGeom>
          <a:noFill/>
        </p:spPr>
        <p:txBody>
          <a:bodyPr wrap="square">
            <a:spAutoFit/>
          </a:bodyPr>
          <a:lstStyle/>
          <a:p>
            <a:r>
              <a:rPr lang="en-US" dirty="0"/>
              <a:t>Trevor Bauer</a:t>
            </a:r>
            <a:endParaRPr lang="en-US" sz="2400" b="1" dirty="0"/>
          </a:p>
        </p:txBody>
      </p:sp>
      <p:sp>
        <p:nvSpPr>
          <p:cNvPr id="17" name="TextBox 16">
            <a:extLst>
              <a:ext uri="{FF2B5EF4-FFF2-40B4-BE49-F238E27FC236}">
                <a16:creationId xmlns:a16="http://schemas.microsoft.com/office/drawing/2014/main" id="{B0B60FBA-1FFA-A3BE-E106-664E5044B950}"/>
              </a:ext>
            </a:extLst>
          </p:cNvPr>
          <p:cNvSpPr txBox="1"/>
          <p:nvPr/>
        </p:nvSpPr>
        <p:spPr>
          <a:xfrm>
            <a:off x="6825743" y="-28086"/>
            <a:ext cx="1531404" cy="369332"/>
          </a:xfrm>
          <a:prstGeom prst="rect">
            <a:avLst/>
          </a:prstGeom>
          <a:noFill/>
        </p:spPr>
        <p:txBody>
          <a:bodyPr wrap="square">
            <a:spAutoFit/>
          </a:bodyPr>
          <a:lstStyle/>
          <a:p>
            <a:r>
              <a:rPr lang="en-US" dirty="0">
                <a:solidFill>
                  <a:schemeClr val="bg1"/>
                </a:solidFill>
              </a:rPr>
              <a:t>Hope Solo</a:t>
            </a:r>
            <a:endParaRPr lang="en-US" sz="2400" b="1" dirty="0">
              <a:solidFill>
                <a:schemeClr val="bg1"/>
              </a:solidFill>
            </a:endParaRPr>
          </a:p>
        </p:txBody>
      </p:sp>
    </p:spTree>
    <p:extLst>
      <p:ext uri="{BB962C8B-B14F-4D97-AF65-F5344CB8AC3E}">
        <p14:creationId xmlns:p14="http://schemas.microsoft.com/office/powerpoint/2010/main" val="29452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SIGNS OF UNHEALTHY RELATIONSHIPS</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graphicFrame>
        <p:nvGraphicFramePr>
          <p:cNvPr id="6" name="Content Placeholder 2">
            <a:extLst>
              <a:ext uri="{FF2B5EF4-FFF2-40B4-BE49-F238E27FC236}">
                <a16:creationId xmlns:a16="http://schemas.microsoft.com/office/drawing/2014/main" id="{13DADEB8-7CE6-EBB6-D1BA-60EB67E39DC1}"/>
              </a:ext>
            </a:extLst>
          </p:cNvPr>
          <p:cNvGraphicFramePr>
            <a:graphicFrameLocks/>
          </p:cNvGraphicFramePr>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FEE6C854-4621-11E4-905E-6F606387E5FF}"/>
              </a:ext>
            </a:extLst>
          </p:cNvPr>
          <p:cNvSpPr txBox="1"/>
          <p:nvPr/>
        </p:nvSpPr>
        <p:spPr>
          <a:xfrm>
            <a:off x="1923055" y="3007335"/>
            <a:ext cx="2526880" cy="769441"/>
          </a:xfrm>
          <a:prstGeom prst="rect">
            <a:avLst/>
          </a:prstGeom>
          <a:noFill/>
        </p:spPr>
        <p:txBody>
          <a:bodyPr wrap="square">
            <a:spAutoFit/>
          </a:bodyPr>
          <a:lstStyle/>
          <a:p>
            <a:pPr lvl="0"/>
            <a:r>
              <a:rPr lang="en-US" sz="2200" dirty="0">
                <a:solidFill>
                  <a:schemeClr val="bg1"/>
                </a:solidFill>
              </a:rPr>
              <a:t>(pushing, shoving, grabbing, hitting)</a:t>
            </a:r>
          </a:p>
        </p:txBody>
      </p:sp>
      <p:sp>
        <p:nvSpPr>
          <p:cNvPr id="8" name="TextBox 7">
            <a:extLst>
              <a:ext uri="{FF2B5EF4-FFF2-40B4-BE49-F238E27FC236}">
                <a16:creationId xmlns:a16="http://schemas.microsoft.com/office/drawing/2014/main" id="{583104D2-BFE9-6841-E595-48B1C09B89FF}"/>
              </a:ext>
            </a:extLst>
          </p:cNvPr>
          <p:cNvSpPr txBox="1"/>
          <p:nvPr/>
        </p:nvSpPr>
        <p:spPr>
          <a:xfrm>
            <a:off x="4665552" y="2905736"/>
            <a:ext cx="2860895" cy="769441"/>
          </a:xfrm>
          <a:prstGeom prst="rect">
            <a:avLst/>
          </a:prstGeom>
          <a:noFill/>
        </p:spPr>
        <p:txBody>
          <a:bodyPr wrap="square">
            <a:spAutoFit/>
          </a:bodyPr>
          <a:lstStyle/>
          <a:p>
            <a:pPr lvl="0" algn="ctr"/>
            <a:r>
              <a:rPr lang="en-US" sz="2200" dirty="0">
                <a:solidFill>
                  <a:schemeClr val="bg1"/>
                </a:solidFill>
              </a:rPr>
              <a:t>(name calling, put downs, insults, threats)</a:t>
            </a:r>
          </a:p>
        </p:txBody>
      </p:sp>
      <p:sp>
        <p:nvSpPr>
          <p:cNvPr id="9" name="TextBox 8">
            <a:extLst>
              <a:ext uri="{FF2B5EF4-FFF2-40B4-BE49-F238E27FC236}">
                <a16:creationId xmlns:a16="http://schemas.microsoft.com/office/drawing/2014/main" id="{B11D1869-B904-4B8F-689D-307703A58CA4}"/>
              </a:ext>
            </a:extLst>
          </p:cNvPr>
          <p:cNvSpPr txBox="1"/>
          <p:nvPr/>
        </p:nvSpPr>
        <p:spPr>
          <a:xfrm>
            <a:off x="7742064" y="2875000"/>
            <a:ext cx="2860895" cy="1107996"/>
          </a:xfrm>
          <a:prstGeom prst="rect">
            <a:avLst/>
          </a:prstGeom>
          <a:noFill/>
        </p:spPr>
        <p:txBody>
          <a:bodyPr wrap="square">
            <a:spAutoFit/>
          </a:bodyPr>
          <a:lstStyle/>
          <a:p>
            <a:pPr lvl="0" algn="ctr"/>
            <a:r>
              <a:rPr lang="en-US" sz="2200" dirty="0">
                <a:solidFill>
                  <a:schemeClr val="bg1"/>
                </a:solidFill>
              </a:rPr>
              <a:t>(upset about you having friends of the same sex as them)</a:t>
            </a:r>
          </a:p>
        </p:txBody>
      </p:sp>
      <p:sp>
        <p:nvSpPr>
          <p:cNvPr id="10" name="TextBox 9">
            <a:extLst>
              <a:ext uri="{FF2B5EF4-FFF2-40B4-BE49-F238E27FC236}">
                <a16:creationId xmlns:a16="http://schemas.microsoft.com/office/drawing/2014/main" id="{F7322F81-C0D1-37C3-C9E4-5B552C7ECC2A}"/>
              </a:ext>
            </a:extLst>
          </p:cNvPr>
          <p:cNvSpPr txBox="1"/>
          <p:nvPr/>
        </p:nvSpPr>
        <p:spPr>
          <a:xfrm>
            <a:off x="1663170" y="4868329"/>
            <a:ext cx="2860895" cy="1107996"/>
          </a:xfrm>
          <a:prstGeom prst="rect">
            <a:avLst/>
          </a:prstGeom>
          <a:noFill/>
        </p:spPr>
        <p:txBody>
          <a:bodyPr wrap="square">
            <a:spAutoFit/>
          </a:bodyPr>
          <a:lstStyle/>
          <a:p>
            <a:pPr lvl="0" algn="ctr"/>
            <a:r>
              <a:rPr lang="en-US" sz="2200" dirty="0">
                <a:solidFill>
                  <a:schemeClr val="bg1"/>
                </a:solidFill>
              </a:rPr>
              <a:t>(prevent you from doing any activities with friends/family)</a:t>
            </a:r>
          </a:p>
        </p:txBody>
      </p:sp>
      <p:sp>
        <p:nvSpPr>
          <p:cNvPr id="12" name="TextBox 11">
            <a:extLst>
              <a:ext uri="{FF2B5EF4-FFF2-40B4-BE49-F238E27FC236}">
                <a16:creationId xmlns:a16="http://schemas.microsoft.com/office/drawing/2014/main" id="{500775A8-38A7-0009-DAFD-5FFD758A7608}"/>
              </a:ext>
            </a:extLst>
          </p:cNvPr>
          <p:cNvSpPr txBox="1"/>
          <p:nvPr/>
        </p:nvSpPr>
        <p:spPr>
          <a:xfrm>
            <a:off x="4665552" y="4868329"/>
            <a:ext cx="2860895" cy="1107996"/>
          </a:xfrm>
          <a:prstGeom prst="rect">
            <a:avLst/>
          </a:prstGeom>
          <a:noFill/>
        </p:spPr>
        <p:txBody>
          <a:bodyPr wrap="square">
            <a:spAutoFit/>
          </a:bodyPr>
          <a:lstStyle/>
          <a:p>
            <a:pPr lvl="0" algn="ctr"/>
            <a:r>
              <a:rPr lang="en-US" sz="2200" dirty="0">
                <a:solidFill>
                  <a:schemeClr val="bg1"/>
                </a:solidFill>
              </a:rPr>
              <a:t>(deciding when and where you can do anything)</a:t>
            </a:r>
          </a:p>
        </p:txBody>
      </p:sp>
      <p:sp>
        <p:nvSpPr>
          <p:cNvPr id="13" name="TextBox 12">
            <a:extLst>
              <a:ext uri="{FF2B5EF4-FFF2-40B4-BE49-F238E27FC236}">
                <a16:creationId xmlns:a16="http://schemas.microsoft.com/office/drawing/2014/main" id="{55C14114-F385-24BE-BFB1-46411FB061F3}"/>
              </a:ext>
            </a:extLst>
          </p:cNvPr>
          <p:cNvSpPr txBox="1"/>
          <p:nvPr/>
        </p:nvSpPr>
        <p:spPr>
          <a:xfrm>
            <a:off x="7742064" y="4868329"/>
            <a:ext cx="2860895" cy="1107996"/>
          </a:xfrm>
          <a:prstGeom prst="rect">
            <a:avLst/>
          </a:prstGeom>
          <a:noFill/>
        </p:spPr>
        <p:txBody>
          <a:bodyPr wrap="square">
            <a:spAutoFit/>
          </a:bodyPr>
          <a:lstStyle/>
          <a:p>
            <a:pPr lvl="0" algn="ctr"/>
            <a:r>
              <a:rPr lang="en-US" sz="2200" dirty="0">
                <a:solidFill>
                  <a:schemeClr val="bg1"/>
                </a:solidFill>
              </a:rPr>
              <a:t>(access to cell, email, social media to monitor)</a:t>
            </a:r>
          </a:p>
        </p:txBody>
      </p:sp>
    </p:spTree>
    <p:extLst>
      <p:ext uri="{BB962C8B-B14F-4D97-AF65-F5344CB8AC3E}">
        <p14:creationId xmlns:p14="http://schemas.microsoft.com/office/powerpoint/2010/main" val="92272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3BD2486F-D228-4DAA-8ACE-F7CDCCA9FF3F}"/>
              </a:ext>
            </a:extLst>
          </p:cNvPr>
          <p:cNvGrpSpPr/>
          <p:nvPr/>
        </p:nvGrpSpPr>
        <p:grpSpPr>
          <a:xfrm>
            <a:off x="6486146" y="2029360"/>
            <a:ext cx="5032283" cy="3883760"/>
            <a:chOff x="581501" y="2044"/>
            <a:chExt cx="2779811" cy="1667887"/>
          </a:xfrm>
        </p:grpSpPr>
        <p:sp>
          <p:nvSpPr>
            <p:cNvPr id="28" name="Rectangle 27">
              <a:extLst>
                <a:ext uri="{FF2B5EF4-FFF2-40B4-BE49-F238E27FC236}">
                  <a16:creationId xmlns:a16="http://schemas.microsoft.com/office/drawing/2014/main" id="{A8494A93-7BCD-612D-E3F4-4B9B731C3DAD}"/>
                </a:ext>
              </a:extLst>
            </p:cNvPr>
            <p:cNvSpPr/>
            <p:nvPr/>
          </p:nvSpPr>
          <p:spPr>
            <a:xfrm>
              <a:off x="581501" y="2044"/>
              <a:ext cx="2779811" cy="1667887"/>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29" name="TextBox 28">
              <a:extLst>
                <a:ext uri="{FF2B5EF4-FFF2-40B4-BE49-F238E27FC236}">
                  <a16:creationId xmlns:a16="http://schemas.microsoft.com/office/drawing/2014/main" id="{55A1C891-1C27-B7AD-B8AE-31093F2DA2AD}"/>
                </a:ext>
              </a:extLst>
            </p:cNvPr>
            <p:cNvSpPr txBox="1"/>
            <p:nvPr/>
          </p:nvSpPr>
          <p:spPr>
            <a:xfrm>
              <a:off x="581501" y="2044"/>
              <a:ext cx="2779811" cy="16678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dirty="0"/>
                <a:t>VERBAL</a:t>
              </a:r>
              <a:endParaRPr lang="en-US" sz="2400" b="1" u="sng" kern="1200" dirty="0"/>
            </a:p>
          </p:txBody>
        </p:sp>
      </p:grpSp>
      <p:grpSp>
        <p:nvGrpSpPr>
          <p:cNvPr id="20" name="Group 19">
            <a:extLst>
              <a:ext uri="{FF2B5EF4-FFF2-40B4-BE49-F238E27FC236}">
                <a16:creationId xmlns:a16="http://schemas.microsoft.com/office/drawing/2014/main" id="{AFA8A606-B05C-E6A0-D8D6-DCBF29F25E38}"/>
              </a:ext>
            </a:extLst>
          </p:cNvPr>
          <p:cNvGrpSpPr/>
          <p:nvPr/>
        </p:nvGrpSpPr>
        <p:grpSpPr>
          <a:xfrm>
            <a:off x="673573" y="2029360"/>
            <a:ext cx="5032283" cy="3883760"/>
            <a:chOff x="581501" y="2044"/>
            <a:chExt cx="2779811" cy="1667887"/>
          </a:xfrm>
        </p:grpSpPr>
        <p:sp>
          <p:nvSpPr>
            <p:cNvPr id="21" name="Rectangle 20">
              <a:extLst>
                <a:ext uri="{FF2B5EF4-FFF2-40B4-BE49-F238E27FC236}">
                  <a16:creationId xmlns:a16="http://schemas.microsoft.com/office/drawing/2014/main" id="{86776E44-CC13-DF4D-BBCF-E2E2E899023E}"/>
                </a:ext>
              </a:extLst>
            </p:cNvPr>
            <p:cNvSpPr/>
            <p:nvPr/>
          </p:nvSpPr>
          <p:spPr>
            <a:xfrm>
              <a:off x="581501" y="2044"/>
              <a:ext cx="2779811" cy="1667887"/>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22" name="TextBox 21">
              <a:extLst>
                <a:ext uri="{FF2B5EF4-FFF2-40B4-BE49-F238E27FC236}">
                  <a16:creationId xmlns:a16="http://schemas.microsoft.com/office/drawing/2014/main" id="{FDBCE4C0-EA80-8EB0-260A-0E70BE0686E3}"/>
                </a:ext>
              </a:extLst>
            </p:cNvPr>
            <p:cNvSpPr txBox="1"/>
            <p:nvPr/>
          </p:nvSpPr>
          <p:spPr>
            <a:xfrm>
              <a:off x="581501" y="2044"/>
              <a:ext cx="2779811" cy="16678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dirty="0"/>
                <a:t>NON-VERBAL</a:t>
              </a:r>
              <a:endParaRPr lang="en-US" sz="2400" b="1" u="sng" kern="1200" dirty="0"/>
            </a:p>
          </p:txBody>
        </p:sp>
      </p:grpSp>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769441"/>
          </a:xfrm>
          <a:prstGeom prst="rect">
            <a:avLst/>
          </a:prstGeom>
          <a:noFill/>
        </p:spPr>
        <p:txBody>
          <a:bodyPr wrap="square" rtlCol="0">
            <a:spAutoFit/>
          </a:bodyPr>
          <a:lstStyle/>
          <a:p>
            <a:pPr algn="ctr"/>
            <a:r>
              <a:rPr lang="en-US" sz="4400" b="1" dirty="0">
                <a:ln>
                  <a:solidFill>
                    <a:schemeClr val="bg1"/>
                  </a:solidFill>
                </a:ln>
                <a:solidFill>
                  <a:srgbClr val="002060"/>
                </a:solidFill>
              </a:rPr>
              <a:t>HOW DO YOU KNOW IF YOU HAVE CONSENT?</a:t>
            </a: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53B273A4-E903-1B5A-5ECD-C005D8194743}"/>
              </a:ext>
            </a:extLst>
          </p:cNvPr>
          <p:cNvSpPr txBox="1"/>
          <p:nvPr/>
        </p:nvSpPr>
        <p:spPr>
          <a:xfrm>
            <a:off x="338367" y="2764572"/>
            <a:ext cx="5246700" cy="2862322"/>
          </a:xfrm>
          <a:prstGeom prst="rect">
            <a:avLst/>
          </a:prstGeom>
          <a:noFill/>
        </p:spPr>
        <p:txBody>
          <a:bodyPr wrap="square">
            <a:spAutoFit/>
          </a:bodyPr>
          <a:lstStyle/>
          <a:p>
            <a:pPr marL="530352">
              <a:spcBef>
                <a:spcPts val="0"/>
              </a:spcBef>
            </a:pPr>
            <a:r>
              <a:rPr lang="en-US" sz="2000" b="1" dirty="0">
                <a:latin typeface="Times New Roman" panose="02020603050405020304" pitchFamily="18" charset="0"/>
              </a:rPr>
              <a:t>Body Language!</a:t>
            </a:r>
            <a:r>
              <a:rPr lang="en-US" sz="2000" dirty="0">
                <a:latin typeface="Times New Roman" panose="02020603050405020304" pitchFamily="18" charset="0"/>
              </a:rPr>
              <a:t> </a:t>
            </a:r>
          </a:p>
          <a:p>
            <a:pPr marL="530352">
              <a:spcBef>
                <a:spcPts val="0"/>
              </a:spcBef>
            </a:pPr>
            <a:endParaRPr lang="en-US" sz="2000" dirty="0">
              <a:latin typeface="Times New Roman" panose="02020603050405020304" pitchFamily="18" charset="0"/>
            </a:endParaRPr>
          </a:p>
          <a:p>
            <a:pPr marL="1147572" lvl="1" indent="-342900">
              <a:spcBef>
                <a:spcPts val="0"/>
              </a:spcBef>
              <a:buFont typeface="Arial" panose="020B0604020202020204" pitchFamily="34" charset="0"/>
              <a:buChar char="•"/>
            </a:pPr>
            <a:r>
              <a:rPr lang="en-US" sz="2000" dirty="0">
                <a:highlight>
                  <a:srgbClr val="00FF00"/>
                </a:highlight>
                <a:latin typeface="Times New Roman" panose="02020603050405020304" pitchFamily="18" charset="0"/>
              </a:rPr>
              <a:t>Are they leaning in </a:t>
            </a:r>
            <a:r>
              <a:rPr lang="en-US" sz="2000" dirty="0">
                <a:latin typeface="Times New Roman" panose="02020603050405020304" pitchFamily="18" charset="0"/>
              </a:rPr>
              <a:t>vs </a:t>
            </a:r>
            <a:r>
              <a:rPr lang="en-US" sz="2000" dirty="0">
                <a:solidFill>
                  <a:srgbClr val="FF0000"/>
                </a:solidFill>
                <a:latin typeface="Times New Roman" panose="02020603050405020304" pitchFamily="18" charset="0"/>
              </a:rPr>
              <a:t>pulling away</a:t>
            </a:r>
            <a:r>
              <a:rPr lang="en-US" sz="2000" dirty="0">
                <a:latin typeface="Times New Roman" panose="02020603050405020304" pitchFamily="18" charset="0"/>
              </a:rPr>
              <a:t>?</a:t>
            </a:r>
          </a:p>
          <a:p>
            <a:pPr marL="804672" lvl="1">
              <a:spcBef>
                <a:spcPts val="0"/>
              </a:spcBef>
            </a:pPr>
            <a:endParaRPr lang="en-US" sz="2000" dirty="0">
              <a:latin typeface="Times New Roman" panose="02020603050405020304" pitchFamily="18" charset="0"/>
            </a:endParaRPr>
          </a:p>
          <a:p>
            <a:pPr marL="1147572" lvl="1" indent="-342900">
              <a:spcBef>
                <a:spcPts val="0"/>
              </a:spcBef>
              <a:buFont typeface="Arial" panose="020B0604020202020204" pitchFamily="34" charset="0"/>
              <a:buChar char="•"/>
            </a:pPr>
            <a:r>
              <a:rPr lang="en-US" sz="2000" dirty="0">
                <a:highlight>
                  <a:srgbClr val="00FF00"/>
                </a:highlight>
                <a:latin typeface="Times New Roman" panose="02020603050405020304" pitchFamily="18" charset="0"/>
              </a:rPr>
              <a:t>Are they smiling </a:t>
            </a:r>
            <a:r>
              <a:rPr lang="en-US" sz="2000" dirty="0">
                <a:latin typeface="Times New Roman" panose="02020603050405020304" pitchFamily="18" charset="0"/>
              </a:rPr>
              <a:t>vs </a:t>
            </a:r>
            <a:r>
              <a:rPr lang="en-US" sz="2000" dirty="0">
                <a:solidFill>
                  <a:srgbClr val="FF0000"/>
                </a:solidFill>
                <a:latin typeface="Times New Roman" panose="02020603050405020304" pitchFamily="18" charset="0"/>
              </a:rPr>
              <a:t>is their face blank or uncomfortable</a:t>
            </a:r>
            <a:r>
              <a:rPr lang="en-US" sz="2000" dirty="0">
                <a:latin typeface="Times New Roman" panose="02020603050405020304" pitchFamily="18" charset="0"/>
              </a:rPr>
              <a:t>?</a:t>
            </a:r>
          </a:p>
          <a:p>
            <a:pPr marL="804672" lvl="1">
              <a:spcBef>
                <a:spcPts val="0"/>
              </a:spcBef>
            </a:pPr>
            <a:endParaRPr lang="en-US" sz="2000" dirty="0">
              <a:latin typeface="Times New Roman" panose="02020603050405020304" pitchFamily="18" charset="0"/>
            </a:endParaRPr>
          </a:p>
          <a:p>
            <a:pPr marL="1147572" lvl="1" indent="-342900">
              <a:spcBef>
                <a:spcPts val="0"/>
              </a:spcBef>
              <a:buFont typeface="Arial" panose="020B0604020202020204" pitchFamily="34" charset="0"/>
              <a:buChar char="•"/>
            </a:pPr>
            <a:r>
              <a:rPr lang="en-US" sz="2000" dirty="0">
                <a:highlight>
                  <a:srgbClr val="00FF00"/>
                </a:highlight>
                <a:latin typeface="Times New Roman" panose="02020603050405020304" pitchFamily="18" charset="0"/>
              </a:rPr>
              <a:t>Are they kissing you back </a:t>
            </a:r>
            <a:r>
              <a:rPr lang="en-US" sz="2000" dirty="0">
                <a:latin typeface="Times New Roman" panose="02020603050405020304" pitchFamily="18" charset="0"/>
              </a:rPr>
              <a:t>vs </a:t>
            </a:r>
            <a:r>
              <a:rPr lang="en-US" sz="2000" dirty="0">
                <a:solidFill>
                  <a:srgbClr val="FF0000"/>
                </a:solidFill>
                <a:latin typeface="Times New Roman" panose="02020603050405020304" pitchFamily="18" charset="0"/>
              </a:rPr>
              <a:t>staying still or frozen</a:t>
            </a:r>
            <a:r>
              <a:rPr lang="en-US" sz="2000" dirty="0">
                <a:latin typeface="Times New Roman" panose="02020603050405020304" pitchFamily="18" charset="0"/>
              </a:rPr>
              <a:t>?</a:t>
            </a:r>
          </a:p>
        </p:txBody>
      </p:sp>
      <p:sp>
        <p:nvSpPr>
          <p:cNvPr id="36" name="TextBox 35">
            <a:extLst>
              <a:ext uri="{FF2B5EF4-FFF2-40B4-BE49-F238E27FC236}">
                <a16:creationId xmlns:a16="http://schemas.microsoft.com/office/drawing/2014/main" id="{2C3FA0C4-1E24-FF30-BB7E-B18D9B87E3E3}"/>
              </a:ext>
            </a:extLst>
          </p:cNvPr>
          <p:cNvSpPr txBox="1"/>
          <p:nvPr/>
        </p:nvSpPr>
        <p:spPr>
          <a:xfrm>
            <a:off x="6096000" y="2764572"/>
            <a:ext cx="5246700" cy="3170099"/>
          </a:xfrm>
          <a:prstGeom prst="rect">
            <a:avLst/>
          </a:prstGeom>
          <a:noFill/>
        </p:spPr>
        <p:txBody>
          <a:bodyPr wrap="square">
            <a:spAutoFit/>
          </a:bodyPr>
          <a:lstStyle/>
          <a:p>
            <a:pPr marL="530352">
              <a:spcBef>
                <a:spcPts val="0"/>
              </a:spcBef>
            </a:pPr>
            <a:r>
              <a:rPr lang="en-US" sz="2000" b="1" dirty="0">
                <a:latin typeface="Times New Roman" panose="02020603050405020304" pitchFamily="18" charset="0"/>
              </a:rPr>
              <a:t>Consent Can Be SEXY!</a:t>
            </a:r>
            <a:r>
              <a:rPr lang="en-US" sz="2000" dirty="0">
                <a:latin typeface="Times New Roman" panose="02020603050405020304" pitchFamily="18" charset="0"/>
              </a:rPr>
              <a:t> </a:t>
            </a:r>
          </a:p>
          <a:p>
            <a:pPr marL="530352">
              <a:spcBef>
                <a:spcPts val="0"/>
              </a:spcBef>
            </a:pPr>
            <a:endParaRPr lang="en-US" sz="2000" dirty="0">
              <a:latin typeface="Times New Roman" panose="02020603050405020304" pitchFamily="18" charset="0"/>
            </a:endParaRPr>
          </a:p>
          <a:p>
            <a:pPr marL="1147572" lvl="1" indent="-342900">
              <a:spcBef>
                <a:spcPts val="0"/>
              </a:spcBef>
              <a:buFont typeface="Arial" panose="020B0604020202020204" pitchFamily="34" charset="0"/>
              <a:buChar char="•"/>
            </a:pPr>
            <a:r>
              <a:rPr lang="en-US" sz="2000" dirty="0">
                <a:highlight>
                  <a:srgbClr val="00FF00"/>
                </a:highlight>
                <a:latin typeface="Times New Roman" panose="02020603050405020304" pitchFamily="18" charset="0"/>
              </a:rPr>
              <a:t>“Do you want to show me your bedroom?”</a:t>
            </a:r>
          </a:p>
          <a:p>
            <a:pPr marL="804672" lvl="1">
              <a:spcBef>
                <a:spcPts val="0"/>
              </a:spcBef>
            </a:pPr>
            <a:endParaRPr lang="en-US" sz="2000" dirty="0">
              <a:latin typeface="Times New Roman" panose="02020603050405020304" pitchFamily="18" charset="0"/>
            </a:endParaRPr>
          </a:p>
          <a:p>
            <a:pPr marL="1147572" lvl="1" indent="-342900">
              <a:spcBef>
                <a:spcPts val="0"/>
              </a:spcBef>
              <a:buFont typeface="Arial" panose="020B0604020202020204" pitchFamily="34" charset="0"/>
              <a:buChar char="•"/>
            </a:pPr>
            <a:r>
              <a:rPr lang="en-US" sz="2000" dirty="0">
                <a:highlight>
                  <a:srgbClr val="00FF00"/>
                </a:highlight>
                <a:latin typeface="Times New Roman" panose="02020603050405020304" pitchFamily="18" charset="0"/>
              </a:rPr>
              <a:t>“Show me where you want me to touch you?”</a:t>
            </a:r>
          </a:p>
          <a:p>
            <a:pPr marL="804672" lvl="1">
              <a:spcBef>
                <a:spcPts val="0"/>
              </a:spcBef>
            </a:pPr>
            <a:endParaRPr lang="en-US" sz="2000" dirty="0">
              <a:latin typeface="Times New Roman" panose="02020603050405020304" pitchFamily="18" charset="0"/>
            </a:endParaRPr>
          </a:p>
          <a:p>
            <a:pPr marL="1147572" lvl="1" indent="-342900">
              <a:spcBef>
                <a:spcPts val="0"/>
              </a:spcBef>
              <a:buFont typeface="Arial" panose="020B0604020202020204" pitchFamily="34" charset="0"/>
              <a:buChar char="•"/>
            </a:pPr>
            <a:r>
              <a:rPr lang="en-US" sz="2000" dirty="0">
                <a:highlight>
                  <a:srgbClr val="00FF00"/>
                </a:highlight>
                <a:latin typeface="Times New Roman" panose="02020603050405020304" pitchFamily="18" charset="0"/>
              </a:rPr>
              <a:t>“Do you want to help me take my clothes off?”</a:t>
            </a:r>
          </a:p>
        </p:txBody>
      </p:sp>
    </p:spTree>
    <p:extLst>
      <p:ext uri="{BB962C8B-B14F-4D97-AF65-F5344CB8AC3E}">
        <p14:creationId xmlns:p14="http://schemas.microsoft.com/office/powerpoint/2010/main" val="244497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CONSENT IS SIMPLE AS TEA!</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EF45E91A-4112-9327-78EB-AF8F8600B26F}"/>
              </a:ext>
            </a:extLst>
          </p:cNvPr>
          <p:cNvSpPr txBox="1"/>
          <p:nvPr/>
        </p:nvSpPr>
        <p:spPr>
          <a:xfrm>
            <a:off x="294639" y="1614309"/>
            <a:ext cx="11815951" cy="506292"/>
          </a:xfrm>
          <a:prstGeom prst="rect">
            <a:avLst/>
          </a:prstGeom>
          <a:noFill/>
        </p:spPr>
        <p:txBody>
          <a:bodyPr wrap="square">
            <a:spAutoFit/>
          </a:bodyPr>
          <a:lstStyle/>
          <a:p>
            <a:pPr algn="ctr">
              <a:lnSpc>
                <a:spcPct val="150000"/>
              </a:lnSpc>
            </a:pPr>
            <a:r>
              <a:rPr lang="en-US" sz="2000" dirty="0">
                <a:hlinkClick r:id="rId5"/>
              </a:rPr>
              <a:t>https://youtu.be/fGoWLWS4-kU</a:t>
            </a:r>
            <a:endParaRPr lang="en-US" sz="2000" dirty="0"/>
          </a:p>
        </p:txBody>
      </p:sp>
      <p:pic>
        <p:nvPicPr>
          <p:cNvPr id="12" name="Online Media 11" title="Tea Consent (Clean)">
            <a:hlinkClick r:id="" action="ppaction://media"/>
            <a:extLst>
              <a:ext uri="{FF2B5EF4-FFF2-40B4-BE49-F238E27FC236}">
                <a16:creationId xmlns:a16="http://schemas.microsoft.com/office/drawing/2014/main" id="{3BFEE113-D352-1F1F-A9B4-CAE89B2F638E}"/>
              </a:ext>
            </a:extLst>
          </p:cNvPr>
          <p:cNvPicPr>
            <a:picLocks noRot="1" noChangeAspect="1"/>
          </p:cNvPicPr>
          <p:nvPr>
            <a:videoFile r:link="rId1"/>
          </p:nvPr>
        </p:nvPicPr>
        <p:blipFill>
          <a:blip r:embed="rId6"/>
          <a:stretch>
            <a:fillRect/>
          </a:stretch>
        </p:blipFill>
        <p:spPr>
          <a:xfrm>
            <a:off x="2839943" y="1705747"/>
            <a:ext cx="7072604" cy="3933491"/>
          </a:xfrm>
          <a:prstGeom prst="rect">
            <a:avLst/>
          </a:prstGeom>
        </p:spPr>
      </p:pic>
    </p:spTree>
    <p:extLst>
      <p:ext uri="{BB962C8B-B14F-4D97-AF65-F5344CB8AC3E}">
        <p14:creationId xmlns:p14="http://schemas.microsoft.com/office/powerpoint/2010/main" val="155406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2DBAAAF-79A7-FC8A-A981-3CDBF4155289}"/>
              </a:ext>
            </a:extLst>
          </p:cNvPr>
          <p:cNvSpPr txBox="1"/>
          <p:nvPr/>
        </p:nvSpPr>
        <p:spPr>
          <a:xfrm>
            <a:off x="0" y="68581"/>
            <a:ext cx="11876911" cy="830997"/>
          </a:xfrm>
          <a:prstGeom prst="rect">
            <a:avLst/>
          </a:prstGeom>
          <a:noFill/>
        </p:spPr>
        <p:txBody>
          <a:bodyPr wrap="square">
            <a:spAutoFit/>
          </a:bodyPr>
          <a:lstStyle/>
          <a:p>
            <a:pPr algn="ctr"/>
            <a:r>
              <a:rPr lang="en-US" sz="4800" dirty="0">
                <a:solidFill>
                  <a:srgbClr val="002060"/>
                </a:solidFill>
              </a:rPr>
              <a:t>SEXUAL EXPLOITATION</a:t>
            </a:r>
          </a:p>
        </p:txBody>
      </p:sp>
      <p:sp>
        <p:nvSpPr>
          <p:cNvPr id="8" name="TextBox 7">
            <a:extLst>
              <a:ext uri="{FF2B5EF4-FFF2-40B4-BE49-F238E27FC236}">
                <a16:creationId xmlns:a16="http://schemas.microsoft.com/office/drawing/2014/main" id="{6260B740-701D-1118-A2D8-F09024BC4F6D}"/>
              </a:ext>
            </a:extLst>
          </p:cNvPr>
          <p:cNvSpPr txBox="1"/>
          <p:nvPr/>
        </p:nvSpPr>
        <p:spPr>
          <a:xfrm>
            <a:off x="3048000" y="3244334"/>
            <a:ext cx="6096000" cy="646331"/>
          </a:xfrm>
          <a:prstGeom prst="rect">
            <a:avLst/>
          </a:prstGeom>
          <a:noFill/>
        </p:spPr>
        <p:txBody>
          <a:bodyPr wrap="square">
            <a:spAutoFit/>
          </a:bodyPr>
          <a:lstStyle/>
          <a:p>
            <a:pPr algn="ctr"/>
            <a:endParaRPr lang="en-US" dirty="0"/>
          </a:p>
          <a:p>
            <a:pPr algn="ctr"/>
            <a:endParaRPr lang="en-US" dirty="0"/>
          </a:p>
        </p:txBody>
      </p:sp>
      <p:grpSp>
        <p:nvGrpSpPr>
          <p:cNvPr id="7" name="Group 6">
            <a:extLst>
              <a:ext uri="{FF2B5EF4-FFF2-40B4-BE49-F238E27FC236}">
                <a16:creationId xmlns:a16="http://schemas.microsoft.com/office/drawing/2014/main" id="{3C43A496-2487-4CD8-0F11-D2319F06D789}"/>
              </a:ext>
            </a:extLst>
          </p:cNvPr>
          <p:cNvGrpSpPr/>
          <p:nvPr/>
        </p:nvGrpSpPr>
        <p:grpSpPr>
          <a:xfrm>
            <a:off x="1066796" y="1152104"/>
            <a:ext cx="10058399" cy="1070502"/>
            <a:chOff x="0" y="45867"/>
            <a:chExt cx="10058399" cy="1119690"/>
          </a:xfrm>
        </p:grpSpPr>
        <p:sp>
          <p:nvSpPr>
            <p:cNvPr id="9" name="Rectangle: Rounded Corners 8">
              <a:extLst>
                <a:ext uri="{FF2B5EF4-FFF2-40B4-BE49-F238E27FC236}">
                  <a16:creationId xmlns:a16="http://schemas.microsoft.com/office/drawing/2014/main" id="{59E12DF7-BF4D-9817-C6BB-67CC79948889}"/>
                </a:ext>
              </a:extLst>
            </p:cNvPr>
            <p:cNvSpPr/>
            <p:nvPr/>
          </p:nvSpPr>
          <p:spPr>
            <a:xfrm>
              <a:off x="0" y="45867"/>
              <a:ext cx="10058399" cy="11196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ectangle: Rounded Corners 4">
              <a:extLst>
                <a:ext uri="{FF2B5EF4-FFF2-40B4-BE49-F238E27FC236}">
                  <a16:creationId xmlns:a16="http://schemas.microsoft.com/office/drawing/2014/main" id="{98ABF390-CDE2-87B3-0382-435A397659E5}"/>
                </a:ext>
              </a:extLst>
            </p:cNvPr>
            <p:cNvSpPr txBox="1"/>
            <p:nvPr/>
          </p:nvSpPr>
          <p:spPr>
            <a:xfrm>
              <a:off x="54654" y="190183"/>
              <a:ext cx="9949081" cy="8114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bg1"/>
                  </a:solidFill>
                </a:rPr>
                <a:t>Sharing or posting images of private sexual activity and/or nude pictures of someone without consent</a:t>
              </a:r>
            </a:p>
          </p:txBody>
        </p:sp>
      </p:grpSp>
      <p:grpSp>
        <p:nvGrpSpPr>
          <p:cNvPr id="12" name="Group 11">
            <a:extLst>
              <a:ext uri="{FF2B5EF4-FFF2-40B4-BE49-F238E27FC236}">
                <a16:creationId xmlns:a16="http://schemas.microsoft.com/office/drawing/2014/main" id="{F229A50B-3B78-8376-8CDD-FA16A233A7E4}"/>
              </a:ext>
            </a:extLst>
          </p:cNvPr>
          <p:cNvGrpSpPr/>
          <p:nvPr/>
        </p:nvGrpSpPr>
        <p:grpSpPr>
          <a:xfrm>
            <a:off x="1047995" y="2272424"/>
            <a:ext cx="10058399" cy="990736"/>
            <a:chOff x="-3" y="1207295"/>
            <a:chExt cx="10058399" cy="1119690"/>
          </a:xfrm>
        </p:grpSpPr>
        <p:sp>
          <p:nvSpPr>
            <p:cNvPr id="13" name="Rectangle: Rounded Corners 12">
              <a:extLst>
                <a:ext uri="{FF2B5EF4-FFF2-40B4-BE49-F238E27FC236}">
                  <a16:creationId xmlns:a16="http://schemas.microsoft.com/office/drawing/2014/main" id="{8DF3EA2F-55BA-467D-407E-BCAE3B0E9B58}"/>
                </a:ext>
              </a:extLst>
            </p:cNvPr>
            <p:cNvSpPr/>
            <p:nvPr/>
          </p:nvSpPr>
          <p:spPr>
            <a:xfrm>
              <a:off x="-3" y="1207295"/>
              <a:ext cx="10058399" cy="11196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Rectangle: Rounded Corners 4">
              <a:extLst>
                <a:ext uri="{FF2B5EF4-FFF2-40B4-BE49-F238E27FC236}">
                  <a16:creationId xmlns:a16="http://schemas.microsoft.com/office/drawing/2014/main" id="{D3839471-52B2-7172-D1E7-869087F002E2}"/>
                </a:ext>
              </a:extLst>
            </p:cNvPr>
            <p:cNvSpPr txBox="1"/>
            <p:nvPr/>
          </p:nvSpPr>
          <p:spPr>
            <a:xfrm>
              <a:off x="54655" y="1396243"/>
              <a:ext cx="9949081" cy="7417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bg1"/>
                  </a:solidFill>
                </a:rPr>
                <a:t>Causing or attempting to cause someone to get incapacitated for sexual purposes</a:t>
              </a:r>
            </a:p>
          </p:txBody>
        </p:sp>
      </p:grpSp>
      <p:grpSp>
        <p:nvGrpSpPr>
          <p:cNvPr id="15" name="Group 14">
            <a:extLst>
              <a:ext uri="{FF2B5EF4-FFF2-40B4-BE49-F238E27FC236}">
                <a16:creationId xmlns:a16="http://schemas.microsoft.com/office/drawing/2014/main" id="{FC543A60-2B2A-E407-2C89-C6DEC02E2209}"/>
              </a:ext>
            </a:extLst>
          </p:cNvPr>
          <p:cNvGrpSpPr/>
          <p:nvPr/>
        </p:nvGrpSpPr>
        <p:grpSpPr>
          <a:xfrm>
            <a:off x="1047996" y="3309150"/>
            <a:ext cx="10058399" cy="957858"/>
            <a:chOff x="0" y="2378635"/>
            <a:chExt cx="10058399" cy="1119690"/>
          </a:xfrm>
        </p:grpSpPr>
        <p:sp>
          <p:nvSpPr>
            <p:cNvPr id="16" name="Rectangle: Rounded Corners 15">
              <a:extLst>
                <a:ext uri="{FF2B5EF4-FFF2-40B4-BE49-F238E27FC236}">
                  <a16:creationId xmlns:a16="http://schemas.microsoft.com/office/drawing/2014/main" id="{507FF626-8432-F86D-1C25-BE3D10675410}"/>
                </a:ext>
              </a:extLst>
            </p:cNvPr>
            <p:cNvSpPr/>
            <p:nvPr/>
          </p:nvSpPr>
          <p:spPr>
            <a:xfrm>
              <a:off x="0" y="2378635"/>
              <a:ext cx="10058399" cy="11196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E50A728F-CE01-F674-F492-181C86336E90}"/>
                </a:ext>
              </a:extLst>
            </p:cNvPr>
            <p:cNvSpPr txBox="1"/>
            <p:nvPr/>
          </p:nvSpPr>
          <p:spPr>
            <a:xfrm>
              <a:off x="54659" y="2433294"/>
              <a:ext cx="9949081" cy="10103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bg1"/>
                  </a:solidFill>
                </a:rPr>
                <a:t>Watching sexual activity or someone nude without consent</a:t>
              </a:r>
            </a:p>
          </p:txBody>
        </p:sp>
      </p:grpSp>
      <p:grpSp>
        <p:nvGrpSpPr>
          <p:cNvPr id="18" name="Group 17">
            <a:extLst>
              <a:ext uri="{FF2B5EF4-FFF2-40B4-BE49-F238E27FC236}">
                <a16:creationId xmlns:a16="http://schemas.microsoft.com/office/drawing/2014/main" id="{AA8D7A32-5FF4-0353-4E8B-2AE9717F431D}"/>
              </a:ext>
            </a:extLst>
          </p:cNvPr>
          <p:cNvGrpSpPr/>
          <p:nvPr/>
        </p:nvGrpSpPr>
        <p:grpSpPr>
          <a:xfrm>
            <a:off x="1012137" y="5259919"/>
            <a:ext cx="10094258" cy="863908"/>
            <a:chOff x="0" y="2378635"/>
            <a:chExt cx="10094258" cy="1119690"/>
          </a:xfrm>
        </p:grpSpPr>
        <p:sp>
          <p:nvSpPr>
            <p:cNvPr id="19" name="Rectangle: Rounded Corners 18">
              <a:extLst>
                <a:ext uri="{FF2B5EF4-FFF2-40B4-BE49-F238E27FC236}">
                  <a16:creationId xmlns:a16="http://schemas.microsoft.com/office/drawing/2014/main" id="{891CEAE8-0065-B1C0-F6B0-06AC8445FC5F}"/>
                </a:ext>
              </a:extLst>
            </p:cNvPr>
            <p:cNvSpPr/>
            <p:nvPr/>
          </p:nvSpPr>
          <p:spPr>
            <a:xfrm>
              <a:off x="0" y="2378635"/>
              <a:ext cx="10058399" cy="11196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0" name="Rectangle: Rounded Corners 4">
              <a:extLst>
                <a:ext uri="{FF2B5EF4-FFF2-40B4-BE49-F238E27FC236}">
                  <a16:creationId xmlns:a16="http://schemas.microsoft.com/office/drawing/2014/main" id="{F1ECE5BD-EAD3-B7D9-1879-350DCE683E3B}"/>
                </a:ext>
              </a:extLst>
            </p:cNvPr>
            <p:cNvSpPr txBox="1"/>
            <p:nvPr/>
          </p:nvSpPr>
          <p:spPr>
            <a:xfrm>
              <a:off x="145177" y="2487952"/>
              <a:ext cx="9949081" cy="10103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dirty="0">
                  <a:solidFill>
                    <a:schemeClr val="bg1"/>
                  </a:solidFill>
                </a:rPr>
                <a:t>Sextortion</a:t>
              </a:r>
              <a:endParaRPr lang="en-US" sz="2900" kern="1200" dirty="0">
                <a:solidFill>
                  <a:schemeClr val="bg1"/>
                </a:solidFill>
              </a:endParaRPr>
            </a:p>
          </p:txBody>
        </p:sp>
      </p:grpSp>
      <p:grpSp>
        <p:nvGrpSpPr>
          <p:cNvPr id="21" name="Group 20">
            <a:extLst>
              <a:ext uri="{FF2B5EF4-FFF2-40B4-BE49-F238E27FC236}">
                <a16:creationId xmlns:a16="http://schemas.microsoft.com/office/drawing/2014/main" id="{8160A582-4BC2-7D5E-BC44-CD02DFFFE462}"/>
              </a:ext>
            </a:extLst>
          </p:cNvPr>
          <p:cNvGrpSpPr/>
          <p:nvPr/>
        </p:nvGrpSpPr>
        <p:grpSpPr>
          <a:xfrm>
            <a:off x="1047993" y="4309180"/>
            <a:ext cx="10058399" cy="903980"/>
            <a:chOff x="0" y="2378635"/>
            <a:chExt cx="10058399" cy="1119690"/>
          </a:xfrm>
        </p:grpSpPr>
        <p:sp>
          <p:nvSpPr>
            <p:cNvPr id="22" name="Rectangle: Rounded Corners 21">
              <a:extLst>
                <a:ext uri="{FF2B5EF4-FFF2-40B4-BE49-F238E27FC236}">
                  <a16:creationId xmlns:a16="http://schemas.microsoft.com/office/drawing/2014/main" id="{6AE0366C-5041-C687-69F6-46E0A10F4C2C}"/>
                </a:ext>
              </a:extLst>
            </p:cNvPr>
            <p:cNvSpPr/>
            <p:nvPr/>
          </p:nvSpPr>
          <p:spPr>
            <a:xfrm>
              <a:off x="0" y="2378635"/>
              <a:ext cx="10058399" cy="11196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3" name="Rectangle: Rounded Corners 4">
              <a:extLst>
                <a:ext uri="{FF2B5EF4-FFF2-40B4-BE49-F238E27FC236}">
                  <a16:creationId xmlns:a16="http://schemas.microsoft.com/office/drawing/2014/main" id="{C103DE4B-D2EA-4AB4-ACCA-162A19CD7AA8}"/>
                </a:ext>
              </a:extLst>
            </p:cNvPr>
            <p:cNvSpPr txBox="1"/>
            <p:nvPr/>
          </p:nvSpPr>
          <p:spPr>
            <a:xfrm>
              <a:off x="54659" y="2433294"/>
              <a:ext cx="9949081" cy="10103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dirty="0">
                  <a:solidFill>
                    <a:schemeClr val="bg1"/>
                  </a:solidFill>
                </a:rPr>
                <a:t>Exposing someone to an STD</a:t>
              </a:r>
              <a:endParaRPr lang="en-US" sz="2900" kern="1200" dirty="0">
                <a:solidFill>
                  <a:schemeClr val="bg1"/>
                </a:solidFill>
              </a:endParaRPr>
            </a:p>
          </p:txBody>
        </p:sp>
      </p:grpSp>
    </p:spTree>
    <p:extLst>
      <p:ext uri="{BB962C8B-B14F-4D97-AF65-F5344CB8AC3E}">
        <p14:creationId xmlns:p14="http://schemas.microsoft.com/office/powerpoint/2010/main" val="3785363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2DBAAAF-79A7-FC8A-A981-3CDBF4155289}"/>
              </a:ext>
            </a:extLst>
          </p:cNvPr>
          <p:cNvSpPr txBox="1"/>
          <p:nvPr/>
        </p:nvSpPr>
        <p:spPr>
          <a:xfrm>
            <a:off x="142239" y="482085"/>
            <a:ext cx="11876911" cy="769441"/>
          </a:xfrm>
          <a:prstGeom prst="rect">
            <a:avLst/>
          </a:prstGeom>
          <a:noFill/>
        </p:spPr>
        <p:txBody>
          <a:bodyPr wrap="square">
            <a:spAutoFit/>
          </a:bodyPr>
          <a:lstStyle/>
          <a:p>
            <a:pPr algn="ctr"/>
            <a:r>
              <a:rPr lang="en-US" sz="4400" b="1" dirty="0">
                <a:solidFill>
                  <a:srgbClr val="002060"/>
                </a:solidFill>
              </a:rPr>
              <a:t>RETALIATION</a:t>
            </a:r>
          </a:p>
        </p:txBody>
      </p:sp>
      <p:sp>
        <p:nvSpPr>
          <p:cNvPr id="8" name="TextBox 7">
            <a:extLst>
              <a:ext uri="{FF2B5EF4-FFF2-40B4-BE49-F238E27FC236}">
                <a16:creationId xmlns:a16="http://schemas.microsoft.com/office/drawing/2014/main" id="{6260B740-701D-1118-A2D8-F09024BC4F6D}"/>
              </a:ext>
            </a:extLst>
          </p:cNvPr>
          <p:cNvSpPr txBox="1"/>
          <p:nvPr/>
        </p:nvSpPr>
        <p:spPr>
          <a:xfrm>
            <a:off x="3048000" y="3244334"/>
            <a:ext cx="6096000" cy="646331"/>
          </a:xfrm>
          <a:prstGeom prst="rect">
            <a:avLst/>
          </a:prstGeom>
          <a:noFill/>
        </p:spPr>
        <p:txBody>
          <a:bodyPr wrap="square">
            <a:spAutoFit/>
          </a:bodyPr>
          <a:lstStyle/>
          <a:p>
            <a:pPr algn="ctr"/>
            <a:endParaRPr lang="en-US" dirty="0"/>
          </a:p>
          <a:p>
            <a:pPr algn="ctr"/>
            <a:endParaRPr lang="en-US" dirty="0"/>
          </a:p>
        </p:txBody>
      </p:sp>
      <p:sp>
        <p:nvSpPr>
          <p:cNvPr id="9" name="Content Placeholder 2">
            <a:extLst>
              <a:ext uri="{FF2B5EF4-FFF2-40B4-BE49-F238E27FC236}">
                <a16:creationId xmlns:a16="http://schemas.microsoft.com/office/drawing/2014/main" id="{BC8ED8B1-3662-1E6E-36BA-66525494EF68}"/>
              </a:ext>
            </a:extLst>
          </p:cNvPr>
          <p:cNvSpPr txBox="1">
            <a:spLocks/>
          </p:cNvSpPr>
          <p:nvPr/>
        </p:nvSpPr>
        <p:spPr>
          <a:xfrm>
            <a:off x="781168" y="1313082"/>
            <a:ext cx="8249710" cy="404804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800" b="1" dirty="0">
                <a:solidFill>
                  <a:srgbClr val="002060"/>
                </a:solidFill>
              </a:rPr>
              <a:t>PROHIBITED</a:t>
            </a:r>
          </a:p>
          <a:p>
            <a:pPr marL="342900" indent="-342900" algn="l">
              <a:buFont typeface="Arial" panose="020B0604020202020204" pitchFamily="34" charset="0"/>
              <a:buChar char="•"/>
            </a:pPr>
            <a:endParaRPr lang="en-US" sz="2800" b="1" dirty="0">
              <a:solidFill>
                <a:srgbClr val="002060"/>
              </a:solidFill>
            </a:endParaRPr>
          </a:p>
          <a:p>
            <a:pPr marL="800100" lvl="1" indent="-342900" algn="l">
              <a:buFont typeface="Arial" panose="020B0604020202020204" pitchFamily="34" charset="0"/>
              <a:buChar char="•"/>
            </a:pPr>
            <a:r>
              <a:rPr lang="en-US" sz="2800" b="1" dirty="0">
                <a:solidFill>
                  <a:srgbClr val="002060"/>
                </a:solidFill>
              </a:rPr>
              <a:t>INITIMIDATION</a:t>
            </a:r>
          </a:p>
          <a:p>
            <a:pPr marL="800100" lvl="1" indent="-342900" algn="l">
              <a:buFont typeface="Arial" panose="020B0604020202020204" pitchFamily="34" charset="0"/>
              <a:buChar char="•"/>
            </a:pPr>
            <a:r>
              <a:rPr lang="en-US" sz="2800" b="1" dirty="0">
                <a:solidFill>
                  <a:srgbClr val="002060"/>
                </a:solidFill>
              </a:rPr>
              <a:t>THREATING</a:t>
            </a:r>
          </a:p>
          <a:p>
            <a:pPr marL="800100" lvl="1" indent="-342900" algn="l">
              <a:buFont typeface="Arial" panose="020B0604020202020204" pitchFamily="34" charset="0"/>
              <a:buChar char="•"/>
            </a:pPr>
            <a:r>
              <a:rPr lang="en-US" sz="2800" b="1" dirty="0">
                <a:solidFill>
                  <a:srgbClr val="002060"/>
                </a:solidFill>
              </a:rPr>
              <a:t>MAKING FUN OF PERSON</a:t>
            </a:r>
          </a:p>
          <a:p>
            <a:pPr marL="800100" lvl="1" indent="-342900" algn="l">
              <a:buFont typeface="Arial" panose="020B0604020202020204" pitchFamily="34" charset="0"/>
              <a:buChar char="•"/>
            </a:pPr>
            <a:r>
              <a:rPr lang="en-US" sz="2800" b="1" dirty="0">
                <a:solidFill>
                  <a:srgbClr val="002060"/>
                </a:solidFill>
              </a:rPr>
              <a:t>MAKING A FALSE COMPLAINT</a:t>
            </a:r>
          </a:p>
        </p:txBody>
      </p:sp>
    </p:spTree>
    <p:extLst>
      <p:ext uri="{BB962C8B-B14F-4D97-AF65-F5344CB8AC3E}">
        <p14:creationId xmlns:p14="http://schemas.microsoft.com/office/powerpoint/2010/main" val="3441780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245100" y="866840"/>
            <a:ext cx="11522696" cy="5447645"/>
          </a:xfrm>
          <a:prstGeom prst="rect">
            <a:avLst/>
          </a:prstGeom>
          <a:noFill/>
        </p:spPr>
        <p:txBody>
          <a:bodyPr wrap="square" rtlCol="0">
            <a:spAutoFit/>
          </a:bodyPr>
          <a:lstStyle/>
          <a:p>
            <a:pPr algn="ctr"/>
            <a:r>
              <a:rPr lang="en-US" sz="4400" b="1" dirty="0">
                <a:ln>
                  <a:solidFill>
                    <a:schemeClr val="bg1"/>
                  </a:solidFill>
                </a:ln>
                <a:solidFill>
                  <a:srgbClr val="002060"/>
                </a:solidFill>
              </a:rPr>
              <a:t>WARNING</a:t>
            </a:r>
          </a:p>
          <a:p>
            <a:pPr algn="ctr"/>
            <a:endParaRPr lang="en-US" sz="4400" b="1" dirty="0">
              <a:ln>
                <a:solidFill>
                  <a:schemeClr val="bg1"/>
                </a:solidFill>
              </a:ln>
              <a:solidFill>
                <a:srgbClr val="0B2241"/>
              </a:solidFill>
            </a:endParaRPr>
          </a:p>
          <a:p>
            <a:pPr marL="1257300" lvl="2" indent="-342900">
              <a:buFont typeface="Arial" panose="020B0604020202020204" pitchFamily="34" charset="0"/>
              <a:buChar char="•"/>
            </a:pPr>
            <a:r>
              <a:rPr lang="en-US" sz="2400" dirty="0">
                <a:solidFill>
                  <a:srgbClr val="0B2241"/>
                </a:solidFill>
              </a:rPr>
              <a:t>Some of the content can be traumatic or triggering. </a:t>
            </a:r>
          </a:p>
          <a:p>
            <a:pPr lvl="2"/>
            <a:endParaRPr lang="en-US" sz="2400" dirty="0">
              <a:solidFill>
                <a:srgbClr val="0B2241"/>
              </a:solidFill>
            </a:endParaRPr>
          </a:p>
          <a:p>
            <a:pPr marL="1257300" lvl="2" indent="-342900">
              <a:buFont typeface="Arial" panose="020B0604020202020204" pitchFamily="34" charset="0"/>
              <a:buChar char="•"/>
            </a:pPr>
            <a:r>
              <a:rPr lang="en-US" sz="2400" dirty="0">
                <a:solidFill>
                  <a:srgbClr val="0B2241"/>
                </a:solidFill>
              </a:rPr>
              <a:t>If you find the content offensive, such as the video examples, please remember this training discussion today is taken serious by Auburn University and it is not intended to upset anyone but meant to educate everyone on what to do and what not to do, such as some of the examples in the videos.</a:t>
            </a:r>
          </a:p>
          <a:p>
            <a:pPr lvl="2"/>
            <a:endParaRPr lang="en-US" sz="2400" dirty="0">
              <a:solidFill>
                <a:srgbClr val="0B2241"/>
              </a:solidFill>
            </a:endParaRPr>
          </a:p>
          <a:p>
            <a:pPr marL="1257300" lvl="2" indent="-342900">
              <a:buFont typeface="Arial" panose="020B0604020202020204" pitchFamily="34" charset="0"/>
              <a:buChar char="•"/>
            </a:pPr>
            <a:r>
              <a:rPr lang="en-US" sz="2400" dirty="0">
                <a:solidFill>
                  <a:srgbClr val="0B2241"/>
                </a:solidFill>
              </a:rPr>
              <a:t>Please be respectful of each other’s feelings.  We don’t know what we have all experienced in life so be supportive and don’t judge others.</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pic>
        <p:nvPicPr>
          <p:cNvPr id="4" name="Content Placeholder 6" descr="A rainbow flag with text&#10;&#10;Description automatically generated with low confidence">
            <a:extLst>
              <a:ext uri="{FF2B5EF4-FFF2-40B4-BE49-F238E27FC236}">
                <a16:creationId xmlns:a16="http://schemas.microsoft.com/office/drawing/2014/main" id="{2D1AB5C3-709E-6F70-37CB-9DBD3A187092}"/>
              </a:ext>
            </a:extLst>
          </p:cNvPr>
          <p:cNvPicPr>
            <a:picLocks noChangeAspect="1"/>
          </p:cNvPicPr>
          <p:nvPr/>
        </p:nvPicPr>
        <p:blipFill rotWithShape="1">
          <a:blip r:embed="rId5">
            <a:extLst>
              <a:ext uri="{28A0092B-C50C-407E-A947-70E740481C1C}">
                <a14:useLocalDpi xmlns:a14="http://schemas.microsoft.com/office/drawing/2010/main" val="0"/>
              </a:ext>
            </a:extLst>
          </a:blip>
          <a:srcRect l="1896" r="1490" b="-2"/>
          <a:stretch/>
        </p:blipFill>
        <p:spPr>
          <a:xfrm>
            <a:off x="8227129" y="258618"/>
            <a:ext cx="3533985" cy="2728198"/>
          </a:xfrm>
          <a:prstGeom prst="rect">
            <a:avLst/>
          </a:prstGeom>
        </p:spPr>
      </p:pic>
    </p:spTree>
    <p:extLst>
      <p:ext uri="{BB962C8B-B14F-4D97-AF65-F5344CB8AC3E}">
        <p14:creationId xmlns:p14="http://schemas.microsoft.com/office/powerpoint/2010/main" val="532930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2DBAAAF-79A7-FC8A-A981-3CDBF4155289}"/>
              </a:ext>
            </a:extLst>
          </p:cNvPr>
          <p:cNvSpPr txBox="1"/>
          <p:nvPr/>
        </p:nvSpPr>
        <p:spPr>
          <a:xfrm>
            <a:off x="142239" y="482085"/>
            <a:ext cx="11876911" cy="830997"/>
          </a:xfrm>
          <a:prstGeom prst="rect">
            <a:avLst/>
          </a:prstGeom>
          <a:noFill/>
        </p:spPr>
        <p:txBody>
          <a:bodyPr wrap="square">
            <a:spAutoFit/>
          </a:bodyPr>
          <a:lstStyle/>
          <a:p>
            <a:pPr algn="ctr"/>
            <a:r>
              <a:rPr lang="en-US" sz="4800" b="1" dirty="0">
                <a:solidFill>
                  <a:srgbClr val="002060"/>
                </a:solidFill>
              </a:rPr>
              <a:t>BYSTANDER INTERVENTION</a:t>
            </a:r>
          </a:p>
        </p:txBody>
      </p:sp>
      <p:sp>
        <p:nvSpPr>
          <p:cNvPr id="8" name="TextBox 7">
            <a:extLst>
              <a:ext uri="{FF2B5EF4-FFF2-40B4-BE49-F238E27FC236}">
                <a16:creationId xmlns:a16="http://schemas.microsoft.com/office/drawing/2014/main" id="{6260B740-701D-1118-A2D8-F09024BC4F6D}"/>
              </a:ext>
            </a:extLst>
          </p:cNvPr>
          <p:cNvSpPr txBox="1"/>
          <p:nvPr/>
        </p:nvSpPr>
        <p:spPr>
          <a:xfrm>
            <a:off x="3048000" y="3244334"/>
            <a:ext cx="6096000" cy="646331"/>
          </a:xfrm>
          <a:prstGeom prst="rect">
            <a:avLst/>
          </a:prstGeom>
          <a:noFill/>
        </p:spPr>
        <p:txBody>
          <a:bodyPr wrap="square">
            <a:spAutoFit/>
          </a:bodyPr>
          <a:lstStyle/>
          <a:p>
            <a:pPr algn="ctr"/>
            <a:endParaRPr lang="en-US" dirty="0"/>
          </a:p>
          <a:p>
            <a:pPr algn="ctr"/>
            <a:endParaRPr lang="en-US" dirty="0"/>
          </a:p>
        </p:txBody>
      </p:sp>
      <p:sp>
        <p:nvSpPr>
          <p:cNvPr id="10" name="Content Placeholder 2">
            <a:extLst>
              <a:ext uri="{FF2B5EF4-FFF2-40B4-BE49-F238E27FC236}">
                <a16:creationId xmlns:a16="http://schemas.microsoft.com/office/drawing/2014/main" id="{0EA91291-CEBB-F587-20E8-0ED18D3FA332}"/>
              </a:ext>
            </a:extLst>
          </p:cNvPr>
          <p:cNvSpPr txBox="1">
            <a:spLocks/>
          </p:cNvSpPr>
          <p:nvPr/>
        </p:nvSpPr>
        <p:spPr>
          <a:xfrm>
            <a:off x="1051494" y="1166310"/>
            <a:ext cx="10058400" cy="38517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rgbClr val="002060"/>
              </a:solidFill>
            </a:endParaRPr>
          </a:p>
          <a:p>
            <a:r>
              <a:rPr lang="en-US" dirty="0">
                <a:solidFill>
                  <a:srgbClr val="002060"/>
                </a:solidFill>
              </a:rPr>
              <a:t>If you see something wrong, you can make a difference with bystander intervention.  Don’t sit back and do nothing, intervene and help prevent something from happening.</a:t>
            </a:r>
          </a:p>
          <a:p>
            <a:endParaRPr lang="en-US" dirty="0">
              <a:solidFill>
                <a:srgbClr val="002060"/>
              </a:solidFill>
            </a:endParaRPr>
          </a:p>
          <a:p>
            <a:endParaRPr lang="en-US" dirty="0">
              <a:solidFill>
                <a:srgbClr val="002060"/>
              </a:solidFill>
            </a:endParaRPr>
          </a:p>
          <a:p>
            <a:r>
              <a:rPr lang="en-US" b="1" dirty="0">
                <a:solidFill>
                  <a:srgbClr val="002060"/>
                </a:solidFill>
              </a:rPr>
              <a:t>DIRECT</a:t>
            </a:r>
          </a:p>
          <a:p>
            <a:r>
              <a:rPr lang="en-US" b="1" dirty="0">
                <a:solidFill>
                  <a:srgbClr val="002060"/>
                </a:solidFill>
              </a:rPr>
              <a:t>DELEGATE</a:t>
            </a:r>
          </a:p>
          <a:p>
            <a:r>
              <a:rPr lang="en-US" b="1" dirty="0">
                <a:solidFill>
                  <a:srgbClr val="002060"/>
                </a:solidFill>
              </a:rPr>
              <a:t>DISTRACT</a:t>
            </a:r>
          </a:p>
          <a:p>
            <a:endParaRPr lang="en-US" dirty="0">
              <a:solidFill>
                <a:srgbClr val="002060"/>
              </a:solidFill>
            </a:endParaRPr>
          </a:p>
        </p:txBody>
      </p:sp>
    </p:spTree>
    <p:extLst>
      <p:ext uri="{BB962C8B-B14F-4D97-AF65-F5344CB8AC3E}">
        <p14:creationId xmlns:p14="http://schemas.microsoft.com/office/powerpoint/2010/main" val="2165611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REPORTING</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graphicFrame>
        <p:nvGraphicFramePr>
          <p:cNvPr id="9" name="Content Placeholder 2">
            <a:extLst>
              <a:ext uri="{FF2B5EF4-FFF2-40B4-BE49-F238E27FC236}">
                <a16:creationId xmlns:a16="http://schemas.microsoft.com/office/drawing/2014/main" id="{7DDF4F0C-88B3-C9B5-2DF3-D8952A918930}"/>
              </a:ext>
            </a:extLst>
          </p:cNvPr>
          <p:cNvGraphicFramePr>
            <a:graphicFrameLocks/>
          </p:cNvGraphicFramePr>
          <p:nvPr>
            <p:extLst>
              <p:ext uri="{D42A27DB-BD31-4B8C-83A1-F6EECF244321}">
                <p14:modId xmlns:p14="http://schemas.microsoft.com/office/powerpoint/2010/main" val="2217469191"/>
              </p:ext>
            </p:extLst>
          </p:nvPr>
        </p:nvGraphicFramePr>
        <p:xfrm>
          <a:off x="1066800" y="1318590"/>
          <a:ext cx="10058400" cy="47349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69609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754326"/>
          </a:xfrm>
          <a:prstGeom prst="rect">
            <a:avLst/>
          </a:prstGeom>
          <a:noFill/>
        </p:spPr>
        <p:txBody>
          <a:bodyPr wrap="square" rtlCol="0">
            <a:spAutoFit/>
          </a:bodyPr>
          <a:lstStyle/>
          <a:p>
            <a:pPr algn="ctr"/>
            <a:r>
              <a:rPr lang="en-US" sz="4400" b="1" dirty="0">
                <a:ln>
                  <a:solidFill>
                    <a:schemeClr val="bg1"/>
                  </a:solidFill>
                </a:ln>
                <a:solidFill>
                  <a:srgbClr val="002060"/>
                </a:solidFill>
              </a:rPr>
              <a:t>INCIDENT REPORTED, OBSERVED, </a:t>
            </a:r>
          </a:p>
          <a:p>
            <a:pPr algn="ctr"/>
            <a:r>
              <a:rPr lang="en-US" sz="4400" b="1" dirty="0">
                <a:ln>
                  <a:solidFill>
                    <a:schemeClr val="bg1"/>
                  </a:solidFill>
                </a:ln>
                <a:solidFill>
                  <a:srgbClr val="002060"/>
                </a:solidFill>
              </a:rPr>
              <a:t>OR SUSPECTED</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EF45E91A-4112-9327-78EB-AF8F8600B26F}"/>
              </a:ext>
            </a:extLst>
          </p:cNvPr>
          <p:cNvSpPr txBox="1"/>
          <p:nvPr/>
        </p:nvSpPr>
        <p:spPr>
          <a:xfrm>
            <a:off x="188025" y="2018025"/>
            <a:ext cx="10601896" cy="3261855"/>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2800" b="1" dirty="0">
                <a:solidFill>
                  <a:srgbClr val="002060"/>
                </a:solidFill>
              </a:rPr>
              <a:t>If it is an emergency, call 911. </a:t>
            </a:r>
          </a:p>
          <a:p>
            <a:pPr marL="457200" indent="-457200">
              <a:lnSpc>
                <a:spcPct val="150000"/>
              </a:lnSpc>
              <a:buFont typeface="Arial" panose="020B0604020202020204" pitchFamily="34" charset="0"/>
              <a:buChar char="•"/>
            </a:pPr>
            <a:r>
              <a:rPr lang="en-US" sz="2800" b="1" dirty="0">
                <a:solidFill>
                  <a:srgbClr val="002060"/>
                </a:solidFill>
              </a:rPr>
              <a:t>Employees (including coaches) are required to report (make a referral to Title IX office) </a:t>
            </a:r>
          </a:p>
          <a:p>
            <a:pPr marL="457200" indent="-457200">
              <a:lnSpc>
                <a:spcPct val="150000"/>
              </a:lnSpc>
              <a:buFont typeface="Arial" panose="020B0604020202020204" pitchFamily="34" charset="0"/>
              <a:buChar char="•"/>
            </a:pPr>
            <a:r>
              <a:rPr lang="en-US" sz="2800" b="1" dirty="0">
                <a:solidFill>
                  <a:srgbClr val="002060"/>
                </a:solidFill>
              </a:rPr>
              <a:t>Reason for the report is to offer you support (not forced to participate)</a:t>
            </a:r>
          </a:p>
        </p:txBody>
      </p:sp>
    </p:spTree>
    <p:extLst>
      <p:ext uri="{BB962C8B-B14F-4D97-AF65-F5344CB8AC3E}">
        <p14:creationId xmlns:p14="http://schemas.microsoft.com/office/powerpoint/2010/main" val="1831602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NON-CONFIDENTIAL / PRIVATE RESOURCES</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7C83BC03-D24C-29A6-BBE6-D9F6809FF6BF}"/>
              </a:ext>
            </a:extLst>
          </p:cNvPr>
          <p:cNvSpPr txBox="1"/>
          <p:nvPr/>
        </p:nvSpPr>
        <p:spPr>
          <a:xfrm>
            <a:off x="529590" y="1614309"/>
            <a:ext cx="9380220" cy="3908186"/>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2800" b="1" dirty="0">
                <a:solidFill>
                  <a:srgbClr val="002060"/>
                </a:solidFill>
              </a:rPr>
              <a:t>Office of Affirmative Action / Equal Employment Opportunity &amp; Title IX</a:t>
            </a:r>
          </a:p>
          <a:p>
            <a:pPr marL="457200" indent="-457200">
              <a:lnSpc>
                <a:spcPct val="150000"/>
              </a:lnSpc>
              <a:buFont typeface="Arial" panose="020B0604020202020204" pitchFamily="34" charset="0"/>
              <a:buChar char="•"/>
            </a:pPr>
            <a:r>
              <a:rPr lang="en-US" sz="2800" b="1" dirty="0">
                <a:solidFill>
                  <a:srgbClr val="002060"/>
                </a:solidFill>
              </a:rPr>
              <a:t>Office of Human Resources </a:t>
            </a:r>
          </a:p>
          <a:p>
            <a:pPr marL="457200" indent="-457200">
              <a:lnSpc>
                <a:spcPct val="150000"/>
              </a:lnSpc>
              <a:buFont typeface="Arial" panose="020B0604020202020204" pitchFamily="34" charset="0"/>
              <a:buChar char="•"/>
            </a:pPr>
            <a:r>
              <a:rPr lang="en-US" sz="2800" b="1" dirty="0">
                <a:solidFill>
                  <a:srgbClr val="002060"/>
                </a:solidFill>
              </a:rPr>
              <a:t>Office of Provost</a:t>
            </a:r>
          </a:p>
          <a:p>
            <a:pPr marL="457200" indent="-457200">
              <a:lnSpc>
                <a:spcPct val="150000"/>
              </a:lnSpc>
              <a:buFont typeface="Arial" panose="020B0604020202020204" pitchFamily="34" charset="0"/>
              <a:buChar char="•"/>
            </a:pPr>
            <a:r>
              <a:rPr lang="en-US" sz="2800" b="1" dirty="0">
                <a:solidFill>
                  <a:srgbClr val="002060"/>
                </a:solidFill>
              </a:rPr>
              <a:t>Office of Student Affairs</a:t>
            </a:r>
          </a:p>
          <a:p>
            <a:pPr marL="457200" indent="-457200">
              <a:lnSpc>
                <a:spcPct val="150000"/>
              </a:lnSpc>
              <a:buFont typeface="Arial" panose="020B0604020202020204" pitchFamily="34" charset="0"/>
              <a:buChar char="•"/>
            </a:pPr>
            <a:r>
              <a:rPr lang="en-US" sz="2800" b="1" dirty="0">
                <a:solidFill>
                  <a:srgbClr val="002060"/>
                </a:solidFill>
              </a:rPr>
              <a:t>Campus Safety and Security</a:t>
            </a:r>
          </a:p>
        </p:txBody>
      </p:sp>
    </p:spTree>
    <p:extLst>
      <p:ext uri="{BB962C8B-B14F-4D97-AF65-F5344CB8AC3E}">
        <p14:creationId xmlns:p14="http://schemas.microsoft.com/office/powerpoint/2010/main" val="2154069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2DBAAAF-79A7-FC8A-A981-3CDBF4155289}"/>
              </a:ext>
            </a:extLst>
          </p:cNvPr>
          <p:cNvSpPr txBox="1"/>
          <p:nvPr/>
        </p:nvSpPr>
        <p:spPr>
          <a:xfrm>
            <a:off x="142239" y="482085"/>
            <a:ext cx="11876911" cy="769441"/>
          </a:xfrm>
          <a:prstGeom prst="rect">
            <a:avLst/>
          </a:prstGeom>
          <a:noFill/>
        </p:spPr>
        <p:txBody>
          <a:bodyPr wrap="square">
            <a:spAutoFit/>
          </a:bodyPr>
          <a:lstStyle/>
          <a:p>
            <a:pPr algn="ctr"/>
            <a:r>
              <a:rPr lang="en-US" sz="4400" b="1" dirty="0">
                <a:solidFill>
                  <a:srgbClr val="002060"/>
                </a:solidFill>
              </a:rPr>
              <a:t>ON CAMPUS CONFIDENTIAL RESOURCES</a:t>
            </a:r>
          </a:p>
        </p:txBody>
      </p:sp>
      <p:sp>
        <p:nvSpPr>
          <p:cNvPr id="21" name="TextBox 20">
            <a:extLst>
              <a:ext uri="{FF2B5EF4-FFF2-40B4-BE49-F238E27FC236}">
                <a16:creationId xmlns:a16="http://schemas.microsoft.com/office/drawing/2014/main" id="{563A8160-DDC5-95D4-F491-D1817F7191FF}"/>
              </a:ext>
            </a:extLst>
          </p:cNvPr>
          <p:cNvSpPr txBox="1"/>
          <p:nvPr/>
        </p:nvSpPr>
        <p:spPr>
          <a:xfrm>
            <a:off x="542290" y="1579322"/>
            <a:ext cx="8818880" cy="3323987"/>
          </a:xfrm>
          <a:prstGeom prst="rect">
            <a:avLst/>
          </a:prstGeom>
          <a:noFill/>
        </p:spPr>
        <p:txBody>
          <a:bodyPr wrap="square">
            <a:spAutoFit/>
          </a:bodyPr>
          <a:lstStyle/>
          <a:p>
            <a:pPr marL="457200" indent="-457200" rtl="0" eaLnBrk="1" fontAlgn="t" latinLnBrk="0" hangingPunct="1">
              <a:lnSpc>
                <a:spcPct val="150000"/>
              </a:lnSpc>
              <a:spcBef>
                <a:spcPts val="0"/>
              </a:spcBef>
              <a:spcAft>
                <a:spcPts val="0"/>
              </a:spcAft>
              <a:buFont typeface="Arial" panose="020B0604020202020204" pitchFamily="34" charset="0"/>
              <a:buChar char="•"/>
            </a:pPr>
            <a:r>
              <a:rPr lang="en-US" sz="2800" b="1" dirty="0">
                <a:solidFill>
                  <a:srgbClr val="002060"/>
                </a:solidFill>
                <a:latin typeface="Gill Sans MT" panose="020B0502020104020203" pitchFamily="34" charset="0"/>
              </a:rPr>
              <a:t>Safe Harbor (334.844.7233)</a:t>
            </a:r>
          </a:p>
          <a:p>
            <a:pPr marL="457200" indent="-457200" rtl="0" eaLnBrk="1" fontAlgn="t" latinLnBrk="0" hangingPunct="1">
              <a:lnSpc>
                <a:spcPct val="150000"/>
              </a:lnSpc>
              <a:spcBef>
                <a:spcPts val="0"/>
              </a:spcBef>
              <a:spcAft>
                <a:spcPts val="0"/>
              </a:spcAft>
              <a:buFont typeface="Arial" panose="020B0604020202020204" pitchFamily="34" charset="0"/>
              <a:buChar char="•"/>
            </a:pPr>
            <a:r>
              <a:rPr lang="en-US" sz="2800" b="1" dirty="0">
                <a:solidFill>
                  <a:srgbClr val="002060"/>
                </a:solidFill>
                <a:latin typeface="Gill Sans MT" panose="020B0502020104020203" pitchFamily="34" charset="0"/>
              </a:rPr>
              <a:t>Counseling &amp; Sport Psychology (334.844.5123)</a:t>
            </a:r>
            <a:endParaRPr lang="en-US" sz="2800" b="1" i="0" u="none" strike="noStrike" dirty="0">
              <a:solidFill>
                <a:srgbClr val="002060"/>
              </a:solidFill>
              <a:effectLst/>
              <a:latin typeface="Arial" panose="020B0604020202020204" pitchFamily="34" charset="0"/>
            </a:endParaRPr>
          </a:p>
          <a:p>
            <a:pPr marL="457200" indent="-457200" rtl="0" eaLnBrk="1" fontAlgn="t" latinLnBrk="0" hangingPunct="1">
              <a:lnSpc>
                <a:spcPct val="150000"/>
              </a:lnSpc>
              <a:spcBef>
                <a:spcPts val="0"/>
              </a:spcBef>
              <a:spcAft>
                <a:spcPts val="0"/>
              </a:spcAft>
              <a:buFont typeface="Arial" panose="020B0604020202020204" pitchFamily="34" charset="0"/>
              <a:buChar char="•"/>
            </a:pPr>
            <a:r>
              <a:rPr lang="en-US" sz="2800" b="1" i="0" u="none" strike="noStrike" kern="1200" dirty="0">
                <a:solidFill>
                  <a:srgbClr val="002060"/>
                </a:solidFill>
                <a:effectLst/>
                <a:latin typeface="Gill Sans MT" panose="020B0502020104020203" pitchFamily="34" charset="0"/>
              </a:rPr>
              <a:t>Student Counseling &amp; Psychological Services (334.844.5123)</a:t>
            </a:r>
          </a:p>
          <a:p>
            <a:pPr marL="457200" indent="-457200" rtl="0" eaLnBrk="1" fontAlgn="t" latinLnBrk="0" hangingPunct="1">
              <a:lnSpc>
                <a:spcPct val="150000"/>
              </a:lnSpc>
              <a:spcBef>
                <a:spcPts val="0"/>
              </a:spcBef>
              <a:spcAft>
                <a:spcPts val="0"/>
              </a:spcAft>
              <a:buFont typeface="Arial" panose="020B0604020202020204" pitchFamily="34" charset="0"/>
              <a:buChar char="•"/>
            </a:pPr>
            <a:r>
              <a:rPr lang="en-US" sz="2800" b="1" dirty="0">
                <a:solidFill>
                  <a:srgbClr val="002060"/>
                </a:solidFill>
                <a:latin typeface="Gill Sans MT" panose="020B0502020104020203" pitchFamily="34" charset="0"/>
              </a:rPr>
              <a:t>Ombudsperson (334.844.7170)</a:t>
            </a:r>
            <a:endParaRPr lang="en-US" sz="2800" b="1" i="0" u="none" strike="noStrike" dirty="0">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059281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2DBAAAF-79A7-FC8A-A981-3CDBF4155289}"/>
              </a:ext>
            </a:extLst>
          </p:cNvPr>
          <p:cNvSpPr txBox="1"/>
          <p:nvPr/>
        </p:nvSpPr>
        <p:spPr>
          <a:xfrm>
            <a:off x="142239" y="482085"/>
            <a:ext cx="11876911" cy="830997"/>
          </a:xfrm>
          <a:prstGeom prst="rect">
            <a:avLst/>
          </a:prstGeom>
          <a:noFill/>
        </p:spPr>
        <p:txBody>
          <a:bodyPr wrap="square">
            <a:spAutoFit/>
          </a:bodyPr>
          <a:lstStyle/>
          <a:p>
            <a:pPr algn="ctr"/>
            <a:r>
              <a:rPr lang="en-US" sz="4800" b="1" dirty="0">
                <a:solidFill>
                  <a:srgbClr val="002060"/>
                </a:solidFill>
              </a:rPr>
              <a:t>SUPPORTIVE / INTERIM MEASURES</a:t>
            </a:r>
          </a:p>
        </p:txBody>
      </p:sp>
      <p:sp>
        <p:nvSpPr>
          <p:cNvPr id="8" name="TextBox 7">
            <a:extLst>
              <a:ext uri="{FF2B5EF4-FFF2-40B4-BE49-F238E27FC236}">
                <a16:creationId xmlns:a16="http://schemas.microsoft.com/office/drawing/2014/main" id="{6260B740-701D-1118-A2D8-F09024BC4F6D}"/>
              </a:ext>
            </a:extLst>
          </p:cNvPr>
          <p:cNvSpPr txBox="1"/>
          <p:nvPr/>
        </p:nvSpPr>
        <p:spPr>
          <a:xfrm>
            <a:off x="3048000" y="3244334"/>
            <a:ext cx="6096000" cy="646331"/>
          </a:xfrm>
          <a:prstGeom prst="rect">
            <a:avLst/>
          </a:prstGeom>
          <a:noFill/>
        </p:spPr>
        <p:txBody>
          <a:bodyPr wrap="square">
            <a:spAutoFit/>
          </a:bodyPr>
          <a:lstStyle/>
          <a:p>
            <a:pPr algn="ctr"/>
            <a:endParaRPr lang="en-US" dirty="0"/>
          </a:p>
          <a:p>
            <a:pPr algn="ctr"/>
            <a:endParaRPr lang="en-US" dirty="0"/>
          </a:p>
        </p:txBody>
      </p:sp>
      <p:graphicFrame>
        <p:nvGraphicFramePr>
          <p:cNvPr id="9" name="Content Placeholder 2">
            <a:extLst>
              <a:ext uri="{FF2B5EF4-FFF2-40B4-BE49-F238E27FC236}">
                <a16:creationId xmlns:a16="http://schemas.microsoft.com/office/drawing/2014/main" id="{8C490BF5-9001-AF94-DDDB-7321039D6FA4}"/>
              </a:ext>
            </a:extLst>
          </p:cNvPr>
          <p:cNvGraphicFramePr>
            <a:graphicFrameLocks/>
          </p:cNvGraphicFramePr>
          <p:nvPr/>
        </p:nvGraphicFramePr>
        <p:xfrm>
          <a:off x="1066800" y="1758576"/>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02968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197040"/>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PROCESS</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graphicFrame>
        <p:nvGraphicFramePr>
          <p:cNvPr id="9" name="Diagram 8">
            <a:extLst>
              <a:ext uri="{FF2B5EF4-FFF2-40B4-BE49-F238E27FC236}">
                <a16:creationId xmlns:a16="http://schemas.microsoft.com/office/drawing/2014/main" id="{DA35425A-D44B-A1EA-988B-2ECAC9794C6A}"/>
              </a:ext>
            </a:extLst>
          </p:cNvPr>
          <p:cNvGraphicFramePr/>
          <p:nvPr/>
        </p:nvGraphicFramePr>
        <p:xfrm>
          <a:off x="1066800" y="913600"/>
          <a:ext cx="10058400" cy="503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9099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SANCTIONS</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9" name="Content Placeholder 2">
            <a:extLst>
              <a:ext uri="{FF2B5EF4-FFF2-40B4-BE49-F238E27FC236}">
                <a16:creationId xmlns:a16="http://schemas.microsoft.com/office/drawing/2014/main" id="{6B4659AE-CFB2-BB3F-B81B-F41C86B99BA2}"/>
              </a:ext>
            </a:extLst>
          </p:cNvPr>
          <p:cNvSpPr txBox="1">
            <a:spLocks/>
          </p:cNvSpPr>
          <p:nvPr/>
        </p:nvSpPr>
        <p:spPr>
          <a:xfrm>
            <a:off x="1066800" y="2021580"/>
            <a:ext cx="10058400" cy="38517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rgbClr val="002060"/>
                </a:solidFill>
              </a:rPr>
              <a:t>WARNING</a:t>
            </a:r>
          </a:p>
          <a:p>
            <a:r>
              <a:rPr lang="en-US" sz="2800" b="1" dirty="0">
                <a:solidFill>
                  <a:srgbClr val="002060"/>
                </a:solidFill>
              </a:rPr>
              <a:t>TRAINING</a:t>
            </a:r>
          </a:p>
          <a:p>
            <a:r>
              <a:rPr lang="en-US" sz="2800" b="1" dirty="0">
                <a:solidFill>
                  <a:srgbClr val="002060"/>
                </a:solidFill>
              </a:rPr>
              <a:t>PERMANENT NO CONTACT</a:t>
            </a:r>
          </a:p>
          <a:p>
            <a:r>
              <a:rPr lang="en-US" sz="2800" b="1" dirty="0">
                <a:solidFill>
                  <a:srgbClr val="002060"/>
                </a:solidFill>
              </a:rPr>
              <a:t>PROBATION</a:t>
            </a:r>
          </a:p>
          <a:p>
            <a:r>
              <a:rPr lang="en-US" sz="2800" b="1" dirty="0">
                <a:solidFill>
                  <a:srgbClr val="002060"/>
                </a:solidFill>
              </a:rPr>
              <a:t>PERMANENT RESTRICTION</a:t>
            </a:r>
          </a:p>
          <a:p>
            <a:r>
              <a:rPr lang="en-US" sz="2800" b="1" dirty="0">
                <a:solidFill>
                  <a:srgbClr val="002060"/>
                </a:solidFill>
              </a:rPr>
              <a:t>SUSPENSION</a:t>
            </a:r>
          </a:p>
          <a:p>
            <a:r>
              <a:rPr lang="en-US" sz="2800" b="1" dirty="0">
                <a:solidFill>
                  <a:srgbClr val="002060"/>
                </a:solidFill>
              </a:rPr>
              <a:t>EXPULSION</a:t>
            </a:r>
          </a:p>
        </p:txBody>
      </p:sp>
    </p:spTree>
    <p:extLst>
      <p:ext uri="{BB962C8B-B14F-4D97-AF65-F5344CB8AC3E}">
        <p14:creationId xmlns:p14="http://schemas.microsoft.com/office/powerpoint/2010/main" val="1264876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PRESERVATION OF EVIDENCE</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graphicFrame>
        <p:nvGraphicFramePr>
          <p:cNvPr id="9" name="Content Placeholder 2">
            <a:extLst>
              <a:ext uri="{FF2B5EF4-FFF2-40B4-BE49-F238E27FC236}">
                <a16:creationId xmlns:a16="http://schemas.microsoft.com/office/drawing/2014/main" id="{D8ADE8BA-3140-DDFF-99D0-F6D86B41BBAE}"/>
              </a:ext>
            </a:extLst>
          </p:cNvPr>
          <p:cNvGraphicFramePr>
            <a:graphicFrameLocks/>
          </p:cNvGraphicFramePr>
          <p:nvPr/>
        </p:nvGraphicFramePr>
        <p:xfrm>
          <a:off x="1066800" y="1450670"/>
          <a:ext cx="10058400" cy="45030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3142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2DBAAAF-79A7-FC8A-A981-3CDBF4155289}"/>
              </a:ext>
            </a:extLst>
          </p:cNvPr>
          <p:cNvSpPr txBox="1"/>
          <p:nvPr/>
        </p:nvSpPr>
        <p:spPr>
          <a:xfrm>
            <a:off x="142239" y="482085"/>
            <a:ext cx="11876911" cy="830997"/>
          </a:xfrm>
          <a:prstGeom prst="rect">
            <a:avLst/>
          </a:prstGeom>
          <a:noFill/>
        </p:spPr>
        <p:txBody>
          <a:bodyPr wrap="square">
            <a:spAutoFit/>
          </a:bodyPr>
          <a:lstStyle/>
          <a:p>
            <a:pPr algn="ctr"/>
            <a:r>
              <a:rPr lang="en-US" sz="4800" b="1" dirty="0">
                <a:solidFill>
                  <a:schemeClr val="tx2"/>
                </a:solidFill>
              </a:rPr>
              <a:t>QUESTIONS?</a:t>
            </a:r>
          </a:p>
        </p:txBody>
      </p:sp>
      <p:sp>
        <p:nvSpPr>
          <p:cNvPr id="8" name="TextBox 7">
            <a:extLst>
              <a:ext uri="{FF2B5EF4-FFF2-40B4-BE49-F238E27FC236}">
                <a16:creationId xmlns:a16="http://schemas.microsoft.com/office/drawing/2014/main" id="{6260B740-701D-1118-A2D8-F09024BC4F6D}"/>
              </a:ext>
            </a:extLst>
          </p:cNvPr>
          <p:cNvSpPr txBox="1"/>
          <p:nvPr/>
        </p:nvSpPr>
        <p:spPr>
          <a:xfrm>
            <a:off x="3048000" y="3244334"/>
            <a:ext cx="6096000" cy="646331"/>
          </a:xfrm>
          <a:prstGeom prst="rect">
            <a:avLst/>
          </a:prstGeom>
          <a:noFill/>
        </p:spPr>
        <p:txBody>
          <a:bodyPr wrap="square">
            <a:spAutoFit/>
          </a:bodyPr>
          <a:lstStyle/>
          <a:p>
            <a:pPr algn="ctr"/>
            <a:endParaRPr lang="en-US" dirty="0"/>
          </a:p>
          <a:p>
            <a:pPr algn="ctr"/>
            <a:endParaRPr lang="en-US" dirty="0"/>
          </a:p>
        </p:txBody>
      </p:sp>
      <p:sp>
        <p:nvSpPr>
          <p:cNvPr id="10" name="Content Placeholder 2">
            <a:extLst>
              <a:ext uri="{FF2B5EF4-FFF2-40B4-BE49-F238E27FC236}">
                <a16:creationId xmlns:a16="http://schemas.microsoft.com/office/drawing/2014/main" id="{0EA91291-CEBB-F587-20E8-0ED18D3FA332}"/>
              </a:ext>
            </a:extLst>
          </p:cNvPr>
          <p:cNvSpPr txBox="1">
            <a:spLocks/>
          </p:cNvSpPr>
          <p:nvPr/>
        </p:nvSpPr>
        <p:spPr>
          <a:xfrm>
            <a:off x="1051494" y="1166310"/>
            <a:ext cx="10058400" cy="38517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p:txBody>
      </p:sp>
      <p:sp>
        <p:nvSpPr>
          <p:cNvPr id="4" name="Content Placeholder 2">
            <a:extLst>
              <a:ext uri="{FF2B5EF4-FFF2-40B4-BE49-F238E27FC236}">
                <a16:creationId xmlns:a16="http://schemas.microsoft.com/office/drawing/2014/main" id="{885723AB-0611-06A1-2D9B-BF2FEA9DD0D2}"/>
              </a:ext>
            </a:extLst>
          </p:cNvPr>
          <p:cNvSpPr txBox="1">
            <a:spLocks/>
          </p:cNvSpPr>
          <p:nvPr/>
        </p:nvSpPr>
        <p:spPr>
          <a:xfrm>
            <a:off x="157544" y="2762450"/>
            <a:ext cx="11876911" cy="21784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EC7320"/>
                </a:solidFill>
              </a:rPr>
              <a:t>Office of AA/EEO &amp; Title IX (317 Foy Hall)</a:t>
            </a:r>
          </a:p>
          <a:p>
            <a:pPr>
              <a:lnSpc>
                <a:spcPct val="150000"/>
              </a:lnSpc>
            </a:pPr>
            <a:r>
              <a:rPr lang="en-US" sz="3600" dirty="0">
                <a:hlinkClick r:id="rId4"/>
              </a:rPr>
              <a:t>titleix@auburn.edu</a:t>
            </a:r>
            <a:r>
              <a:rPr lang="en-US" sz="3600"/>
              <a:t> </a:t>
            </a:r>
            <a:endParaRPr lang="en-US" sz="3600" dirty="0"/>
          </a:p>
        </p:txBody>
      </p:sp>
    </p:spTree>
    <p:extLst>
      <p:ext uri="{BB962C8B-B14F-4D97-AF65-F5344CB8AC3E}">
        <p14:creationId xmlns:p14="http://schemas.microsoft.com/office/powerpoint/2010/main" val="2647729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F03641D-0F89-F7AD-BDB3-BCD5E2FC9F4F}"/>
              </a:ext>
            </a:extLst>
          </p:cNvPr>
          <p:cNvSpPr/>
          <p:nvPr/>
        </p:nvSpPr>
        <p:spPr>
          <a:xfrm>
            <a:off x="-1594761" y="712909"/>
            <a:ext cx="6207627" cy="6544353"/>
          </a:xfrm>
          <a:prstGeom prst="ellipse">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p:cNvSpPr txBox="1"/>
          <p:nvPr/>
        </p:nvSpPr>
        <p:spPr>
          <a:xfrm>
            <a:off x="549619" y="1122681"/>
            <a:ext cx="2951205" cy="557106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ln>
                  <a:solidFill>
                    <a:schemeClr val="bg1"/>
                  </a:solidFill>
                </a:ln>
                <a:solidFill>
                  <a:schemeClr val="bg1"/>
                </a:solidFill>
                <a:latin typeface="+mj-lt"/>
                <a:ea typeface="+mj-ea"/>
                <a:cs typeface="+mj-cs"/>
              </a:rPr>
              <a:t>TRAINING OUTLINE</a:t>
            </a:r>
          </a:p>
        </p:txBody>
      </p:sp>
      <p:pic>
        <p:nvPicPr>
          <p:cNvPr id="3" name="Picture 2"/>
          <p:cNvPicPr>
            <a:picLocks noChangeAspect="1"/>
          </p:cNvPicPr>
          <p:nvPr/>
        </p:nvPicPr>
        <p:blipFill rotWithShape="1">
          <a:blip r:embed="rId2"/>
          <a:srcRect b="82963"/>
          <a:stretch/>
        </p:blipFill>
        <p:spPr>
          <a:xfrm>
            <a:off x="-3048" y="11009"/>
            <a:ext cx="12192000" cy="1168400"/>
          </a:xfrm>
          <a:prstGeom prst="rect">
            <a:avLst/>
          </a:prstGeom>
        </p:spPr>
      </p:pic>
      <p:sp>
        <p:nvSpPr>
          <p:cNvPr id="8" name="TextBox 7"/>
          <p:cNvSpPr txBox="1"/>
          <p:nvPr/>
        </p:nvSpPr>
        <p:spPr>
          <a:xfrm>
            <a:off x="0" y="1122681"/>
            <a:ext cx="12192000" cy="45719"/>
          </a:xfrm>
          <a:prstGeom prst="rect">
            <a:avLst/>
          </a:prstGeom>
          <a:solidFill>
            <a:srgbClr val="DE5410"/>
          </a:solid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19F3D18D-A60D-353C-A3C9-67AE2FB446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558" y="265581"/>
            <a:ext cx="516073" cy="447328"/>
          </a:xfrm>
          <a:prstGeom prst="rect">
            <a:avLst/>
          </a:prstGeom>
        </p:spPr>
      </p:pic>
      <p:grpSp>
        <p:nvGrpSpPr>
          <p:cNvPr id="4" name="Group 3">
            <a:extLst>
              <a:ext uri="{FF2B5EF4-FFF2-40B4-BE49-F238E27FC236}">
                <a16:creationId xmlns:a16="http://schemas.microsoft.com/office/drawing/2014/main" id="{781BC18A-7137-8D12-D264-81603D926E68}"/>
              </a:ext>
            </a:extLst>
          </p:cNvPr>
          <p:cNvGrpSpPr/>
          <p:nvPr/>
        </p:nvGrpSpPr>
        <p:grpSpPr>
          <a:xfrm>
            <a:off x="5350667" y="1327940"/>
            <a:ext cx="6291714" cy="5529384"/>
            <a:chOff x="5350667" y="1327940"/>
            <a:chExt cx="6291714" cy="5529384"/>
          </a:xfrm>
        </p:grpSpPr>
        <p:sp>
          <p:nvSpPr>
            <p:cNvPr id="5" name="Straight Connector 4">
              <a:extLst>
                <a:ext uri="{FF2B5EF4-FFF2-40B4-BE49-F238E27FC236}">
                  <a16:creationId xmlns:a16="http://schemas.microsoft.com/office/drawing/2014/main" id="{895B6160-1D47-D795-8DF0-78C450B301E0}"/>
                </a:ext>
              </a:extLst>
            </p:cNvPr>
            <p:cNvSpPr/>
            <p:nvPr/>
          </p:nvSpPr>
          <p:spPr>
            <a:xfrm>
              <a:off x="5350667" y="1327940"/>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6" name="Freeform: Shape 5">
              <a:extLst>
                <a:ext uri="{FF2B5EF4-FFF2-40B4-BE49-F238E27FC236}">
                  <a16:creationId xmlns:a16="http://schemas.microsoft.com/office/drawing/2014/main" id="{65D94913-87A9-F645-EF42-F052A85324C1}"/>
                </a:ext>
              </a:extLst>
            </p:cNvPr>
            <p:cNvSpPr/>
            <p:nvPr/>
          </p:nvSpPr>
          <p:spPr>
            <a:xfrm>
              <a:off x="5350667" y="1327940"/>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B2241"/>
                  </a:solidFill>
                </a:rPr>
                <a:t>DIVERSITY, EQUITY, INCLUSION, &amp; BELONGING</a:t>
              </a:r>
            </a:p>
          </p:txBody>
        </p:sp>
        <p:sp>
          <p:nvSpPr>
            <p:cNvPr id="9" name="Straight Connector 8">
              <a:extLst>
                <a:ext uri="{FF2B5EF4-FFF2-40B4-BE49-F238E27FC236}">
                  <a16:creationId xmlns:a16="http://schemas.microsoft.com/office/drawing/2014/main" id="{F377BF80-F9F3-4693-581E-50B57BD83892}"/>
                </a:ext>
              </a:extLst>
            </p:cNvPr>
            <p:cNvSpPr/>
            <p:nvPr/>
          </p:nvSpPr>
          <p:spPr>
            <a:xfrm>
              <a:off x="5350667" y="1942316"/>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0" name="Freeform: Shape 9">
              <a:extLst>
                <a:ext uri="{FF2B5EF4-FFF2-40B4-BE49-F238E27FC236}">
                  <a16:creationId xmlns:a16="http://schemas.microsoft.com/office/drawing/2014/main" id="{62AF3CA3-C332-2D1A-1C1C-ABA68446C53C}"/>
                </a:ext>
              </a:extLst>
            </p:cNvPr>
            <p:cNvSpPr/>
            <p:nvPr/>
          </p:nvSpPr>
          <p:spPr>
            <a:xfrm>
              <a:off x="5350667" y="1942316"/>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B2241"/>
                  </a:solidFill>
                </a:rPr>
                <a:t>TITLE IX / PROHIBITED CONDUCT </a:t>
              </a:r>
            </a:p>
          </p:txBody>
        </p:sp>
        <p:sp>
          <p:nvSpPr>
            <p:cNvPr id="11" name="Straight Connector 10">
              <a:extLst>
                <a:ext uri="{FF2B5EF4-FFF2-40B4-BE49-F238E27FC236}">
                  <a16:creationId xmlns:a16="http://schemas.microsoft.com/office/drawing/2014/main" id="{E195C96A-F881-15C5-FD92-A45A439EE9B4}"/>
                </a:ext>
              </a:extLst>
            </p:cNvPr>
            <p:cNvSpPr/>
            <p:nvPr/>
          </p:nvSpPr>
          <p:spPr>
            <a:xfrm>
              <a:off x="5350667" y="2556692"/>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B8B26706-67D6-047E-1C87-00A7850F3EF5}"/>
                </a:ext>
              </a:extLst>
            </p:cNvPr>
            <p:cNvSpPr/>
            <p:nvPr/>
          </p:nvSpPr>
          <p:spPr>
            <a:xfrm>
              <a:off x="5350667" y="2556692"/>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defTabSz="889000">
                <a:lnSpc>
                  <a:spcPct val="90000"/>
                </a:lnSpc>
                <a:spcBef>
                  <a:spcPct val="0"/>
                </a:spcBef>
                <a:spcAft>
                  <a:spcPct val="35000"/>
                </a:spcAft>
              </a:pPr>
              <a:r>
                <a:rPr lang="en-US" sz="2000" kern="1200" dirty="0">
                  <a:solidFill>
                    <a:srgbClr val="0B2241"/>
                  </a:solidFill>
                </a:rPr>
                <a:t>BYSTANDER INTERVENTION</a:t>
              </a:r>
            </a:p>
          </p:txBody>
        </p:sp>
        <p:sp>
          <p:nvSpPr>
            <p:cNvPr id="14" name="Straight Connector 13">
              <a:extLst>
                <a:ext uri="{FF2B5EF4-FFF2-40B4-BE49-F238E27FC236}">
                  <a16:creationId xmlns:a16="http://schemas.microsoft.com/office/drawing/2014/main" id="{5FCF32B6-9501-7E0F-5B40-C12798C28537}"/>
                </a:ext>
              </a:extLst>
            </p:cNvPr>
            <p:cNvSpPr/>
            <p:nvPr/>
          </p:nvSpPr>
          <p:spPr>
            <a:xfrm>
              <a:off x="5350667" y="3171068"/>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59B2E7F4-594E-DBD2-94FE-CCF3ADBEDA6E}"/>
                </a:ext>
              </a:extLst>
            </p:cNvPr>
            <p:cNvSpPr/>
            <p:nvPr/>
          </p:nvSpPr>
          <p:spPr>
            <a:xfrm>
              <a:off x="5350667" y="3171068"/>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B2241"/>
                  </a:solidFill>
                </a:rPr>
                <a:t>REPORTING/RESOURCES</a:t>
              </a:r>
            </a:p>
          </p:txBody>
        </p:sp>
        <p:sp>
          <p:nvSpPr>
            <p:cNvPr id="16" name="Straight Connector 15">
              <a:extLst>
                <a:ext uri="{FF2B5EF4-FFF2-40B4-BE49-F238E27FC236}">
                  <a16:creationId xmlns:a16="http://schemas.microsoft.com/office/drawing/2014/main" id="{A10C7DF8-B181-3882-970D-1AF2BE55BB2F}"/>
                </a:ext>
              </a:extLst>
            </p:cNvPr>
            <p:cNvSpPr/>
            <p:nvPr/>
          </p:nvSpPr>
          <p:spPr>
            <a:xfrm>
              <a:off x="5350667" y="3785444"/>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7" name="Freeform: Shape 16">
              <a:extLst>
                <a:ext uri="{FF2B5EF4-FFF2-40B4-BE49-F238E27FC236}">
                  <a16:creationId xmlns:a16="http://schemas.microsoft.com/office/drawing/2014/main" id="{39C13972-9C95-965F-A105-4FC548E1EADA}"/>
                </a:ext>
              </a:extLst>
            </p:cNvPr>
            <p:cNvSpPr/>
            <p:nvPr/>
          </p:nvSpPr>
          <p:spPr>
            <a:xfrm>
              <a:off x="5350667" y="3785444"/>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B2241"/>
                  </a:solidFill>
                </a:rPr>
                <a:t>RETALIATION</a:t>
              </a:r>
            </a:p>
          </p:txBody>
        </p:sp>
        <p:sp>
          <p:nvSpPr>
            <p:cNvPr id="18" name="Straight Connector 17">
              <a:extLst>
                <a:ext uri="{FF2B5EF4-FFF2-40B4-BE49-F238E27FC236}">
                  <a16:creationId xmlns:a16="http://schemas.microsoft.com/office/drawing/2014/main" id="{941DCDBB-EFEF-F894-C068-71D268C0A95C}"/>
                </a:ext>
              </a:extLst>
            </p:cNvPr>
            <p:cNvSpPr/>
            <p:nvPr/>
          </p:nvSpPr>
          <p:spPr>
            <a:xfrm>
              <a:off x="5350667" y="4399820"/>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9" name="Freeform: Shape 18">
              <a:extLst>
                <a:ext uri="{FF2B5EF4-FFF2-40B4-BE49-F238E27FC236}">
                  <a16:creationId xmlns:a16="http://schemas.microsoft.com/office/drawing/2014/main" id="{DAC28F73-901D-D7D2-F32A-58D3E3449F21}"/>
                </a:ext>
              </a:extLst>
            </p:cNvPr>
            <p:cNvSpPr/>
            <p:nvPr/>
          </p:nvSpPr>
          <p:spPr>
            <a:xfrm>
              <a:off x="5350667" y="4399820"/>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B2241"/>
                  </a:solidFill>
                </a:rPr>
                <a:t>SUPPORTIVE / INTERIM MEASURES</a:t>
              </a:r>
            </a:p>
          </p:txBody>
        </p:sp>
        <p:sp>
          <p:nvSpPr>
            <p:cNvPr id="21" name="Straight Connector 20">
              <a:extLst>
                <a:ext uri="{FF2B5EF4-FFF2-40B4-BE49-F238E27FC236}">
                  <a16:creationId xmlns:a16="http://schemas.microsoft.com/office/drawing/2014/main" id="{C45F0073-EC5F-F380-85A3-3779EE02A173}"/>
                </a:ext>
              </a:extLst>
            </p:cNvPr>
            <p:cNvSpPr/>
            <p:nvPr/>
          </p:nvSpPr>
          <p:spPr>
            <a:xfrm>
              <a:off x="5350667" y="5014196"/>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09D16D6A-93BC-40EF-84C6-731609F67C9F}"/>
                </a:ext>
              </a:extLst>
            </p:cNvPr>
            <p:cNvSpPr/>
            <p:nvPr/>
          </p:nvSpPr>
          <p:spPr>
            <a:xfrm>
              <a:off x="5350667" y="5014196"/>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US" sz="2000" kern="1200" dirty="0">
                <a:solidFill>
                  <a:srgbClr val="0B2241"/>
                </a:solidFill>
              </a:endParaRPr>
            </a:p>
          </p:txBody>
        </p:sp>
        <p:sp>
          <p:nvSpPr>
            <p:cNvPr id="23" name="Straight Connector 22">
              <a:extLst>
                <a:ext uri="{FF2B5EF4-FFF2-40B4-BE49-F238E27FC236}">
                  <a16:creationId xmlns:a16="http://schemas.microsoft.com/office/drawing/2014/main" id="{39B044E8-C17D-EDC4-824C-428377A3D276}"/>
                </a:ext>
              </a:extLst>
            </p:cNvPr>
            <p:cNvSpPr/>
            <p:nvPr/>
          </p:nvSpPr>
          <p:spPr>
            <a:xfrm>
              <a:off x="5350667" y="5628572"/>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24" name="Freeform: Shape 23">
              <a:extLst>
                <a:ext uri="{FF2B5EF4-FFF2-40B4-BE49-F238E27FC236}">
                  <a16:creationId xmlns:a16="http://schemas.microsoft.com/office/drawing/2014/main" id="{2340F38B-DE8A-3D60-F3A1-AB324DEDE680}"/>
                </a:ext>
              </a:extLst>
            </p:cNvPr>
            <p:cNvSpPr/>
            <p:nvPr/>
          </p:nvSpPr>
          <p:spPr>
            <a:xfrm>
              <a:off x="5350667" y="5628572"/>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B2241"/>
                  </a:solidFill>
                </a:rPr>
                <a:t>SANCTIONS</a:t>
              </a:r>
            </a:p>
          </p:txBody>
        </p:sp>
        <p:sp>
          <p:nvSpPr>
            <p:cNvPr id="25" name="Straight Connector 24">
              <a:extLst>
                <a:ext uri="{FF2B5EF4-FFF2-40B4-BE49-F238E27FC236}">
                  <a16:creationId xmlns:a16="http://schemas.microsoft.com/office/drawing/2014/main" id="{A8ABAAC7-5C95-1359-949A-BDBC08D98015}"/>
                </a:ext>
              </a:extLst>
            </p:cNvPr>
            <p:cNvSpPr/>
            <p:nvPr/>
          </p:nvSpPr>
          <p:spPr>
            <a:xfrm>
              <a:off x="5350667" y="6242948"/>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CBBC9555-6051-0779-0788-94EF1354890E}"/>
                </a:ext>
              </a:extLst>
            </p:cNvPr>
            <p:cNvSpPr/>
            <p:nvPr/>
          </p:nvSpPr>
          <p:spPr>
            <a:xfrm>
              <a:off x="5350667" y="6242948"/>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B2241"/>
                  </a:solidFill>
                </a:rPr>
                <a:t>PRESERVATION OF EVIDENCE AND MEDICAL SUPPORT</a:t>
              </a:r>
            </a:p>
          </p:txBody>
        </p:sp>
      </p:grpSp>
      <p:sp>
        <p:nvSpPr>
          <p:cNvPr id="27" name="Freeform: Shape 26">
            <a:extLst>
              <a:ext uri="{FF2B5EF4-FFF2-40B4-BE49-F238E27FC236}">
                <a16:creationId xmlns:a16="http://schemas.microsoft.com/office/drawing/2014/main" id="{C31B1D81-1BC2-0106-9A13-5A458DC89508}"/>
              </a:ext>
            </a:extLst>
          </p:cNvPr>
          <p:cNvSpPr/>
          <p:nvPr/>
        </p:nvSpPr>
        <p:spPr>
          <a:xfrm>
            <a:off x="5350667" y="5014195"/>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defTabSz="889000">
              <a:lnSpc>
                <a:spcPct val="90000"/>
              </a:lnSpc>
              <a:spcBef>
                <a:spcPct val="0"/>
              </a:spcBef>
              <a:spcAft>
                <a:spcPct val="35000"/>
              </a:spcAft>
            </a:pPr>
            <a:r>
              <a:rPr lang="en-US" sz="2000" kern="1200" dirty="0">
                <a:solidFill>
                  <a:srgbClr val="0B2241"/>
                </a:solidFill>
              </a:rPr>
              <a:t>PROCESS</a:t>
            </a:r>
          </a:p>
        </p:txBody>
      </p:sp>
    </p:spTree>
    <p:extLst>
      <p:ext uri="{BB962C8B-B14F-4D97-AF65-F5344CB8AC3E}">
        <p14:creationId xmlns:p14="http://schemas.microsoft.com/office/powerpoint/2010/main" val="3297763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2DBAAAF-79A7-FC8A-A981-3CDBF4155289}"/>
              </a:ext>
            </a:extLst>
          </p:cNvPr>
          <p:cNvSpPr txBox="1"/>
          <p:nvPr/>
        </p:nvSpPr>
        <p:spPr>
          <a:xfrm>
            <a:off x="142239" y="482085"/>
            <a:ext cx="11876911" cy="830997"/>
          </a:xfrm>
          <a:prstGeom prst="rect">
            <a:avLst/>
          </a:prstGeom>
          <a:noFill/>
        </p:spPr>
        <p:txBody>
          <a:bodyPr wrap="square">
            <a:spAutoFit/>
          </a:bodyPr>
          <a:lstStyle/>
          <a:p>
            <a:pPr algn="ctr"/>
            <a:r>
              <a:rPr lang="en-US" sz="4800" b="1" dirty="0"/>
              <a:t>SCAN FOR CREDIT</a:t>
            </a:r>
          </a:p>
        </p:txBody>
      </p:sp>
      <p:sp>
        <p:nvSpPr>
          <p:cNvPr id="8" name="TextBox 7">
            <a:extLst>
              <a:ext uri="{FF2B5EF4-FFF2-40B4-BE49-F238E27FC236}">
                <a16:creationId xmlns:a16="http://schemas.microsoft.com/office/drawing/2014/main" id="{6260B740-701D-1118-A2D8-F09024BC4F6D}"/>
              </a:ext>
            </a:extLst>
          </p:cNvPr>
          <p:cNvSpPr txBox="1"/>
          <p:nvPr/>
        </p:nvSpPr>
        <p:spPr>
          <a:xfrm>
            <a:off x="3048000" y="3244334"/>
            <a:ext cx="6096000" cy="646331"/>
          </a:xfrm>
          <a:prstGeom prst="rect">
            <a:avLst/>
          </a:prstGeom>
          <a:noFill/>
        </p:spPr>
        <p:txBody>
          <a:bodyPr wrap="square">
            <a:spAutoFit/>
          </a:bodyPr>
          <a:lstStyle/>
          <a:p>
            <a:pPr algn="ctr"/>
            <a:endParaRPr lang="en-US" dirty="0"/>
          </a:p>
          <a:p>
            <a:pPr algn="ctr"/>
            <a:endParaRPr lang="en-US" dirty="0"/>
          </a:p>
        </p:txBody>
      </p:sp>
      <p:sp>
        <p:nvSpPr>
          <p:cNvPr id="10" name="Content Placeholder 2">
            <a:extLst>
              <a:ext uri="{FF2B5EF4-FFF2-40B4-BE49-F238E27FC236}">
                <a16:creationId xmlns:a16="http://schemas.microsoft.com/office/drawing/2014/main" id="{0EA91291-CEBB-F587-20E8-0ED18D3FA332}"/>
              </a:ext>
            </a:extLst>
          </p:cNvPr>
          <p:cNvSpPr txBox="1">
            <a:spLocks/>
          </p:cNvSpPr>
          <p:nvPr/>
        </p:nvSpPr>
        <p:spPr>
          <a:xfrm>
            <a:off x="1051494" y="1166310"/>
            <a:ext cx="10058400" cy="38517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p:txBody>
      </p:sp>
      <p:sp>
        <p:nvSpPr>
          <p:cNvPr id="4" name="Content Placeholder 2">
            <a:extLst>
              <a:ext uri="{FF2B5EF4-FFF2-40B4-BE49-F238E27FC236}">
                <a16:creationId xmlns:a16="http://schemas.microsoft.com/office/drawing/2014/main" id="{885723AB-0611-06A1-2D9B-BF2FEA9DD0D2}"/>
              </a:ext>
            </a:extLst>
          </p:cNvPr>
          <p:cNvSpPr txBox="1">
            <a:spLocks/>
          </p:cNvSpPr>
          <p:nvPr/>
        </p:nvSpPr>
        <p:spPr>
          <a:xfrm>
            <a:off x="142239" y="1997306"/>
            <a:ext cx="11876911" cy="37606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buFont typeface="Arial" panose="020B0604020202020204" pitchFamily="34" charset="0"/>
              <a:buChar char="•"/>
            </a:pPr>
            <a:endParaRPr lang="en-US" dirty="0"/>
          </a:p>
        </p:txBody>
      </p:sp>
      <p:pic>
        <p:nvPicPr>
          <p:cNvPr id="7" name="Picture 6" descr="A qr code on a white background&#10;&#10;Description automatically generated">
            <a:extLst>
              <a:ext uri="{FF2B5EF4-FFF2-40B4-BE49-F238E27FC236}">
                <a16:creationId xmlns:a16="http://schemas.microsoft.com/office/drawing/2014/main" id="{B0F8A264-0262-0224-DA47-B7B87CA2FE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375" y="2238375"/>
            <a:ext cx="2381250" cy="2381250"/>
          </a:xfrm>
          <a:prstGeom prst="rect">
            <a:avLst/>
          </a:prstGeom>
        </p:spPr>
      </p:pic>
    </p:spTree>
    <p:extLst>
      <p:ext uri="{BB962C8B-B14F-4D97-AF65-F5344CB8AC3E}">
        <p14:creationId xmlns:p14="http://schemas.microsoft.com/office/powerpoint/2010/main" val="136418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143060" y="339534"/>
            <a:ext cx="11522696" cy="1754326"/>
          </a:xfrm>
          <a:prstGeom prst="rect">
            <a:avLst/>
          </a:prstGeom>
          <a:noFill/>
        </p:spPr>
        <p:txBody>
          <a:bodyPr wrap="square" rtlCol="0">
            <a:spAutoFit/>
          </a:bodyPr>
          <a:lstStyle/>
          <a:p>
            <a:pPr algn="ctr"/>
            <a:r>
              <a:rPr lang="en-US" sz="4400" b="1" dirty="0">
                <a:ln>
                  <a:solidFill>
                    <a:schemeClr val="bg1"/>
                  </a:solidFill>
                </a:ln>
                <a:solidFill>
                  <a:srgbClr val="002060"/>
                </a:solidFill>
              </a:rPr>
              <a:t>· </a:t>
            </a:r>
            <a:r>
              <a:rPr lang="en-US" sz="4400" b="1" dirty="0" err="1">
                <a:ln>
                  <a:solidFill>
                    <a:schemeClr val="bg1"/>
                  </a:solidFill>
                </a:ln>
                <a:solidFill>
                  <a:srgbClr val="002060"/>
                </a:solidFill>
              </a:rPr>
              <a:t>Diversity·</a:t>
            </a:r>
            <a:r>
              <a:rPr lang="en-US" sz="2400" b="1" dirty="0" err="1">
                <a:ln>
                  <a:solidFill>
                    <a:schemeClr val="bg1"/>
                  </a:solidFill>
                </a:ln>
                <a:solidFill>
                  <a:srgbClr val="002060"/>
                </a:solidFill>
              </a:rPr>
              <a:t>Equity·Inclusion·Belonging</a:t>
            </a:r>
            <a:r>
              <a:rPr lang="en-US" sz="2400" b="1" dirty="0">
                <a:ln>
                  <a:solidFill>
                    <a:schemeClr val="bg1"/>
                  </a:solidFill>
                </a:ln>
                <a:solidFill>
                  <a:srgbClr val="002060"/>
                </a:solidFill>
              </a:rPr>
              <a:t>·</a:t>
            </a:r>
          </a:p>
          <a:p>
            <a:pPr algn="ctr"/>
            <a:endParaRPr lang="en-US" sz="4400" b="1" dirty="0">
              <a:ln>
                <a:solidFill>
                  <a:schemeClr val="bg1"/>
                </a:solidFill>
              </a:ln>
              <a:solidFill>
                <a:srgbClr val="0B2241"/>
              </a:solidFill>
            </a:endParaRP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pic>
        <p:nvPicPr>
          <p:cNvPr id="1028" name="Picture 4" descr="Creating a Culture of Diversity and Inclusion in the Workplace">
            <a:extLst>
              <a:ext uri="{FF2B5EF4-FFF2-40B4-BE49-F238E27FC236}">
                <a16:creationId xmlns:a16="http://schemas.microsoft.com/office/drawing/2014/main" id="{D83893FD-64F5-EE04-924D-BC33B1EF2F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695" y="1112864"/>
            <a:ext cx="8604609" cy="48400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BCA8AF-659C-2E93-FA55-F49255225217}"/>
              </a:ext>
            </a:extLst>
          </p:cNvPr>
          <p:cNvSpPr txBox="1"/>
          <p:nvPr/>
        </p:nvSpPr>
        <p:spPr>
          <a:xfrm>
            <a:off x="1950450" y="1797163"/>
            <a:ext cx="8291098" cy="304698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800" b="1" dirty="0">
                <a:ln>
                  <a:solidFill>
                    <a:schemeClr val="bg1"/>
                  </a:solidFill>
                </a:ln>
                <a:solidFill>
                  <a:schemeClr val="bg1"/>
                </a:solidFill>
              </a:rPr>
              <a:t>· SEX · · AGE· · DISABILITY ·</a:t>
            </a:r>
          </a:p>
          <a:p>
            <a:pPr algn="ctr"/>
            <a:r>
              <a:rPr lang="en-US" sz="4800" b="1" dirty="0">
                <a:ln>
                  <a:solidFill>
                    <a:schemeClr val="bg1"/>
                  </a:solidFill>
                </a:ln>
                <a:solidFill>
                  <a:schemeClr val="bg1"/>
                </a:solidFill>
              </a:rPr>
              <a:t>· GENETIC INFO · · RELIGION ·</a:t>
            </a:r>
          </a:p>
          <a:p>
            <a:pPr algn="ctr"/>
            <a:r>
              <a:rPr lang="en-US" sz="4800" b="1" dirty="0">
                <a:ln>
                  <a:solidFill>
                    <a:schemeClr val="bg1"/>
                  </a:solidFill>
                </a:ln>
                <a:solidFill>
                  <a:schemeClr val="bg1"/>
                </a:solidFill>
              </a:rPr>
              <a:t> · NATIONAL ORIGIN · · RACE· </a:t>
            </a:r>
          </a:p>
          <a:p>
            <a:pPr algn="ctr"/>
            <a:r>
              <a:rPr lang="en-US" sz="4800" b="1" dirty="0">
                <a:ln>
                  <a:solidFill>
                    <a:schemeClr val="bg1"/>
                  </a:solidFill>
                </a:ln>
                <a:solidFill>
                  <a:schemeClr val="bg1"/>
                </a:solidFill>
              </a:rPr>
              <a:t>· COLOR · ·VETERAN STATUS ·</a:t>
            </a:r>
            <a:endParaRPr lang="en-US" sz="2000" b="1" dirty="0">
              <a:ln>
                <a:solidFill>
                  <a:schemeClr val="bg1"/>
                </a:solidFill>
              </a:ln>
              <a:solidFill>
                <a:srgbClr val="002060"/>
              </a:solidFill>
            </a:endParaRPr>
          </a:p>
        </p:txBody>
      </p:sp>
    </p:spTree>
    <p:extLst>
      <p:ext uri="{BB962C8B-B14F-4D97-AF65-F5344CB8AC3E}">
        <p14:creationId xmlns:p14="http://schemas.microsoft.com/office/powerpoint/2010/main" val="184188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DISCRIMINATION AND HARASSMENT</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7C83BC03-D24C-29A6-BBE6-D9F6809FF6BF}"/>
              </a:ext>
            </a:extLst>
          </p:cNvPr>
          <p:cNvSpPr txBox="1"/>
          <p:nvPr/>
        </p:nvSpPr>
        <p:spPr>
          <a:xfrm>
            <a:off x="426720" y="1680713"/>
            <a:ext cx="11501120" cy="3416320"/>
          </a:xfrm>
          <a:prstGeom prst="rect">
            <a:avLst/>
          </a:prstGeom>
          <a:noFill/>
        </p:spPr>
        <p:txBody>
          <a:bodyPr wrap="square">
            <a:spAutoFit/>
          </a:bodyPr>
          <a:lstStyle/>
          <a:p>
            <a:r>
              <a:rPr lang="en-US" sz="2400" b="1" dirty="0"/>
              <a:t>Discrimination</a:t>
            </a:r>
            <a:r>
              <a:rPr lang="en-US" sz="2400" dirty="0"/>
              <a:t> – Conduct directed at a specific individual or a group of identifiable individuals that subjects the individual or group to treatment that adversely affects their education or employment because of their Protected Status.</a:t>
            </a:r>
          </a:p>
          <a:p>
            <a:pPr marL="0" indent="0">
              <a:buNone/>
            </a:pPr>
            <a:endParaRPr lang="en-US" sz="2400" dirty="0"/>
          </a:p>
          <a:p>
            <a:pPr marL="0" indent="0">
              <a:buNone/>
            </a:pPr>
            <a:endParaRPr lang="en-US" sz="2400" dirty="0"/>
          </a:p>
          <a:p>
            <a:r>
              <a:rPr lang="en-US" sz="2400" b="1" dirty="0"/>
              <a:t>Harassment</a:t>
            </a:r>
            <a:r>
              <a:rPr lang="en-US" sz="2400" dirty="0"/>
              <a:t> – Verbal and/or physical conduct that is severe or pervasive, that is based on an individual’s Protected Status, and that unreasonably interferes with the individual’s work or academic activities, or that creates an environment that a reasonable person would consider intimidating, hostile, or offensive.</a:t>
            </a:r>
          </a:p>
        </p:txBody>
      </p:sp>
    </p:spTree>
    <p:extLst>
      <p:ext uri="{BB962C8B-B14F-4D97-AF65-F5344CB8AC3E}">
        <p14:creationId xmlns:p14="http://schemas.microsoft.com/office/powerpoint/2010/main" val="424856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143060" y="339534"/>
            <a:ext cx="11522696" cy="769441"/>
          </a:xfrm>
          <a:prstGeom prst="rect">
            <a:avLst/>
          </a:prstGeom>
          <a:noFill/>
        </p:spPr>
        <p:txBody>
          <a:bodyPr wrap="square" rtlCol="0">
            <a:spAutoFit/>
          </a:bodyPr>
          <a:lstStyle/>
          <a:p>
            <a:pPr algn="ctr"/>
            <a:r>
              <a:rPr lang="en-US" sz="2400" b="1" dirty="0">
                <a:ln>
                  <a:solidFill>
                    <a:schemeClr val="bg1"/>
                  </a:solidFill>
                </a:ln>
                <a:solidFill>
                  <a:srgbClr val="002060"/>
                </a:solidFill>
              </a:rPr>
              <a:t>· </a:t>
            </a:r>
            <a:r>
              <a:rPr lang="en-US" sz="2400" b="1" dirty="0" err="1">
                <a:ln>
                  <a:solidFill>
                    <a:schemeClr val="bg1"/>
                  </a:solidFill>
                </a:ln>
                <a:solidFill>
                  <a:srgbClr val="002060"/>
                </a:solidFill>
              </a:rPr>
              <a:t>Diversity</a:t>
            </a:r>
            <a:r>
              <a:rPr lang="en-US" sz="4400" b="1" dirty="0" err="1">
                <a:ln>
                  <a:solidFill>
                    <a:schemeClr val="bg1"/>
                  </a:solidFill>
                </a:ln>
                <a:solidFill>
                  <a:srgbClr val="002060"/>
                </a:solidFill>
              </a:rPr>
              <a:t>·Equity·</a:t>
            </a:r>
            <a:r>
              <a:rPr lang="en-US" sz="2400" b="1" dirty="0" err="1">
                <a:ln>
                  <a:solidFill>
                    <a:schemeClr val="bg1"/>
                  </a:solidFill>
                </a:ln>
                <a:solidFill>
                  <a:srgbClr val="002060"/>
                </a:solidFill>
              </a:rPr>
              <a:t>Inclusion·Belonging</a:t>
            </a:r>
            <a:r>
              <a:rPr lang="en-US" sz="2400" b="1" dirty="0">
                <a:ln>
                  <a:solidFill>
                    <a:schemeClr val="bg1"/>
                  </a:solidFill>
                </a:ln>
                <a:solidFill>
                  <a:srgbClr val="002060"/>
                </a:solidFill>
              </a:rPr>
              <a:t>·</a:t>
            </a: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05226600-6B1C-0FAB-1180-0674D1E41EFA}"/>
              </a:ext>
            </a:extLst>
          </p:cNvPr>
          <p:cNvSpPr txBox="1"/>
          <p:nvPr/>
        </p:nvSpPr>
        <p:spPr>
          <a:xfrm>
            <a:off x="0" y="1327848"/>
            <a:ext cx="3168963" cy="4462760"/>
          </a:xfrm>
          <a:prstGeom prst="rect">
            <a:avLst/>
          </a:prstGeom>
          <a:noFill/>
        </p:spPr>
        <p:txBody>
          <a:bodyPr wrap="square" rtlCol="0">
            <a:spAutoFit/>
          </a:bodyPr>
          <a:lstStyle/>
          <a:p>
            <a:r>
              <a:rPr lang="en-US" sz="2400" dirty="0">
                <a:solidFill>
                  <a:srgbClr val="0B2241"/>
                </a:solidFill>
              </a:rPr>
              <a:t>Equality=Sameness</a:t>
            </a:r>
          </a:p>
          <a:p>
            <a:endParaRPr lang="en-US" sz="2400" dirty="0">
              <a:solidFill>
                <a:srgbClr val="0B2241"/>
              </a:solidFill>
            </a:endParaRPr>
          </a:p>
          <a:p>
            <a:r>
              <a:rPr lang="en-US" sz="2400" dirty="0">
                <a:solidFill>
                  <a:srgbClr val="0B2241"/>
                </a:solidFill>
              </a:rPr>
              <a:t>Equality tries to promote fairness by providing everyone with the same thing</a:t>
            </a:r>
          </a:p>
          <a:p>
            <a:endParaRPr lang="en-US" sz="2400" dirty="0">
              <a:solidFill>
                <a:srgbClr val="0B2241"/>
              </a:solidFill>
            </a:endParaRPr>
          </a:p>
          <a:p>
            <a:r>
              <a:rPr lang="en-US" sz="2400" dirty="0">
                <a:solidFill>
                  <a:srgbClr val="0B2241"/>
                </a:solidFill>
              </a:rPr>
              <a:t>But…it only works if everyone starts from the same place (like the same height)</a:t>
            </a:r>
          </a:p>
          <a:p>
            <a:pPr algn="ctr"/>
            <a:endParaRPr lang="en-US" sz="2000" b="1" dirty="0">
              <a:ln>
                <a:solidFill>
                  <a:schemeClr val="bg1"/>
                </a:solidFill>
              </a:ln>
              <a:solidFill>
                <a:srgbClr val="002060"/>
              </a:solidFill>
            </a:endParaRPr>
          </a:p>
        </p:txBody>
      </p:sp>
      <p:pic>
        <p:nvPicPr>
          <p:cNvPr id="3076" name="Picture 4" descr="Equity - Equity Tool">
            <a:extLst>
              <a:ext uri="{FF2B5EF4-FFF2-40B4-BE49-F238E27FC236}">
                <a16:creationId xmlns:a16="http://schemas.microsoft.com/office/drawing/2014/main" id="{81737ADE-DC03-D297-C120-84DB421936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8963" y="1326620"/>
            <a:ext cx="5854073" cy="38305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8B35BD8-71BC-8067-AF4C-9AF0EFAE1B8B}"/>
              </a:ext>
            </a:extLst>
          </p:cNvPr>
          <p:cNvSpPr txBox="1"/>
          <p:nvPr/>
        </p:nvSpPr>
        <p:spPr>
          <a:xfrm>
            <a:off x="9023037" y="1327848"/>
            <a:ext cx="3168963" cy="5201424"/>
          </a:xfrm>
          <a:prstGeom prst="rect">
            <a:avLst/>
          </a:prstGeom>
          <a:noFill/>
        </p:spPr>
        <p:txBody>
          <a:bodyPr wrap="square" rtlCol="0">
            <a:spAutoFit/>
          </a:bodyPr>
          <a:lstStyle/>
          <a:p>
            <a:r>
              <a:rPr lang="en-US" sz="2400" dirty="0">
                <a:solidFill>
                  <a:srgbClr val="0B2241"/>
                </a:solidFill>
              </a:rPr>
              <a:t>Equity=Fairness</a:t>
            </a:r>
          </a:p>
          <a:p>
            <a:endParaRPr lang="en-US" sz="2400" dirty="0">
              <a:solidFill>
                <a:srgbClr val="0B2241"/>
              </a:solidFill>
            </a:endParaRPr>
          </a:p>
          <a:p>
            <a:r>
              <a:rPr lang="en-US" sz="2400" dirty="0">
                <a:solidFill>
                  <a:srgbClr val="0B2241"/>
                </a:solidFill>
              </a:rPr>
              <a:t>Equity is about providing everyone with access to the same opportunities</a:t>
            </a:r>
          </a:p>
          <a:p>
            <a:endParaRPr lang="en-US" sz="2400" dirty="0">
              <a:solidFill>
                <a:srgbClr val="0B2241"/>
              </a:solidFill>
            </a:endParaRPr>
          </a:p>
          <a:p>
            <a:r>
              <a:rPr lang="en-US" sz="2400" dirty="0">
                <a:solidFill>
                  <a:srgbClr val="0B2241"/>
                </a:solidFill>
              </a:rPr>
              <a:t>Our differences and personal history sometimes create barriers but ensuring equity first allows us to then enjoy equality</a:t>
            </a:r>
          </a:p>
          <a:p>
            <a:pPr algn="ctr"/>
            <a:endParaRPr lang="en-US" sz="2000" b="1" dirty="0">
              <a:ln>
                <a:solidFill>
                  <a:schemeClr val="bg1"/>
                </a:solidFill>
              </a:ln>
              <a:solidFill>
                <a:srgbClr val="002060"/>
              </a:solidFill>
            </a:endParaRPr>
          </a:p>
        </p:txBody>
      </p:sp>
      <p:sp>
        <p:nvSpPr>
          <p:cNvPr id="6" name="Rectangle 5">
            <a:extLst>
              <a:ext uri="{FF2B5EF4-FFF2-40B4-BE49-F238E27FC236}">
                <a16:creationId xmlns:a16="http://schemas.microsoft.com/office/drawing/2014/main" id="{9D3BC5D4-37B5-0E24-490A-2576BEFD6E68}"/>
              </a:ext>
            </a:extLst>
          </p:cNvPr>
          <p:cNvSpPr/>
          <p:nvPr/>
        </p:nvSpPr>
        <p:spPr>
          <a:xfrm>
            <a:off x="6096000" y="1108975"/>
            <a:ext cx="2927036" cy="42768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48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172849" y="362394"/>
            <a:ext cx="11846302" cy="5232202"/>
          </a:xfrm>
          <a:prstGeom prst="rect">
            <a:avLst/>
          </a:prstGeom>
          <a:noFill/>
        </p:spPr>
        <p:txBody>
          <a:bodyPr wrap="square" rtlCol="0">
            <a:spAutoFit/>
          </a:bodyPr>
          <a:lstStyle/>
          <a:p>
            <a:pPr algn="ctr"/>
            <a:r>
              <a:rPr lang="en-US" sz="2400" b="1" dirty="0">
                <a:ln>
                  <a:solidFill>
                    <a:schemeClr val="bg1"/>
                  </a:solidFill>
                </a:ln>
                <a:solidFill>
                  <a:srgbClr val="002060"/>
                </a:solidFill>
              </a:rPr>
              <a:t>· </a:t>
            </a:r>
            <a:r>
              <a:rPr lang="en-US" sz="2400" b="1" dirty="0" err="1">
                <a:ln>
                  <a:solidFill>
                    <a:schemeClr val="bg1"/>
                  </a:solidFill>
                </a:ln>
                <a:solidFill>
                  <a:srgbClr val="002060"/>
                </a:solidFill>
              </a:rPr>
              <a:t>Diversity·Equity</a:t>
            </a:r>
            <a:r>
              <a:rPr lang="en-US" sz="4400" b="1" dirty="0" err="1">
                <a:ln>
                  <a:solidFill>
                    <a:schemeClr val="bg1"/>
                  </a:solidFill>
                </a:ln>
                <a:solidFill>
                  <a:srgbClr val="002060"/>
                </a:solidFill>
              </a:rPr>
              <a:t>·Inclusion·Belonging</a:t>
            </a:r>
            <a:r>
              <a:rPr lang="en-US" sz="4400" b="1" dirty="0">
                <a:ln>
                  <a:solidFill>
                    <a:schemeClr val="bg1"/>
                  </a:solidFill>
                </a:ln>
                <a:solidFill>
                  <a:srgbClr val="002060"/>
                </a:solidFill>
              </a:rPr>
              <a:t>·</a:t>
            </a:r>
          </a:p>
          <a:p>
            <a:pPr algn="ctr"/>
            <a:endParaRPr lang="en-US" sz="4400" b="1" dirty="0">
              <a:ln>
                <a:solidFill>
                  <a:schemeClr val="bg1"/>
                </a:solidFill>
              </a:ln>
              <a:solidFill>
                <a:srgbClr val="0B2241"/>
              </a:solidFill>
            </a:endParaRPr>
          </a:p>
          <a:p>
            <a:pPr algn="ctr"/>
            <a:r>
              <a:rPr lang="en-US" sz="3600" b="1" dirty="0">
                <a:ln>
                  <a:solidFill>
                    <a:schemeClr val="bg1"/>
                  </a:solidFill>
                </a:ln>
                <a:solidFill>
                  <a:srgbClr val="0B2241"/>
                </a:solidFill>
              </a:rPr>
              <a:t>Inclusion: Including or of being included within a group or structure</a:t>
            </a:r>
          </a:p>
          <a:p>
            <a:pPr algn="ctr"/>
            <a:endParaRPr lang="en-US" sz="3600" b="1" dirty="0">
              <a:ln>
                <a:solidFill>
                  <a:schemeClr val="bg1"/>
                </a:solidFill>
              </a:ln>
              <a:solidFill>
                <a:srgbClr val="0B2241"/>
              </a:solidFill>
            </a:endParaRPr>
          </a:p>
          <a:p>
            <a:pPr algn="ctr"/>
            <a:r>
              <a:rPr lang="en-US" sz="3600" b="1" dirty="0">
                <a:ln>
                  <a:solidFill>
                    <a:schemeClr val="bg1"/>
                  </a:solidFill>
                </a:ln>
                <a:solidFill>
                  <a:srgbClr val="0B2241"/>
                </a:solidFill>
              </a:rPr>
              <a:t>Belonging: Belonging is the feeling of security and support when there is a sense of acceptance, inclusion, and identity for a member of a certain group</a:t>
            </a:r>
          </a:p>
          <a:p>
            <a:pPr algn="ctr"/>
            <a:endParaRPr lang="en-US" sz="1000" b="1" dirty="0">
              <a:ln>
                <a:solidFill>
                  <a:schemeClr val="bg1"/>
                </a:solidFill>
              </a:ln>
              <a:solidFill>
                <a:srgbClr val="0B2241"/>
              </a:solidFill>
            </a:endParaRPr>
          </a:p>
          <a:p>
            <a:pPr algn="ctr"/>
            <a:r>
              <a:rPr lang="en-US" sz="1000" b="1" dirty="0">
                <a:ln>
                  <a:solidFill>
                    <a:schemeClr val="bg1"/>
                  </a:solidFill>
                </a:ln>
                <a:solidFill>
                  <a:srgbClr val="002060"/>
                </a:solidFill>
              </a:rPr>
              <a:t>Think about your own team.</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Tree>
    <p:extLst>
      <p:ext uri="{BB962C8B-B14F-4D97-AF65-F5344CB8AC3E}">
        <p14:creationId xmlns:p14="http://schemas.microsoft.com/office/powerpoint/2010/main" val="1814836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Download Textured Wallpaper">
            <a:extLst>
              <a:ext uri="{FF2B5EF4-FFF2-40B4-BE49-F238E27FC236}">
                <a16:creationId xmlns:a16="http://schemas.microsoft.com/office/drawing/2014/main" id="{AE6270D3-6528-ACD6-C9DC-46C17D7164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srcRect b="82963"/>
          <a:stretch/>
        </p:blipFill>
        <p:spPr>
          <a:xfrm>
            <a:off x="0" y="6191824"/>
            <a:ext cx="12192000" cy="666176"/>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pic>
        <p:nvPicPr>
          <p:cNvPr id="2058" name="Picture 10" descr="Floor PNG Transparent, Geometric Brown ...">
            <a:extLst>
              <a:ext uri="{FF2B5EF4-FFF2-40B4-BE49-F238E27FC236}">
                <a16:creationId xmlns:a16="http://schemas.microsoft.com/office/drawing/2014/main" id="{8B87E788-1477-E78A-A68B-C8469CA65B4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6363"/>
          <a:stretch/>
        </p:blipFill>
        <p:spPr bwMode="auto">
          <a:xfrm>
            <a:off x="0" y="4054534"/>
            <a:ext cx="9333465" cy="280346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tairs PNGs for Free Download">
            <a:extLst>
              <a:ext uri="{FF2B5EF4-FFF2-40B4-BE49-F238E27FC236}">
                <a16:creationId xmlns:a16="http://schemas.microsoft.com/office/drawing/2014/main" id="{640AA679-E1B0-9C5B-1D68-FBC349EC9F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395614" y="1417143"/>
            <a:ext cx="5939446" cy="564317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Trophy Cup PNG Clipart​ | Gallery Yopriceville - High-Quality Free Images  and Transparent PNG Clipart">
            <a:extLst>
              <a:ext uri="{FF2B5EF4-FFF2-40B4-BE49-F238E27FC236}">
                <a16:creationId xmlns:a16="http://schemas.microsoft.com/office/drawing/2014/main" id="{DF0A26E2-3B45-FE11-C386-46B0EBF2C0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18967" y="461211"/>
            <a:ext cx="1300184" cy="14003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95948" y="3011247"/>
            <a:ext cx="5939446" cy="3847207"/>
          </a:xfrm>
          <a:prstGeom prst="rect">
            <a:avLst/>
          </a:prstGeom>
          <a:noFill/>
        </p:spPr>
        <p:txBody>
          <a:bodyPr wrap="square" rtlCol="0">
            <a:spAutoFit/>
          </a:bodyPr>
          <a:lstStyle/>
          <a:p>
            <a:pPr lvl="2"/>
            <a:r>
              <a:rPr lang="en-US" sz="5400" b="1" dirty="0">
                <a:solidFill>
                  <a:schemeClr val="bg1"/>
                </a:solidFill>
              </a:rPr>
              <a:t>		</a:t>
            </a:r>
            <a:r>
              <a:rPr lang="en-US" sz="4000" b="1" dirty="0">
                <a:solidFill>
                  <a:schemeClr val="bg1"/>
                </a:solidFill>
              </a:rPr>
              <a:t>	Engaged</a:t>
            </a:r>
          </a:p>
          <a:p>
            <a:pPr lvl="2"/>
            <a:endParaRPr lang="en-US" sz="2800" b="1" dirty="0">
              <a:solidFill>
                <a:schemeClr val="bg1"/>
              </a:solidFill>
            </a:endParaRPr>
          </a:p>
          <a:p>
            <a:pPr lvl="2"/>
            <a:r>
              <a:rPr lang="en-US" sz="4000" b="1" dirty="0">
                <a:solidFill>
                  <a:schemeClr val="bg1"/>
                </a:solidFill>
              </a:rPr>
              <a:t>		Respected</a:t>
            </a:r>
          </a:p>
          <a:p>
            <a:pPr lvl="2"/>
            <a:endParaRPr lang="en-US" sz="2400" b="1" dirty="0">
              <a:solidFill>
                <a:schemeClr val="bg1"/>
              </a:solidFill>
            </a:endParaRPr>
          </a:p>
          <a:p>
            <a:pPr lvl="2"/>
            <a:r>
              <a:rPr lang="en-US" sz="4000" b="1" dirty="0">
                <a:solidFill>
                  <a:schemeClr val="bg1"/>
                </a:solidFill>
              </a:rPr>
              <a:t>	Valued</a:t>
            </a:r>
          </a:p>
          <a:p>
            <a:pPr lvl="2"/>
            <a:endParaRPr lang="en-US" b="1" dirty="0">
              <a:solidFill>
                <a:schemeClr val="bg1"/>
              </a:solidFill>
            </a:endParaRPr>
          </a:p>
          <a:p>
            <a:pPr lvl="2"/>
            <a:r>
              <a:rPr lang="en-US" sz="4000" b="1" dirty="0">
                <a:solidFill>
                  <a:schemeClr val="bg1"/>
                </a:solidFill>
              </a:rPr>
              <a:t>Welcomed</a:t>
            </a:r>
          </a:p>
        </p:txBody>
      </p:sp>
      <p:sp>
        <p:nvSpPr>
          <p:cNvPr id="5" name="TextBox 4">
            <a:extLst>
              <a:ext uri="{FF2B5EF4-FFF2-40B4-BE49-F238E27FC236}">
                <a16:creationId xmlns:a16="http://schemas.microsoft.com/office/drawing/2014/main" id="{09B38667-B107-22EE-2F52-45BF408C1B6C}"/>
              </a:ext>
            </a:extLst>
          </p:cNvPr>
          <p:cNvSpPr txBox="1"/>
          <p:nvPr/>
        </p:nvSpPr>
        <p:spPr>
          <a:xfrm>
            <a:off x="-405184" y="5892545"/>
            <a:ext cx="6901132" cy="707886"/>
          </a:xfrm>
          <a:prstGeom prst="rect">
            <a:avLst/>
          </a:prstGeom>
          <a:noFill/>
        </p:spPr>
        <p:txBody>
          <a:bodyPr wrap="square" rtlCol="0">
            <a:spAutoFit/>
          </a:bodyPr>
          <a:lstStyle/>
          <a:p>
            <a:pPr lvl="2"/>
            <a:r>
              <a:rPr lang="en-US" sz="2000" b="1" dirty="0">
                <a:solidFill>
                  <a:schemeClr val="bg1"/>
                </a:solidFill>
              </a:rPr>
              <a:t>The Bare Minimum is not discriminating , not harassing, and overall, just not doing anything.</a:t>
            </a:r>
          </a:p>
        </p:txBody>
      </p:sp>
    </p:spTree>
    <p:extLst>
      <p:ext uri="{BB962C8B-B14F-4D97-AF65-F5344CB8AC3E}">
        <p14:creationId xmlns:p14="http://schemas.microsoft.com/office/powerpoint/2010/main" val="3989053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TITLE IX</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142A0536-4678-16D2-C5FF-B241A5BB98A4}"/>
              </a:ext>
            </a:extLst>
          </p:cNvPr>
          <p:cNvSpPr txBox="1"/>
          <p:nvPr/>
        </p:nvSpPr>
        <p:spPr>
          <a:xfrm>
            <a:off x="744727" y="1808494"/>
            <a:ext cx="10401809" cy="3046988"/>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002060"/>
                </a:solidFill>
              </a:rPr>
              <a:t>FEDERAL LAW PROHIBITING DISCRIMINATION BASED ON SEX IN AN EDUCATIONAL SETTING (PROGRAMS AND ACTIVITIES)</a:t>
            </a:r>
          </a:p>
          <a:p>
            <a:endParaRPr lang="en-US" sz="2400" dirty="0">
              <a:solidFill>
                <a:srgbClr val="002060"/>
              </a:solidFill>
            </a:endParaRPr>
          </a:p>
          <a:p>
            <a:pPr marL="800100" lvl="1" indent="-342900">
              <a:buFont typeface="Arial" panose="020B0604020202020204" pitchFamily="34" charset="0"/>
              <a:buChar char="•"/>
            </a:pPr>
            <a:r>
              <a:rPr lang="en-US" sz="2400" dirty="0">
                <a:solidFill>
                  <a:srgbClr val="002060"/>
                </a:solidFill>
              </a:rPr>
              <a:t>ATHLETICS</a:t>
            </a:r>
          </a:p>
          <a:p>
            <a:pPr marL="800100" lvl="1" indent="-342900">
              <a:buFont typeface="Arial" panose="020B0604020202020204" pitchFamily="34" charset="0"/>
              <a:buChar char="•"/>
            </a:pPr>
            <a:r>
              <a:rPr lang="en-US" sz="2400" dirty="0">
                <a:solidFill>
                  <a:srgbClr val="002060"/>
                </a:solidFill>
              </a:rPr>
              <a:t>CLASSROOM</a:t>
            </a:r>
          </a:p>
          <a:p>
            <a:pPr marL="800100" lvl="1" indent="-342900">
              <a:buFont typeface="Arial" panose="020B0604020202020204" pitchFamily="34" charset="0"/>
              <a:buChar char="•"/>
            </a:pPr>
            <a:r>
              <a:rPr lang="en-US" sz="2400" dirty="0">
                <a:solidFill>
                  <a:srgbClr val="002060"/>
                </a:solidFill>
              </a:rPr>
              <a:t>EMPLOYMENT</a:t>
            </a:r>
          </a:p>
          <a:p>
            <a:pPr marL="800100" lvl="1" indent="-342900">
              <a:buFont typeface="Arial" panose="020B0604020202020204" pitchFamily="34" charset="0"/>
              <a:buChar char="•"/>
            </a:pPr>
            <a:r>
              <a:rPr lang="en-US" sz="2400" dirty="0">
                <a:solidFill>
                  <a:srgbClr val="002060"/>
                </a:solidFill>
              </a:rPr>
              <a:t>FINANCIAL AID</a:t>
            </a:r>
          </a:p>
          <a:p>
            <a:pPr marL="800100" lvl="1" indent="-342900">
              <a:buFont typeface="Arial" panose="020B0604020202020204" pitchFamily="34" charset="0"/>
              <a:buChar char="•"/>
            </a:pPr>
            <a:r>
              <a:rPr lang="en-US" sz="2400" dirty="0">
                <a:solidFill>
                  <a:srgbClr val="002060"/>
                </a:solidFill>
              </a:rPr>
              <a:t>ENROLLMENT</a:t>
            </a:r>
          </a:p>
        </p:txBody>
      </p:sp>
    </p:spTree>
    <p:extLst>
      <p:ext uri="{BB962C8B-B14F-4D97-AF65-F5344CB8AC3E}">
        <p14:creationId xmlns:p14="http://schemas.microsoft.com/office/powerpoint/2010/main" val="4153510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2761</TotalTime>
  <Words>1887</Words>
  <Application>Microsoft Macintosh PowerPoint</Application>
  <PresentationFormat>Widescreen</PresentationFormat>
  <Paragraphs>241</Paragraphs>
  <Slides>30</Slides>
  <Notes>10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Aptos</vt:lpstr>
      <vt:lpstr>Aptos Display</vt:lpstr>
      <vt:lpstr>Arial</vt:lpstr>
      <vt:lpstr>Arial</vt:lpstr>
      <vt:lpstr>Gill Sans MT</vt:lpstr>
      <vt:lpstr>Times New Roman</vt:lpstr>
      <vt:lpstr>Office Theme</vt:lpstr>
      <vt:lpstr>DEIB, Title IX, &amp; Sex-Based Misconduct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Elexandria Reese</dc:creator>
  <cp:lastModifiedBy>Aria Allan</cp:lastModifiedBy>
  <cp:revision>14</cp:revision>
  <dcterms:created xsi:type="dcterms:W3CDTF">2024-07-22T19:42:37Z</dcterms:created>
  <dcterms:modified xsi:type="dcterms:W3CDTF">2024-08-20T19:41:16Z</dcterms:modified>
</cp:coreProperties>
</file>