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5" r:id="rId3"/>
    <p:sldId id="266" r:id="rId4"/>
    <p:sldId id="275" r:id="rId5"/>
    <p:sldId id="279" r:id="rId6"/>
    <p:sldId id="277" r:id="rId7"/>
    <p:sldId id="283" r:id="rId8"/>
    <p:sldId id="293" r:id="rId9"/>
    <p:sldId id="326" r:id="rId10"/>
    <p:sldId id="291" r:id="rId11"/>
    <p:sldId id="295" r:id="rId12"/>
    <p:sldId id="300" r:id="rId13"/>
    <p:sldId id="301" r:id="rId14"/>
    <p:sldId id="311" r:id="rId15"/>
    <p:sldId id="314" r:id="rId16"/>
    <p:sldId id="304" r:id="rId17"/>
    <p:sldId id="329" r:id="rId18"/>
    <p:sldId id="306" r:id="rId19"/>
    <p:sldId id="307" r:id="rId20"/>
    <p:sldId id="309" r:id="rId21"/>
    <p:sldId id="308" r:id="rId22"/>
    <p:sldId id="312" r:id="rId23"/>
    <p:sldId id="310" r:id="rId24"/>
    <p:sldId id="2675" r:id="rId25"/>
    <p:sldId id="3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0" autoAdjust="0"/>
    <p:restoredTop sz="94640"/>
  </p:normalViewPr>
  <p:slideViewPr>
    <p:cSldViewPr snapToGrid="0">
      <p:cViewPr varScale="1">
        <p:scale>
          <a:sx n="112" d="100"/>
          <a:sy n="112" d="100"/>
        </p:scale>
        <p:origin x="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hyperlink" Target="http://www.auburn.edu/titleix" TargetMode="External"/><Relationship Id="rId1" Type="http://schemas.openxmlformats.org/officeDocument/2006/relationships/hyperlink" Target="mailto:taylokg@auburn.edu"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2" Type="http://schemas.openxmlformats.org/officeDocument/2006/relationships/hyperlink" Target="http://www.auburn.edu/titleix" TargetMode="External"/><Relationship Id="rId1" Type="http://schemas.openxmlformats.org/officeDocument/2006/relationships/hyperlink" Target="mailto:taylokg@auburn.edu"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F91C4-46A8-4E38-971B-E8F7EE430D7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447FF03-AA30-4FA4-A182-E77D13CF88C2}">
      <dgm:prSet custT="1"/>
      <dgm:spPr/>
      <dgm:t>
        <a:bodyPr anchor="t"/>
        <a:lstStyle/>
        <a:p>
          <a:r>
            <a:rPr lang="en-US" sz="2400" b="1" u="sng" dirty="0"/>
            <a:t>Physical Abuse</a:t>
          </a:r>
        </a:p>
      </dgm:t>
    </dgm:pt>
    <dgm:pt modelId="{C965C03B-DFAD-4F51-8930-4431386A9A35}" type="parTrans" cxnId="{63C78E4A-7728-48A5-BB13-52ACAD95B5F1}">
      <dgm:prSet/>
      <dgm:spPr/>
      <dgm:t>
        <a:bodyPr/>
        <a:lstStyle/>
        <a:p>
          <a:endParaRPr lang="en-US"/>
        </a:p>
      </dgm:t>
    </dgm:pt>
    <dgm:pt modelId="{395CCBBD-F02D-4988-A50D-73D649A9B561}" type="sibTrans" cxnId="{63C78E4A-7728-48A5-BB13-52ACAD95B5F1}">
      <dgm:prSet/>
      <dgm:spPr/>
      <dgm:t>
        <a:bodyPr/>
        <a:lstStyle/>
        <a:p>
          <a:endParaRPr lang="en-US"/>
        </a:p>
      </dgm:t>
    </dgm:pt>
    <dgm:pt modelId="{1D5D835B-4132-4E51-81A2-CA477CD72F27}">
      <dgm:prSet custT="1"/>
      <dgm:spPr/>
      <dgm:t>
        <a:bodyPr anchor="t"/>
        <a:lstStyle/>
        <a:p>
          <a:r>
            <a:rPr lang="en-US" sz="2400" b="1" u="sng" dirty="0"/>
            <a:t>Verbal Abuse</a:t>
          </a:r>
        </a:p>
      </dgm:t>
    </dgm:pt>
    <dgm:pt modelId="{4EEC218B-5B24-4C4A-8F1B-C3426E419565}" type="parTrans" cxnId="{5DC8790B-A504-47D5-B3AF-8A2A5D782AF2}">
      <dgm:prSet/>
      <dgm:spPr/>
      <dgm:t>
        <a:bodyPr/>
        <a:lstStyle/>
        <a:p>
          <a:endParaRPr lang="en-US"/>
        </a:p>
      </dgm:t>
    </dgm:pt>
    <dgm:pt modelId="{720966A9-479F-4A06-A220-F8692E4E195A}" type="sibTrans" cxnId="{5DC8790B-A504-47D5-B3AF-8A2A5D782AF2}">
      <dgm:prSet/>
      <dgm:spPr/>
      <dgm:t>
        <a:bodyPr/>
        <a:lstStyle/>
        <a:p>
          <a:endParaRPr lang="en-US"/>
        </a:p>
      </dgm:t>
    </dgm:pt>
    <dgm:pt modelId="{F5C6EEC6-CC05-4AF5-865A-45AB783C6515}">
      <dgm:prSet custT="1"/>
      <dgm:spPr/>
      <dgm:t>
        <a:bodyPr anchor="t"/>
        <a:lstStyle/>
        <a:p>
          <a:r>
            <a:rPr lang="en-US" sz="2400" b="1" u="sng" dirty="0"/>
            <a:t>Extreme Jealousy</a:t>
          </a:r>
          <a:endParaRPr lang="en-US" sz="2400" dirty="0"/>
        </a:p>
      </dgm:t>
    </dgm:pt>
    <dgm:pt modelId="{C2DBF976-F658-4AA5-863C-FB8795B36B36}" type="parTrans" cxnId="{D150F75D-46EB-4012-B74D-875B3081D6A0}">
      <dgm:prSet/>
      <dgm:spPr/>
      <dgm:t>
        <a:bodyPr/>
        <a:lstStyle/>
        <a:p>
          <a:endParaRPr lang="en-US"/>
        </a:p>
      </dgm:t>
    </dgm:pt>
    <dgm:pt modelId="{7979501A-0AFB-4372-AF25-FDE3179A1B06}" type="sibTrans" cxnId="{D150F75D-46EB-4012-B74D-875B3081D6A0}">
      <dgm:prSet/>
      <dgm:spPr/>
      <dgm:t>
        <a:bodyPr/>
        <a:lstStyle/>
        <a:p>
          <a:endParaRPr lang="en-US"/>
        </a:p>
      </dgm:t>
    </dgm:pt>
    <dgm:pt modelId="{C8C62F54-A23B-4301-B8F1-4421502EF6B1}">
      <dgm:prSet custT="1"/>
      <dgm:spPr/>
      <dgm:t>
        <a:bodyPr anchor="t"/>
        <a:lstStyle/>
        <a:p>
          <a:r>
            <a:rPr lang="en-US" sz="2400" b="1" u="sng" dirty="0"/>
            <a:t>Isolation</a:t>
          </a:r>
        </a:p>
      </dgm:t>
    </dgm:pt>
    <dgm:pt modelId="{B8B17D34-5FB8-4757-A033-27E49D2575B5}" type="parTrans" cxnId="{570EA0AB-ED0F-468B-B41A-B1BD6FA2472F}">
      <dgm:prSet/>
      <dgm:spPr/>
      <dgm:t>
        <a:bodyPr/>
        <a:lstStyle/>
        <a:p>
          <a:endParaRPr lang="en-US"/>
        </a:p>
      </dgm:t>
    </dgm:pt>
    <dgm:pt modelId="{2CC05A97-9B24-4089-AF18-B15678974470}" type="sibTrans" cxnId="{570EA0AB-ED0F-468B-B41A-B1BD6FA2472F}">
      <dgm:prSet/>
      <dgm:spPr/>
      <dgm:t>
        <a:bodyPr/>
        <a:lstStyle/>
        <a:p>
          <a:endParaRPr lang="en-US"/>
        </a:p>
      </dgm:t>
    </dgm:pt>
    <dgm:pt modelId="{20BFF3AA-60D8-423A-AE45-34850114F4CD}">
      <dgm:prSet custT="1"/>
      <dgm:spPr/>
      <dgm:t>
        <a:bodyPr anchor="t"/>
        <a:lstStyle/>
        <a:p>
          <a:r>
            <a:rPr lang="en-US" sz="2400" b="1" u="sng" dirty="0"/>
            <a:t>Controlling</a:t>
          </a:r>
          <a:endParaRPr lang="en-US" sz="2400" dirty="0"/>
        </a:p>
      </dgm:t>
    </dgm:pt>
    <dgm:pt modelId="{6843F0C2-72AA-41D9-BB27-AEC71A68422A}" type="parTrans" cxnId="{762140C3-17F3-4F56-885F-11F0E0798EC6}">
      <dgm:prSet/>
      <dgm:spPr/>
      <dgm:t>
        <a:bodyPr/>
        <a:lstStyle/>
        <a:p>
          <a:endParaRPr lang="en-US"/>
        </a:p>
      </dgm:t>
    </dgm:pt>
    <dgm:pt modelId="{0A886166-0F04-438F-B958-EFDE8E814DFD}" type="sibTrans" cxnId="{762140C3-17F3-4F56-885F-11F0E0798EC6}">
      <dgm:prSet/>
      <dgm:spPr/>
      <dgm:t>
        <a:bodyPr/>
        <a:lstStyle/>
        <a:p>
          <a:endParaRPr lang="en-US"/>
        </a:p>
      </dgm:t>
    </dgm:pt>
    <dgm:pt modelId="{C803F8B8-101D-4713-894A-0B7CBD42DBEA}">
      <dgm:prSet custT="1"/>
      <dgm:spPr/>
      <dgm:t>
        <a:bodyPr anchor="t"/>
        <a:lstStyle/>
        <a:p>
          <a:r>
            <a:rPr lang="en-US" sz="2400" b="1" u="sng" dirty="0"/>
            <a:t>Electronic</a:t>
          </a:r>
          <a:endParaRPr lang="en-US" sz="2400" dirty="0"/>
        </a:p>
      </dgm:t>
    </dgm:pt>
    <dgm:pt modelId="{E4E17442-1963-412B-A0E9-408C050D3EA6}" type="parTrans" cxnId="{66CC3C0B-2A5E-4FB2-B079-CBCAE2C4CF31}">
      <dgm:prSet/>
      <dgm:spPr/>
      <dgm:t>
        <a:bodyPr/>
        <a:lstStyle/>
        <a:p>
          <a:endParaRPr lang="en-US"/>
        </a:p>
      </dgm:t>
    </dgm:pt>
    <dgm:pt modelId="{747BCB5F-0A4E-44C2-9D46-467097ACAD8F}" type="sibTrans" cxnId="{66CC3C0B-2A5E-4FB2-B079-CBCAE2C4CF31}">
      <dgm:prSet/>
      <dgm:spPr/>
      <dgm:t>
        <a:bodyPr/>
        <a:lstStyle/>
        <a:p>
          <a:endParaRPr lang="en-US"/>
        </a:p>
      </dgm:t>
    </dgm:pt>
    <dgm:pt modelId="{F6335055-B7F9-42CB-9C7A-72414874124B}" type="pres">
      <dgm:prSet presAssocID="{4DEF91C4-46A8-4E38-971B-E8F7EE430D71}" presName="diagram" presStyleCnt="0">
        <dgm:presLayoutVars>
          <dgm:dir/>
          <dgm:resizeHandles val="exact"/>
        </dgm:presLayoutVars>
      </dgm:prSet>
      <dgm:spPr/>
    </dgm:pt>
    <dgm:pt modelId="{536F0693-32D0-464A-BDD6-F02727BF1523}" type="pres">
      <dgm:prSet presAssocID="{9447FF03-AA30-4FA4-A182-E77D13CF88C2}" presName="node" presStyleLbl="node1" presStyleIdx="0" presStyleCnt="6">
        <dgm:presLayoutVars>
          <dgm:bulletEnabled val="1"/>
        </dgm:presLayoutVars>
      </dgm:prSet>
      <dgm:spPr/>
    </dgm:pt>
    <dgm:pt modelId="{340612FF-18F7-4FAA-836F-BB1B14E951F0}" type="pres">
      <dgm:prSet presAssocID="{395CCBBD-F02D-4988-A50D-73D649A9B561}" presName="sibTrans" presStyleCnt="0"/>
      <dgm:spPr/>
    </dgm:pt>
    <dgm:pt modelId="{37775BCE-4E14-4AD3-B514-B1EB8B739B90}" type="pres">
      <dgm:prSet presAssocID="{1D5D835B-4132-4E51-81A2-CA477CD72F27}" presName="node" presStyleLbl="node1" presStyleIdx="1" presStyleCnt="6">
        <dgm:presLayoutVars>
          <dgm:bulletEnabled val="1"/>
        </dgm:presLayoutVars>
      </dgm:prSet>
      <dgm:spPr/>
    </dgm:pt>
    <dgm:pt modelId="{FF8A31EE-FD7B-4C6D-AF01-95F493599A12}" type="pres">
      <dgm:prSet presAssocID="{720966A9-479F-4A06-A220-F8692E4E195A}" presName="sibTrans" presStyleCnt="0"/>
      <dgm:spPr/>
    </dgm:pt>
    <dgm:pt modelId="{5B4810E4-B701-48D8-90AD-5D98A56D4C1D}" type="pres">
      <dgm:prSet presAssocID="{F5C6EEC6-CC05-4AF5-865A-45AB783C6515}" presName="node" presStyleLbl="node1" presStyleIdx="2" presStyleCnt="6">
        <dgm:presLayoutVars>
          <dgm:bulletEnabled val="1"/>
        </dgm:presLayoutVars>
      </dgm:prSet>
      <dgm:spPr/>
    </dgm:pt>
    <dgm:pt modelId="{7A23F60F-82FD-44AF-9351-02E0663071B7}" type="pres">
      <dgm:prSet presAssocID="{7979501A-0AFB-4372-AF25-FDE3179A1B06}" presName="sibTrans" presStyleCnt="0"/>
      <dgm:spPr/>
    </dgm:pt>
    <dgm:pt modelId="{2DDEE185-3A72-403B-8EAD-2331F2D4CF6F}" type="pres">
      <dgm:prSet presAssocID="{C8C62F54-A23B-4301-B8F1-4421502EF6B1}" presName="node" presStyleLbl="node1" presStyleIdx="3" presStyleCnt="6">
        <dgm:presLayoutVars>
          <dgm:bulletEnabled val="1"/>
        </dgm:presLayoutVars>
      </dgm:prSet>
      <dgm:spPr/>
    </dgm:pt>
    <dgm:pt modelId="{CDFAE3AC-61F4-4A73-9678-CAE0359DF34A}" type="pres">
      <dgm:prSet presAssocID="{2CC05A97-9B24-4089-AF18-B15678974470}" presName="sibTrans" presStyleCnt="0"/>
      <dgm:spPr/>
    </dgm:pt>
    <dgm:pt modelId="{85B94C32-4E21-4414-BE92-91366D8BA26B}" type="pres">
      <dgm:prSet presAssocID="{20BFF3AA-60D8-423A-AE45-34850114F4CD}" presName="node" presStyleLbl="node1" presStyleIdx="4" presStyleCnt="6">
        <dgm:presLayoutVars>
          <dgm:bulletEnabled val="1"/>
        </dgm:presLayoutVars>
      </dgm:prSet>
      <dgm:spPr/>
    </dgm:pt>
    <dgm:pt modelId="{144B2E96-EE65-4FB7-8ADF-472220F3FBCF}" type="pres">
      <dgm:prSet presAssocID="{0A886166-0F04-438F-B958-EFDE8E814DFD}" presName="sibTrans" presStyleCnt="0"/>
      <dgm:spPr/>
    </dgm:pt>
    <dgm:pt modelId="{0F9F6CD8-9B31-48AF-9E6B-AD004563C0E8}" type="pres">
      <dgm:prSet presAssocID="{C803F8B8-101D-4713-894A-0B7CBD42DBEA}" presName="node" presStyleLbl="node1" presStyleIdx="5" presStyleCnt="6">
        <dgm:presLayoutVars>
          <dgm:bulletEnabled val="1"/>
        </dgm:presLayoutVars>
      </dgm:prSet>
      <dgm:spPr/>
    </dgm:pt>
  </dgm:ptLst>
  <dgm:cxnLst>
    <dgm:cxn modelId="{66CC3C0B-2A5E-4FB2-B079-CBCAE2C4CF31}" srcId="{4DEF91C4-46A8-4E38-971B-E8F7EE430D71}" destId="{C803F8B8-101D-4713-894A-0B7CBD42DBEA}" srcOrd="5" destOrd="0" parTransId="{E4E17442-1963-412B-A0E9-408C050D3EA6}" sibTransId="{747BCB5F-0A4E-44C2-9D46-467097ACAD8F}"/>
    <dgm:cxn modelId="{5DC8790B-A504-47D5-B3AF-8A2A5D782AF2}" srcId="{4DEF91C4-46A8-4E38-971B-E8F7EE430D71}" destId="{1D5D835B-4132-4E51-81A2-CA477CD72F27}" srcOrd="1" destOrd="0" parTransId="{4EEC218B-5B24-4C4A-8F1B-C3426E419565}" sibTransId="{720966A9-479F-4A06-A220-F8692E4E195A}"/>
    <dgm:cxn modelId="{38787F0D-E790-4719-9D36-81F23452863D}" type="presOf" srcId="{20BFF3AA-60D8-423A-AE45-34850114F4CD}" destId="{85B94C32-4E21-4414-BE92-91366D8BA26B}" srcOrd="0" destOrd="0" presId="urn:microsoft.com/office/officeart/2005/8/layout/default"/>
    <dgm:cxn modelId="{45979D23-A671-4B36-9B5B-3C68C809C6B0}" type="presOf" srcId="{F5C6EEC6-CC05-4AF5-865A-45AB783C6515}" destId="{5B4810E4-B701-48D8-90AD-5D98A56D4C1D}" srcOrd="0" destOrd="0" presId="urn:microsoft.com/office/officeart/2005/8/layout/default"/>
    <dgm:cxn modelId="{37CED53D-4A9B-4C85-9D3A-EE4E398AFC7D}" type="presOf" srcId="{C803F8B8-101D-4713-894A-0B7CBD42DBEA}" destId="{0F9F6CD8-9B31-48AF-9E6B-AD004563C0E8}" srcOrd="0" destOrd="0" presId="urn:microsoft.com/office/officeart/2005/8/layout/default"/>
    <dgm:cxn modelId="{9DEBBD42-DA8D-4148-B035-C7CE4FD4FB46}" type="presOf" srcId="{4DEF91C4-46A8-4E38-971B-E8F7EE430D71}" destId="{F6335055-B7F9-42CB-9C7A-72414874124B}" srcOrd="0" destOrd="0" presId="urn:microsoft.com/office/officeart/2005/8/layout/default"/>
    <dgm:cxn modelId="{63C78E4A-7728-48A5-BB13-52ACAD95B5F1}" srcId="{4DEF91C4-46A8-4E38-971B-E8F7EE430D71}" destId="{9447FF03-AA30-4FA4-A182-E77D13CF88C2}" srcOrd="0" destOrd="0" parTransId="{C965C03B-DFAD-4F51-8930-4431386A9A35}" sibTransId="{395CCBBD-F02D-4988-A50D-73D649A9B561}"/>
    <dgm:cxn modelId="{D150F75D-46EB-4012-B74D-875B3081D6A0}" srcId="{4DEF91C4-46A8-4E38-971B-E8F7EE430D71}" destId="{F5C6EEC6-CC05-4AF5-865A-45AB783C6515}" srcOrd="2" destOrd="0" parTransId="{C2DBF976-F658-4AA5-863C-FB8795B36B36}" sibTransId="{7979501A-0AFB-4372-AF25-FDE3179A1B06}"/>
    <dgm:cxn modelId="{8724AE8A-9A60-43D0-9C4D-C936778723B4}" type="presOf" srcId="{C8C62F54-A23B-4301-B8F1-4421502EF6B1}" destId="{2DDEE185-3A72-403B-8EAD-2331F2D4CF6F}" srcOrd="0" destOrd="0" presId="urn:microsoft.com/office/officeart/2005/8/layout/default"/>
    <dgm:cxn modelId="{E2431A99-D0BD-4B80-BF29-E74E98FFD0AA}" type="presOf" srcId="{1D5D835B-4132-4E51-81A2-CA477CD72F27}" destId="{37775BCE-4E14-4AD3-B514-B1EB8B739B90}" srcOrd="0" destOrd="0" presId="urn:microsoft.com/office/officeart/2005/8/layout/default"/>
    <dgm:cxn modelId="{570EA0AB-ED0F-468B-B41A-B1BD6FA2472F}" srcId="{4DEF91C4-46A8-4E38-971B-E8F7EE430D71}" destId="{C8C62F54-A23B-4301-B8F1-4421502EF6B1}" srcOrd="3" destOrd="0" parTransId="{B8B17D34-5FB8-4757-A033-27E49D2575B5}" sibTransId="{2CC05A97-9B24-4089-AF18-B15678974470}"/>
    <dgm:cxn modelId="{762140C3-17F3-4F56-885F-11F0E0798EC6}" srcId="{4DEF91C4-46A8-4E38-971B-E8F7EE430D71}" destId="{20BFF3AA-60D8-423A-AE45-34850114F4CD}" srcOrd="4" destOrd="0" parTransId="{6843F0C2-72AA-41D9-BB27-AEC71A68422A}" sibTransId="{0A886166-0F04-438F-B958-EFDE8E814DFD}"/>
    <dgm:cxn modelId="{CD90AFC7-1082-4F65-AD76-1A97CEDFF3D1}" type="presOf" srcId="{9447FF03-AA30-4FA4-A182-E77D13CF88C2}" destId="{536F0693-32D0-464A-BDD6-F02727BF1523}" srcOrd="0" destOrd="0" presId="urn:microsoft.com/office/officeart/2005/8/layout/default"/>
    <dgm:cxn modelId="{C311F7A5-F5FF-40B0-A565-F90463FE4786}" type="presParOf" srcId="{F6335055-B7F9-42CB-9C7A-72414874124B}" destId="{536F0693-32D0-464A-BDD6-F02727BF1523}" srcOrd="0" destOrd="0" presId="urn:microsoft.com/office/officeart/2005/8/layout/default"/>
    <dgm:cxn modelId="{63C08DB0-4456-4D6A-9DB4-A5FAA93C87FA}" type="presParOf" srcId="{F6335055-B7F9-42CB-9C7A-72414874124B}" destId="{340612FF-18F7-4FAA-836F-BB1B14E951F0}" srcOrd="1" destOrd="0" presId="urn:microsoft.com/office/officeart/2005/8/layout/default"/>
    <dgm:cxn modelId="{B10CACF2-45ED-449E-A307-EB1BEF7DDC60}" type="presParOf" srcId="{F6335055-B7F9-42CB-9C7A-72414874124B}" destId="{37775BCE-4E14-4AD3-B514-B1EB8B739B90}" srcOrd="2" destOrd="0" presId="urn:microsoft.com/office/officeart/2005/8/layout/default"/>
    <dgm:cxn modelId="{7B44CB90-2660-462D-9C2E-CDD70324ADA3}" type="presParOf" srcId="{F6335055-B7F9-42CB-9C7A-72414874124B}" destId="{FF8A31EE-FD7B-4C6D-AF01-95F493599A12}" srcOrd="3" destOrd="0" presId="urn:microsoft.com/office/officeart/2005/8/layout/default"/>
    <dgm:cxn modelId="{89E393B3-AA35-464F-88D7-214A9D25202D}" type="presParOf" srcId="{F6335055-B7F9-42CB-9C7A-72414874124B}" destId="{5B4810E4-B701-48D8-90AD-5D98A56D4C1D}" srcOrd="4" destOrd="0" presId="urn:microsoft.com/office/officeart/2005/8/layout/default"/>
    <dgm:cxn modelId="{49F175C5-E359-4109-9703-A882A5725656}" type="presParOf" srcId="{F6335055-B7F9-42CB-9C7A-72414874124B}" destId="{7A23F60F-82FD-44AF-9351-02E0663071B7}" srcOrd="5" destOrd="0" presId="urn:microsoft.com/office/officeart/2005/8/layout/default"/>
    <dgm:cxn modelId="{81A4909A-1FDF-428F-BDC9-7DD628F987FC}" type="presParOf" srcId="{F6335055-B7F9-42CB-9C7A-72414874124B}" destId="{2DDEE185-3A72-403B-8EAD-2331F2D4CF6F}" srcOrd="6" destOrd="0" presId="urn:microsoft.com/office/officeart/2005/8/layout/default"/>
    <dgm:cxn modelId="{57CCA2A7-F30D-47F2-B2D1-32E2C7F3EADB}" type="presParOf" srcId="{F6335055-B7F9-42CB-9C7A-72414874124B}" destId="{CDFAE3AC-61F4-4A73-9678-CAE0359DF34A}" srcOrd="7" destOrd="0" presId="urn:microsoft.com/office/officeart/2005/8/layout/default"/>
    <dgm:cxn modelId="{C7E9E287-F7D6-4565-B355-B138E2007AA5}" type="presParOf" srcId="{F6335055-B7F9-42CB-9C7A-72414874124B}" destId="{85B94C32-4E21-4414-BE92-91366D8BA26B}" srcOrd="8" destOrd="0" presId="urn:microsoft.com/office/officeart/2005/8/layout/default"/>
    <dgm:cxn modelId="{CDC91CEF-8908-4596-BA40-E360B45C3799}" type="presParOf" srcId="{F6335055-B7F9-42CB-9C7A-72414874124B}" destId="{144B2E96-EE65-4FB7-8ADF-472220F3FBCF}" srcOrd="9" destOrd="0" presId="urn:microsoft.com/office/officeart/2005/8/layout/default"/>
    <dgm:cxn modelId="{E2EA9DDF-392E-4DEC-98B9-8A83C83B6884}" type="presParOf" srcId="{F6335055-B7F9-42CB-9C7A-72414874124B}" destId="{0F9F6CD8-9B31-48AF-9E6B-AD004563C0E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4C6DE-42BF-46FC-8425-80E8A7E3A74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1824665-9059-4324-BC4E-9998674195A9}">
      <dgm:prSet/>
      <dgm:spPr/>
      <dgm:t>
        <a:bodyPr/>
        <a:lstStyle/>
        <a:p>
          <a:r>
            <a:rPr lang="en-US" dirty="0"/>
            <a:t>Auburn Police Department</a:t>
          </a:r>
        </a:p>
      </dgm:t>
    </dgm:pt>
    <dgm:pt modelId="{04D5E425-5E59-41F5-B4D0-A71E33613B1E}" type="parTrans" cxnId="{0DB7A6D0-F834-430C-9DAA-6E0E700DEAD4}">
      <dgm:prSet/>
      <dgm:spPr/>
      <dgm:t>
        <a:bodyPr/>
        <a:lstStyle/>
        <a:p>
          <a:endParaRPr lang="en-US"/>
        </a:p>
      </dgm:t>
    </dgm:pt>
    <dgm:pt modelId="{CC01C5F6-589D-4EF5-BA5F-E191439570EE}" type="sibTrans" cxnId="{0DB7A6D0-F834-430C-9DAA-6E0E700DEAD4}">
      <dgm:prSet/>
      <dgm:spPr/>
      <dgm:t>
        <a:bodyPr/>
        <a:lstStyle/>
        <a:p>
          <a:endParaRPr lang="en-US"/>
        </a:p>
      </dgm:t>
    </dgm:pt>
    <dgm:pt modelId="{8E056C5A-CAC4-426C-B9ED-4B4FE44030D6}">
      <dgm:prSet/>
      <dgm:spPr/>
      <dgm:t>
        <a:bodyPr/>
        <a:lstStyle/>
        <a:p>
          <a:r>
            <a:rPr lang="en-US"/>
            <a:t>AA/EEO &amp; Title IX Office: </a:t>
          </a:r>
        </a:p>
      </dgm:t>
    </dgm:pt>
    <dgm:pt modelId="{4DB43218-C3A1-4B1A-9270-DB1010C7E139}" type="parTrans" cxnId="{855856BE-457D-4267-BABB-CCA6B5AE0B10}">
      <dgm:prSet/>
      <dgm:spPr/>
      <dgm:t>
        <a:bodyPr/>
        <a:lstStyle/>
        <a:p>
          <a:endParaRPr lang="en-US"/>
        </a:p>
      </dgm:t>
    </dgm:pt>
    <dgm:pt modelId="{5438B08F-6333-4969-8850-75F17A08EF6E}" type="sibTrans" cxnId="{855856BE-457D-4267-BABB-CCA6B5AE0B10}">
      <dgm:prSet/>
      <dgm:spPr/>
      <dgm:t>
        <a:bodyPr/>
        <a:lstStyle/>
        <a:p>
          <a:endParaRPr lang="en-US"/>
        </a:p>
      </dgm:t>
    </dgm:pt>
    <dgm:pt modelId="{61A1DF8E-DABA-44E0-8F17-45BF029AF642}">
      <dgm:prSet/>
      <dgm:spPr/>
      <dgm:t>
        <a:bodyPr/>
        <a:lstStyle/>
        <a:p>
          <a:r>
            <a:rPr lang="en-US"/>
            <a:t>TITLE IX COORDINATOR, Kelley Taylor, email: </a:t>
          </a:r>
          <a:r>
            <a:rPr lang="en-US">
              <a:hlinkClick xmlns:r="http://schemas.openxmlformats.org/officeDocument/2006/relationships" r:id="rId1"/>
            </a:rPr>
            <a:t>taylokg@auburn.edu</a:t>
          </a:r>
          <a:endParaRPr lang="en-US"/>
        </a:p>
      </dgm:t>
    </dgm:pt>
    <dgm:pt modelId="{952A496F-5F09-4C78-B445-4499D0F55DF9}" type="parTrans" cxnId="{4194312D-920E-493D-B578-D8A2C1A7AC3A}">
      <dgm:prSet/>
      <dgm:spPr/>
      <dgm:t>
        <a:bodyPr/>
        <a:lstStyle/>
        <a:p>
          <a:endParaRPr lang="en-US"/>
        </a:p>
      </dgm:t>
    </dgm:pt>
    <dgm:pt modelId="{3844FFDB-D9D2-4A23-8781-D6A1C2BBA377}" type="sibTrans" cxnId="{4194312D-920E-493D-B578-D8A2C1A7AC3A}">
      <dgm:prSet/>
      <dgm:spPr/>
      <dgm:t>
        <a:bodyPr/>
        <a:lstStyle/>
        <a:p>
          <a:endParaRPr lang="en-US"/>
        </a:p>
      </dgm:t>
    </dgm:pt>
    <dgm:pt modelId="{4FA99530-F9C9-4C01-8EE1-794397D170D9}">
      <dgm:prSet/>
      <dgm:spPr/>
      <dgm:t>
        <a:bodyPr/>
        <a:lstStyle/>
        <a:p>
          <a:r>
            <a:rPr lang="en-US"/>
            <a:t>call: 334-844-4794</a:t>
          </a:r>
        </a:p>
      </dgm:t>
    </dgm:pt>
    <dgm:pt modelId="{F91E8C61-7959-4FC9-BE59-F5A2962E1D43}" type="parTrans" cxnId="{E32D09F0-1380-4D63-A427-67256F4029A6}">
      <dgm:prSet/>
      <dgm:spPr/>
      <dgm:t>
        <a:bodyPr/>
        <a:lstStyle/>
        <a:p>
          <a:endParaRPr lang="en-US"/>
        </a:p>
      </dgm:t>
    </dgm:pt>
    <dgm:pt modelId="{87965B87-D9DB-429D-A7D2-EF2C8AFDBFB6}" type="sibTrans" cxnId="{E32D09F0-1380-4D63-A427-67256F4029A6}">
      <dgm:prSet/>
      <dgm:spPr/>
      <dgm:t>
        <a:bodyPr/>
        <a:lstStyle/>
        <a:p>
          <a:endParaRPr lang="en-US"/>
        </a:p>
      </dgm:t>
    </dgm:pt>
    <dgm:pt modelId="{66539793-1397-469B-A658-4DD4A9E5307C}">
      <dgm:prSet/>
      <dgm:spPr/>
      <dgm:t>
        <a:bodyPr/>
        <a:lstStyle/>
        <a:p>
          <a:r>
            <a:rPr lang="en-US"/>
            <a:t>walk-in 317 Foy Hall</a:t>
          </a:r>
        </a:p>
      </dgm:t>
    </dgm:pt>
    <dgm:pt modelId="{8F71AE12-89F7-47D7-9522-127720C7EC0F}" type="parTrans" cxnId="{A2888ECF-1AF2-463A-AB43-4153A54651F6}">
      <dgm:prSet/>
      <dgm:spPr/>
      <dgm:t>
        <a:bodyPr/>
        <a:lstStyle/>
        <a:p>
          <a:endParaRPr lang="en-US"/>
        </a:p>
      </dgm:t>
    </dgm:pt>
    <dgm:pt modelId="{20C75F6F-17E5-423E-9DC3-81B6BE2532BE}" type="sibTrans" cxnId="{A2888ECF-1AF2-463A-AB43-4153A54651F6}">
      <dgm:prSet/>
      <dgm:spPr/>
      <dgm:t>
        <a:bodyPr/>
        <a:lstStyle/>
        <a:p>
          <a:endParaRPr lang="en-US"/>
        </a:p>
      </dgm:t>
    </dgm:pt>
    <dgm:pt modelId="{C241FF05-DDE8-4B08-9EBD-DBC5D558F731}">
      <dgm:prSet/>
      <dgm:spPr/>
      <dgm:t>
        <a:bodyPr/>
        <a:lstStyle/>
        <a:p>
          <a:r>
            <a:rPr lang="en-US"/>
            <a:t>Online-Reporting Form </a:t>
          </a:r>
          <a:r>
            <a:rPr lang="en-US">
              <a:hlinkClick xmlns:r="http://schemas.openxmlformats.org/officeDocument/2006/relationships" r:id="rId2"/>
            </a:rPr>
            <a:t>www.auburn.edu/titleix</a:t>
          </a:r>
          <a:r>
            <a:rPr lang="en-US"/>
            <a:t> </a:t>
          </a:r>
        </a:p>
      </dgm:t>
    </dgm:pt>
    <dgm:pt modelId="{2F6B7209-040C-43A5-96E1-341134CD0D8C}" type="parTrans" cxnId="{7FDD5FFA-65B2-405D-8811-893C8EEFAC6C}">
      <dgm:prSet/>
      <dgm:spPr/>
      <dgm:t>
        <a:bodyPr/>
        <a:lstStyle/>
        <a:p>
          <a:endParaRPr lang="en-US"/>
        </a:p>
      </dgm:t>
    </dgm:pt>
    <dgm:pt modelId="{8D5BDEDA-2305-426C-8FA5-6BEC6074ED41}" type="sibTrans" cxnId="{7FDD5FFA-65B2-405D-8811-893C8EEFAC6C}">
      <dgm:prSet/>
      <dgm:spPr/>
      <dgm:t>
        <a:bodyPr/>
        <a:lstStyle/>
        <a:p>
          <a:endParaRPr lang="en-US"/>
        </a:p>
      </dgm:t>
    </dgm:pt>
    <dgm:pt modelId="{C116682E-D532-46BA-95E6-010A674B32E0}">
      <dgm:prSet/>
      <dgm:spPr/>
      <dgm:t>
        <a:bodyPr/>
        <a:lstStyle/>
        <a:p>
          <a:r>
            <a:rPr lang="en-US"/>
            <a:t>Confidential Resources: </a:t>
          </a:r>
        </a:p>
      </dgm:t>
    </dgm:pt>
    <dgm:pt modelId="{38B992CD-C1B1-45D5-A900-09277806E9A9}" type="parTrans" cxnId="{4A7D1A8C-DFB0-4DA4-8ED3-6942FB5A920F}">
      <dgm:prSet/>
      <dgm:spPr/>
      <dgm:t>
        <a:bodyPr/>
        <a:lstStyle/>
        <a:p>
          <a:endParaRPr lang="en-US"/>
        </a:p>
      </dgm:t>
    </dgm:pt>
    <dgm:pt modelId="{B03CA7E0-EEBD-45E1-BA93-C1431EAC3B1A}" type="sibTrans" cxnId="{4A7D1A8C-DFB0-4DA4-8ED3-6942FB5A920F}">
      <dgm:prSet/>
      <dgm:spPr/>
      <dgm:t>
        <a:bodyPr/>
        <a:lstStyle/>
        <a:p>
          <a:endParaRPr lang="en-US"/>
        </a:p>
      </dgm:t>
    </dgm:pt>
    <dgm:pt modelId="{F7F60370-F97E-48F9-B407-510CA3AF422F}">
      <dgm:prSet/>
      <dgm:spPr/>
      <dgm:t>
        <a:bodyPr/>
        <a:lstStyle/>
        <a:p>
          <a:r>
            <a:rPr lang="en-US" u="sng"/>
            <a:t>Student Counseling &amp; Psychological Services </a:t>
          </a:r>
          <a:r>
            <a:rPr lang="en-US"/>
            <a:t>- 2086 Student Center - phone:334-844-5123</a:t>
          </a:r>
        </a:p>
      </dgm:t>
    </dgm:pt>
    <dgm:pt modelId="{5F775EEE-EFB6-4B8C-8F5D-392A8FA94E6F}" type="parTrans" cxnId="{934868DD-B494-40DB-93A0-0DE7E8F1D848}">
      <dgm:prSet/>
      <dgm:spPr/>
      <dgm:t>
        <a:bodyPr/>
        <a:lstStyle/>
        <a:p>
          <a:endParaRPr lang="en-US"/>
        </a:p>
      </dgm:t>
    </dgm:pt>
    <dgm:pt modelId="{6296A559-A7C2-4DEA-AC91-6BF0A0691A41}" type="sibTrans" cxnId="{934868DD-B494-40DB-93A0-0DE7E8F1D848}">
      <dgm:prSet/>
      <dgm:spPr/>
      <dgm:t>
        <a:bodyPr/>
        <a:lstStyle/>
        <a:p>
          <a:endParaRPr lang="en-US"/>
        </a:p>
      </dgm:t>
    </dgm:pt>
    <dgm:pt modelId="{E2A73136-6D76-420F-AEA4-77A5290CD5D7}">
      <dgm:prSet/>
      <dgm:spPr/>
      <dgm:t>
        <a:bodyPr/>
        <a:lstStyle/>
        <a:p>
          <a:r>
            <a:rPr lang="en-US" dirty="0"/>
            <a:t>S</a:t>
          </a:r>
          <a:r>
            <a:rPr lang="en-US" u="sng" dirty="0"/>
            <a:t>afe Harbor </a:t>
          </a:r>
          <a:r>
            <a:rPr lang="en-US" dirty="0"/>
            <a:t>(advocates for students and employees) - 1206 Student Center – phone: 24/7 crisis # 334-844-safe (7233) </a:t>
          </a:r>
        </a:p>
      </dgm:t>
    </dgm:pt>
    <dgm:pt modelId="{3DD1337C-1CF1-4D2D-A53F-593B85AC9EE5}" type="parTrans" cxnId="{32DFC3A3-4954-4524-B4AA-A64232A49014}">
      <dgm:prSet/>
      <dgm:spPr/>
      <dgm:t>
        <a:bodyPr/>
        <a:lstStyle/>
        <a:p>
          <a:endParaRPr lang="en-US"/>
        </a:p>
      </dgm:t>
    </dgm:pt>
    <dgm:pt modelId="{2A8AB234-5291-464B-9F17-6F0DF57D5132}" type="sibTrans" cxnId="{32DFC3A3-4954-4524-B4AA-A64232A49014}">
      <dgm:prSet/>
      <dgm:spPr/>
      <dgm:t>
        <a:bodyPr/>
        <a:lstStyle/>
        <a:p>
          <a:endParaRPr lang="en-US"/>
        </a:p>
      </dgm:t>
    </dgm:pt>
    <dgm:pt modelId="{93F5F1F3-5B96-445D-9814-165F72F30718}">
      <dgm:prSet/>
      <dgm:spPr/>
      <dgm:t>
        <a:bodyPr/>
        <a:lstStyle/>
        <a:p>
          <a:r>
            <a:rPr lang="en-US" dirty="0"/>
            <a:t>(non-emergency: 334-501-3100)</a:t>
          </a:r>
        </a:p>
      </dgm:t>
    </dgm:pt>
    <dgm:pt modelId="{5DD52BAC-A508-478C-BC78-BCB391093512}" type="parTrans" cxnId="{CEED95E1-381E-4CBF-8A08-1A707F877C42}">
      <dgm:prSet/>
      <dgm:spPr/>
      <dgm:t>
        <a:bodyPr/>
        <a:lstStyle/>
        <a:p>
          <a:endParaRPr lang="en-US"/>
        </a:p>
      </dgm:t>
    </dgm:pt>
    <dgm:pt modelId="{29ECAC8D-F92B-4F52-AF17-01F2A81B3994}" type="sibTrans" cxnId="{CEED95E1-381E-4CBF-8A08-1A707F877C42}">
      <dgm:prSet/>
      <dgm:spPr/>
      <dgm:t>
        <a:bodyPr/>
        <a:lstStyle/>
        <a:p>
          <a:endParaRPr lang="en-US"/>
        </a:p>
      </dgm:t>
    </dgm:pt>
    <dgm:pt modelId="{C53358E2-D7E7-46C9-A7C0-410A1213D555}">
      <dgm:prSet/>
      <dgm:spPr/>
      <dgm:t>
        <a:bodyPr/>
        <a:lstStyle/>
        <a:p>
          <a:r>
            <a:rPr lang="en-US" dirty="0"/>
            <a:t>Address: 141 N Ross Street, Auburn, Al</a:t>
          </a:r>
        </a:p>
      </dgm:t>
    </dgm:pt>
    <dgm:pt modelId="{D0FBBDF0-A88C-4F18-BB5F-81435A618817}" type="parTrans" cxnId="{D08902F0-EF02-4E20-9241-443F368E3F48}">
      <dgm:prSet/>
      <dgm:spPr/>
      <dgm:t>
        <a:bodyPr/>
        <a:lstStyle/>
        <a:p>
          <a:endParaRPr lang="en-US"/>
        </a:p>
      </dgm:t>
    </dgm:pt>
    <dgm:pt modelId="{ECDAA34B-43EC-4FEA-B0DD-AD2CC4724A34}" type="sibTrans" cxnId="{D08902F0-EF02-4E20-9241-443F368E3F48}">
      <dgm:prSet/>
      <dgm:spPr/>
      <dgm:t>
        <a:bodyPr/>
        <a:lstStyle/>
        <a:p>
          <a:endParaRPr lang="en-US"/>
        </a:p>
      </dgm:t>
    </dgm:pt>
    <dgm:pt modelId="{2B0770C7-66F8-4DA6-A21D-E8B1703DF766}" type="pres">
      <dgm:prSet presAssocID="{E8F4C6DE-42BF-46FC-8425-80E8A7E3A743}" presName="linear" presStyleCnt="0">
        <dgm:presLayoutVars>
          <dgm:dir/>
          <dgm:animLvl val="lvl"/>
          <dgm:resizeHandles val="exact"/>
        </dgm:presLayoutVars>
      </dgm:prSet>
      <dgm:spPr/>
    </dgm:pt>
    <dgm:pt modelId="{D827A793-5494-4814-B7E1-9FBEF8905A00}" type="pres">
      <dgm:prSet presAssocID="{21824665-9059-4324-BC4E-9998674195A9}" presName="parentLin" presStyleCnt="0"/>
      <dgm:spPr/>
    </dgm:pt>
    <dgm:pt modelId="{A632E4B9-4DC6-4529-855A-EEF7B7A4E0AB}" type="pres">
      <dgm:prSet presAssocID="{21824665-9059-4324-BC4E-9998674195A9}" presName="parentLeftMargin" presStyleLbl="node1" presStyleIdx="0" presStyleCnt="3"/>
      <dgm:spPr/>
    </dgm:pt>
    <dgm:pt modelId="{5064ADC2-74E9-4322-8BBE-D9E2F97E24EA}" type="pres">
      <dgm:prSet presAssocID="{21824665-9059-4324-BC4E-9998674195A9}" presName="parentText" presStyleLbl="node1" presStyleIdx="0" presStyleCnt="3">
        <dgm:presLayoutVars>
          <dgm:chMax val="0"/>
          <dgm:bulletEnabled val="1"/>
        </dgm:presLayoutVars>
      </dgm:prSet>
      <dgm:spPr/>
    </dgm:pt>
    <dgm:pt modelId="{D8F793D1-6D83-495C-A1EA-91B7AC13C940}" type="pres">
      <dgm:prSet presAssocID="{21824665-9059-4324-BC4E-9998674195A9}" presName="negativeSpace" presStyleCnt="0"/>
      <dgm:spPr/>
    </dgm:pt>
    <dgm:pt modelId="{7F9C710A-0244-4949-AB31-BC85601123E9}" type="pres">
      <dgm:prSet presAssocID="{21824665-9059-4324-BC4E-9998674195A9}" presName="childText" presStyleLbl="conFgAcc1" presStyleIdx="0" presStyleCnt="3">
        <dgm:presLayoutVars>
          <dgm:bulletEnabled val="1"/>
        </dgm:presLayoutVars>
      </dgm:prSet>
      <dgm:spPr/>
    </dgm:pt>
    <dgm:pt modelId="{EE9072F4-6E35-4D1A-824B-A2B461D691D8}" type="pres">
      <dgm:prSet presAssocID="{CC01C5F6-589D-4EF5-BA5F-E191439570EE}" presName="spaceBetweenRectangles" presStyleCnt="0"/>
      <dgm:spPr/>
    </dgm:pt>
    <dgm:pt modelId="{C557C56C-8639-4885-BC58-1D0E13822EBC}" type="pres">
      <dgm:prSet presAssocID="{8E056C5A-CAC4-426C-B9ED-4B4FE44030D6}" presName="parentLin" presStyleCnt="0"/>
      <dgm:spPr/>
    </dgm:pt>
    <dgm:pt modelId="{CC136524-3C94-4450-B887-2F8041B1BE95}" type="pres">
      <dgm:prSet presAssocID="{8E056C5A-CAC4-426C-B9ED-4B4FE44030D6}" presName="parentLeftMargin" presStyleLbl="node1" presStyleIdx="0" presStyleCnt="3"/>
      <dgm:spPr/>
    </dgm:pt>
    <dgm:pt modelId="{6688DFE7-33A2-441D-82F4-1D50F56BADB1}" type="pres">
      <dgm:prSet presAssocID="{8E056C5A-CAC4-426C-B9ED-4B4FE44030D6}" presName="parentText" presStyleLbl="node1" presStyleIdx="1" presStyleCnt="3">
        <dgm:presLayoutVars>
          <dgm:chMax val="0"/>
          <dgm:bulletEnabled val="1"/>
        </dgm:presLayoutVars>
      </dgm:prSet>
      <dgm:spPr/>
    </dgm:pt>
    <dgm:pt modelId="{FB11118E-E604-4AB4-BE63-B9EF10E91409}" type="pres">
      <dgm:prSet presAssocID="{8E056C5A-CAC4-426C-B9ED-4B4FE44030D6}" presName="negativeSpace" presStyleCnt="0"/>
      <dgm:spPr/>
    </dgm:pt>
    <dgm:pt modelId="{599F4216-A604-44F5-BB06-43AB5B042EEF}" type="pres">
      <dgm:prSet presAssocID="{8E056C5A-CAC4-426C-B9ED-4B4FE44030D6}" presName="childText" presStyleLbl="conFgAcc1" presStyleIdx="1" presStyleCnt="3">
        <dgm:presLayoutVars>
          <dgm:bulletEnabled val="1"/>
        </dgm:presLayoutVars>
      </dgm:prSet>
      <dgm:spPr/>
    </dgm:pt>
    <dgm:pt modelId="{62B71079-8B38-4D8B-A4BF-4CE4B1C9F350}" type="pres">
      <dgm:prSet presAssocID="{5438B08F-6333-4969-8850-75F17A08EF6E}" presName="spaceBetweenRectangles" presStyleCnt="0"/>
      <dgm:spPr/>
    </dgm:pt>
    <dgm:pt modelId="{A7734724-899F-49BE-9EFC-DC72D4C9865E}" type="pres">
      <dgm:prSet presAssocID="{C116682E-D532-46BA-95E6-010A674B32E0}" presName="parentLin" presStyleCnt="0"/>
      <dgm:spPr/>
    </dgm:pt>
    <dgm:pt modelId="{75970292-EAFF-4DE9-BA40-25FF6211A386}" type="pres">
      <dgm:prSet presAssocID="{C116682E-D532-46BA-95E6-010A674B32E0}" presName="parentLeftMargin" presStyleLbl="node1" presStyleIdx="1" presStyleCnt="3"/>
      <dgm:spPr/>
    </dgm:pt>
    <dgm:pt modelId="{2FBF0344-465E-48D7-A2C6-C987900866E8}" type="pres">
      <dgm:prSet presAssocID="{C116682E-D532-46BA-95E6-010A674B32E0}" presName="parentText" presStyleLbl="node1" presStyleIdx="2" presStyleCnt="3">
        <dgm:presLayoutVars>
          <dgm:chMax val="0"/>
          <dgm:bulletEnabled val="1"/>
        </dgm:presLayoutVars>
      </dgm:prSet>
      <dgm:spPr/>
    </dgm:pt>
    <dgm:pt modelId="{F9BD9A7F-331F-47E8-946B-065265F90D0A}" type="pres">
      <dgm:prSet presAssocID="{C116682E-D532-46BA-95E6-010A674B32E0}" presName="negativeSpace" presStyleCnt="0"/>
      <dgm:spPr/>
    </dgm:pt>
    <dgm:pt modelId="{004BC8B8-7B62-4903-8493-6F5FDA9C1338}" type="pres">
      <dgm:prSet presAssocID="{C116682E-D532-46BA-95E6-010A674B32E0}" presName="childText" presStyleLbl="conFgAcc1" presStyleIdx="2" presStyleCnt="3">
        <dgm:presLayoutVars>
          <dgm:bulletEnabled val="1"/>
        </dgm:presLayoutVars>
      </dgm:prSet>
      <dgm:spPr/>
    </dgm:pt>
  </dgm:ptLst>
  <dgm:cxnLst>
    <dgm:cxn modelId="{0BCB1302-5FD0-4254-9515-F34DA10CCD94}" type="presOf" srcId="{66539793-1397-469B-A658-4DD4A9E5307C}" destId="{599F4216-A604-44F5-BB06-43AB5B042EEF}" srcOrd="0" destOrd="2" presId="urn:microsoft.com/office/officeart/2005/8/layout/list1"/>
    <dgm:cxn modelId="{75B46102-7B05-465D-9B9B-7BB1D0C510FC}" type="presOf" srcId="{E8F4C6DE-42BF-46FC-8425-80E8A7E3A743}" destId="{2B0770C7-66F8-4DA6-A21D-E8B1703DF766}" srcOrd="0" destOrd="0" presId="urn:microsoft.com/office/officeart/2005/8/layout/list1"/>
    <dgm:cxn modelId="{7D6F6B18-3FFA-46B2-B701-F12EB0042F65}" type="presOf" srcId="{61A1DF8E-DABA-44E0-8F17-45BF029AF642}" destId="{599F4216-A604-44F5-BB06-43AB5B042EEF}" srcOrd="0" destOrd="0" presId="urn:microsoft.com/office/officeart/2005/8/layout/list1"/>
    <dgm:cxn modelId="{E38A4322-8ED4-44F6-929B-6C60C720F2C9}" type="presOf" srcId="{C116682E-D532-46BA-95E6-010A674B32E0}" destId="{2FBF0344-465E-48D7-A2C6-C987900866E8}" srcOrd="1" destOrd="0" presId="urn:microsoft.com/office/officeart/2005/8/layout/list1"/>
    <dgm:cxn modelId="{4194312D-920E-493D-B578-D8A2C1A7AC3A}" srcId="{8E056C5A-CAC4-426C-B9ED-4B4FE44030D6}" destId="{61A1DF8E-DABA-44E0-8F17-45BF029AF642}" srcOrd="0" destOrd="0" parTransId="{952A496F-5F09-4C78-B445-4499D0F55DF9}" sibTransId="{3844FFDB-D9D2-4A23-8781-D6A1C2BBA377}"/>
    <dgm:cxn modelId="{0185F74E-9803-4E46-96F7-6CC0B40E04D6}" type="presOf" srcId="{21824665-9059-4324-BC4E-9998674195A9}" destId="{5064ADC2-74E9-4322-8BBE-D9E2F97E24EA}" srcOrd="1" destOrd="0" presId="urn:microsoft.com/office/officeart/2005/8/layout/list1"/>
    <dgm:cxn modelId="{731A8F6E-CC15-4071-A46C-9728D6E5FC06}" type="presOf" srcId="{4FA99530-F9C9-4C01-8EE1-794397D170D9}" destId="{599F4216-A604-44F5-BB06-43AB5B042EEF}" srcOrd="0" destOrd="1" presId="urn:microsoft.com/office/officeart/2005/8/layout/list1"/>
    <dgm:cxn modelId="{D7674073-4F4D-462B-AA89-444F293D35B9}" type="presOf" srcId="{8E056C5A-CAC4-426C-B9ED-4B4FE44030D6}" destId="{CC136524-3C94-4450-B887-2F8041B1BE95}" srcOrd="0" destOrd="0" presId="urn:microsoft.com/office/officeart/2005/8/layout/list1"/>
    <dgm:cxn modelId="{126AE879-2270-4957-9C27-0087F8B39E37}" type="presOf" srcId="{8E056C5A-CAC4-426C-B9ED-4B4FE44030D6}" destId="{6688DFE7-33A2-441D-82F4-1D50F56BADB1}" srcOrd="1" destOrd="0" presId="urn:microsoft.com/office/officeart/2005/8/layout/list1"/>
    <dgm:cxn modelId="{3D725483-7229-44D9-9113-2B3D6482623F}" type="presOf" srcId="{C53358E2-D7E7-46C9-A7C0-410A1213D555}" destId="{7F9C710A-0244-4949-AB31-BC85601123E9}" srcOrd="0" destOrd="1" presId="urn:microsoft.com/office/officeart/2005/8/layout/list1"/>
    <dgm:cxn modelId="{C8EB0386-C317-4F62-AB2C-7E1B3A72C93F}" type="presOf" srcId="{21824665-9059-4324-BC4E-9998674195A9}" destId="{A632E4B9-4DC6-4529-855A-EEF7B7A4E0AB}" srcOrd="0" destOrd="0" presId="urn:microsoft.com/office/officeart/2005/8/layout/list1"/>
    <dgm:cxn modelId="{4A7D1A8C-DFB0-4DA4-8ED3-6942FB5A920F}" srcId="{E8F4C6DE-42BF-46FC-8425-80E8A7E3A743}" destId="{C116682E-D532-46BA-95E6-010A674B32E0}" srcOrd="2" destOrd="0" parTransId="{38B992CD-C1B1-45D5-A900-09277806E9A9}" sibTransId="{B03CA7E0-EEBD-45E1-BA93-C1431EAC3B1A}"/>
    <dgm:cxn modelId="{32DFC3A3-4954-4524-B4AA-A64232A49014}" srcId="{C116682E-D532-46BA-95E6-010A674B32E0}" destId="{E2A73136-6D76-420F-AEA4-77A5290CD5D7}" srcOrd="1" destOrd="0" parTransId="{3DD1337C-1CF1-4D2D-A53F-593B85AC9EE5}" sibTransId="{2A8AB234-5291-464B-9F17-6F0DF57D5132}"/>
    <dgm:cxn modelId="{83C9FEA4-39BC-46D7-88FC-5E1BC3F6937F}" type="presOf" srcId="{93F5F1F3-5B96-445D-9814-165F72F30718}" destId="{7F9C710A-0244-4949-AB31-BC85601123E9}" srcOrd="0" destOrd="0" presId="urn:microsoft.com/office/officeart/2005/8/layout/list1"/>
    <dgm:cxn modelId="{535BEFAA-08AA-4C9B-B80B-34ED909CE04A}" type="presOf" srcId="{C241FF05-DDE8-4B08-9EBD-DBC5D558F731}" destId="{599F4216-A604-44F5-BB06-43AB5B042EEF}" srcOrd="0" destOrd="3" presId="urn:microsoft.com/office/officeart/2005/8/layout/list1"/>
    <dgm:cxn modelId="{855856BE-457D-4267-BABB-CCA6B5AE0B10}" srcId="{E8F4C6DE-42BF-46FC-8425-80E8A7E3A743}" destId="{8E056C5A-CAC4-426C-B9ED-4B4FE44030D6}" srcOrd="1" destOrd="0" parTransId="{4DB43218-C3A1-4B1A-9270-DB1010C7E139}" sibTransId="{5438B08F-6333-4969-8850-75F17A08EF6E}"/>
    <dgm:cxn modelId="{A2888ECF-1AF2-463A-AB43-4153A54651F6}" srcId="{8E056C5A-CAC4-426C-B9ED-4B4FE44030D6}" destId="{66539793-1397-469B-A658-4DD4A9E5307C}" srcOrd="2" destOrd="0" parTransId="{8F71AE12-89F7-47D7-9522-127720C7EC0F}" sibTransId="{20C75F6F-17E5-423E-9DC3-81B6BE2532BE}"/>
    <dgm:cxn modelId="{0DB7A6D0-F834-430C-9DAA-6E0E700DEAD4}" srcId="{E8F4C6DE-42BF-46FC-8425-80E8A7E3A743}" destId="{21824665-9059-4324-BC4E-9998674195A9}" srcOrd="0" destOrd="0" parTransId="{04D5E425-5E59-41F5-B4D0-A71E33613B1E}" sibTransId="{CC01C5F6-589D-4EF5-BA5F-E191439570EE}"/>
    <dgm:cxn modelId="{F6A680D4-DFB6-41E3-9FA0-9830192D636D}" type="presOf" srcId="{E2A73136-6D76-420F-AEA4-77A5290CD5D7}" destId="{004BC8B8-7B62-4903-8493-6F5FDA9C1338}" srcOrd="0" destOrd="1" presId="urn:microsoft.com/office/officeart/2005/8/layout/list1"/>
    <dgm:cxn modelId="{934868DD-B494-40DB-93A0-0DE7E8F1D848}" srcId="{C116682E-D532-46BA-95E6-010A674B32E0}" destId="{F7F60370-F97E-48F9-B407-510CA3AF422F}" srcOrd="0" destOrd="0" parTransId="{5F775EEE-EFB6-4B8C-8F5D-392A8FA94E6F}" sibTransId="{6296A559-A7C2-4DEA-AC91-6BF0A0691A41}"/>
    <dgm:cxn modelId="{CEED95E1-381E-4CBF-8A08-1A707F877C42}" srcId="{21824665-9059-4324-BC4E-9998674195A9}" destId="{93F5F1F3-5B96-445D-9814-165F72F30718}" srcOrd="0" destOrd="0" parTransId="{5DD52BAC-A508-478C-BC78-BCB391093512}" sibTransId="{29ECAC8D-F92B-4F52-AF17-01F2A81B3994}"/>
    <dgm:cxn modelId="{D08902F0-EF02-4E20-9241-443F368E3F48}" srcId="{21824665-9059-4324-BC4E-9998674195A9}" destId="{C53358E2-D7E7-46C9-A7C0-410A1213D555}" srcOrd="1" destOrd="0" parTransId="{D0FBBDF0-A88C-4F18-BB5F-81435A618817}" sibTransId="{ECDAA34B-43EC-4FEA-B0DD-AD2CC4724A34}"/>
    <dgm:cxn modelId="{E32D09F0-1380-4D63-A427-67256F4029A6}" srcId="{8E056C5A-CAC4-426C-B9ED-4B4FE44030D6}" destId="{4FA99530-F9C9-4C01-8EE1-794397D170D9}" srcOrd="1" destOrd="0" parTransId="{F91E8C61-7959-4FC9-BE59-F5A2962E1D43}" sibTransId="{87965B87-D9DB-429D-A7D2-EF2C8AFDBFB6}"/>
    <dgm:cxn modelId="{7FDD5FFA-65B2-405D-8811-893C8EEFAC6C}" srcId="{8E056C5A-CAC4-426C-B9ED-4B4FE44030D6}" destId="{C241FF05-DDE8-4B08-9EBD-DBC5D558F731}" srcOrd="3" destOrd="0" parTransId="{2F6B7209-040C-43A5-96E1-341134CD0D8C}" sibTransId="{8D5BDEDA-2305-426C-8FA5-6BEC6074ED41}"/>
    <dgm:cxn modelId="{5F1847FE-A3C6-44F1-ACF2-1A5138E6FCA2}" type="presOf" srcId="{C116682E-D532-46BA-95E6-010A674B32E0}" destId="{75970292-EAFF-4DE9-BA40-25FF6211A386}" srcOrd="0" destOrd="0" presId="urn:microsoft.com/office/officeart/2005/8/layout/list1"/>
    <dgm:cxn modelId="{39A17FFF-BBA4-44B9-ABDF-33BA85397FDF}" type="presOf" srcId="{F7F60370-F97E-48F9-B407-510CA3AF422F}" destId="{004BC8B8-7B62-4903-8493-6F5FDA9C1338}" srcOrd="0" destOrd="0" presId="urn:microsoft.com/office/officeart/2005/8/layout/list1"/>
    <dgm:cxn modelId="{C2205941-BDC2-4E4C-91BC-EB7ABECFF0E7}" type="presParOf" srcId="{2B0770C7-66F8-4DA6-A21D-E8B1703DF766}" destId="{D827A793-5494-4814-B7E1-9FBEF8905A00}" srcOrd="0" destOrd="0" presId="urn:microsoft.com/office/officeart/2005/8/layout/list1"/>
    <dgm:cxn modelId="{8FD9F6D6-B024-4A2B-A57F-06E0D9A30E98}" type="presParOf" srcId="{D827A793-5494-4814-B7E1-9FBEF8905A00}" destId="{A632E4B9-4DC6-4529-855A-EEF7B7A4E0AB}" srcOrd="0" destOrd="0" presId="urn:microsoft.com/office/officeart/2005/8/layout/list1"/>
    <dgm:cxn modelId="{68F58C26-D523-483F-8374-AE04450E0CC0}" type="presParOf" srcId="{D827A793-5494-4814-B7E1-9FBEF8905A00}" destId="{5064ADC2-74E9-4322-8BBE-D9E2F97E24EA}" srcOrd="1" destOrd="0" presId="urn:microsoft.com/office/officeart/2005/8/layout/list1"/>
    <dgm:cxn modelId="{5C762C6D-CBD8-4433-9BE7-9726BE25951E}" type="presParOf" srcId="{2B0770C7-66F8-4DA6-A21D-E8B1703DF766}" destId="{D8F793D1-6D83-495C-A1EA-91B7AC13C940}" srcOrd="1" destOrd="0" presId="urn:microsoft.com/office/officeart/2005/8/layout/list1"/>
    <dgm:cxn modelId="{936E3AF4-6A11-4BBD-9744-C63977223489}" type="presParOf" srcId="{2B0770C7-66F8-4DA6-A21D-E8B1703DF766}" destId="{7F9C710A-0244-4949-AB31-BC85601123E9}" srcOrd="2" destOrd="0" presId="urn:microsoft.com/office/officeart/2005/8/layout/list1"/>
    <dgm:cxn modelId="{2F15E1BC-B43B-40D5-AC8F-A7D3D04C7CC5}" type="presParOf" srcId="{2B0770C7-66F8-4DA6-A21D-E8B1703DF766}" destId="{EE9072F4-6E35-4D1A-824B-A2B461D691D8}" srcOrd="3" destOrd="0" presId="urn:microsoft.com/office/officeart/2005/8/layout/list1"/>
    <dgm:cxn modelId="{DB057072-534B-453A-B3C0-4213A3A9453A}" type="presParOf" srcId="{2B0770C7-66F8-4DA6-A21D-E8B1703DF766}" destId="{C557C56C-8639-4885-BC58-1D0E13822EBC}" srcOrd="4" destOrd="0" presId="urn:microsoft.com/office/officeart/2005/8/layout/list1"/>
    <dgm:cxn modelId="{2B6D431C-B8F0-4198-A934-60AA734E7092}" type="presParOf" srcId="{C557C56C-8639-4885-BC58-1D0E13822EBC}" destId="{CC136524-3C94-4450-B887-2F8041B1BE95}" srcOrd="0" destOrd="0" presId="urn:microsoft.com/office/officeart/2005/8/layout/list1"/>
    <dgm:cxn modelId="{C7BD9F02-D574-4FC9-B94E-431AF4056D00}" type="presParOf" srcId="{C557C56C-8639-4885-BC58-1D0E13822EBC}" destId="{6688DFE7-33A2-441D-82F4-1D50F56BADB1}" srcOrd="1" destOrd="0" presId="urn:microsoft.com/office/officeart/2005/8/layout/list1"/>
    <dgm:cxn modelId="{6292738B-694B-4DB9-981A-75E4BBC6AAFA}" type="presParOf" srcId="{2B0770C7-66F8-4DA6-A21D-E8B1703DF766}" destId="{FB11118E-E604-4AB4-BE63-B9EF10E91409}" srcOrd="5" destOrd="0" presId="urn:microsoft.com/office/officeart/2005/8/layout/list1"/>
    <dgm:cxn modelId="{EE5FB132-62E0-45BB-B1E1-354D7ACCFF6C}" type="presParOf" srcId="{2B0770C7-66F8-4DA6-A21D-E8B1703DF766}" destId="{599F4216-A604-44F5-BB06-43AB5B042EEF}" srcOrd="6" destOrd="0" presId="urn:microsoft.com/office/officeart/2005/8/layout/list1"/>
    <dgm:cxn modelId="{57F085E0-DB96-49AD-B9C7-7D7978271835}" type="presParOf" srcId="{2B0770C7-66F8-4DA6-A21D-E8B1703DF766}" destId="{62B71079-8B38-4D8B-A4BF-4CE4B1C9F350}" srcOrd="7" destOrd="0" presId="urn:microsoft.com/office/officeart/2005/8/layout/list1"/>
    <dgm:cxn modelId="{6240EE01-E33E-4A2C-A761-63EF9B3EA1D9}" type="presParOf" srcId="{2B0770C7-66F8-4DA6-A21D-E8B1703DF766}" destId="{A7734724-899F-49BE-9EFC-DC72D4C9865E}" srcOrd="8" destOrd="0" presId="urn:microsoft.com/office/officeart/2005/8/layout/list1"/>
    <dgm:cxn modelId="{963F1343-786B-45C6-A748-AF833C6188A7}" type="presParOf" srcId="{A7734724-899F-49BE-9EFC-DC72D4C9865E}" destId="{75970292-EAFF-4DE9-BA40-25FF6211A386}" srcOrd="0" destOrd="0" presId="urn:microsoft.com/office/officeart/2005/8/layout/list1"/>
    <dgm:cxn modelId="{2BF3FABF-231E-485D-9D5C-7B6A03D2DE44}" type="presParOf" srcId="{A7734724-899F-49BE-9EFC-DC72D4C9865E}" destId="{2FBF0344-465E-48D7-A2C6-C987900866E8}" srcOrd="1" destOrd="0" presId="urn:microsoft.com/office/officeart/2005/8/layout/list1"/>
    <dgm:cxn modelId="{70682B11-FF84-4A06-8F0F-A97F0C825251}" type="presParOf" srcId="{2B0770C7-66F8-4DA6-A21D-E8B1703DF766}" destId="{F9BD9A7F-331F-47E8-946B-065265F90D0A}" srcOrd="9" destOrd="0" presId="urn:microsoft.com/office/officeart/2005/8/layout/list1"/>
    <dgm:cxn modelId="{A8722C1B-E0F0-44C0-914F-D26B73CF0A10}" type="presParOf" srcId="{2B0770C7-66F8-4DA6-A21D-E8B1703DF766}" destId="{004BC8B8-7B62-4903-8493-6F5FDA9C133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9D9EC-AD41-4537-AD5A-E4694F4B717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60FF2AE-0343-489D-BEC3-4384F3324029}">
      <dgm:prSet/>
      <dgm:spPr/>
      <dgm:t>
        <a:bodyPr/>
        <a:lstStyle/>
        <a:p>
          <a:pPr>
            <a:defRPr cap="all"/>
          </a:pPr>
          <a:r>
            <a:rPr lang="en-US"/>
            <a:t>NO CONTACT DIRECTIVES</a:t>
          </a:r>
        </a:p>
      </dgm:t>
    </dgm:pt>
    <dgm:pt modelId="{25AAA81D-1F8A-49E0-BE1A-ACAF52C009C6}" type="parTrans" cxnId="{C305D768-BB2A-4A50-816D-D551922896AB}">
      <dgm:prSet/>
      <dgm:spPr/>
      <dgm:t>
        <a:bodyPr/>
        <a:lstStyle/>
        <a:p>
          <a:endParaRPr lang="en-US"/>
        </a:p>
      </dgm:t>
    </dgm:pt>
    <dgm:pt modelId="{998587FF-7577-46E2-815E-22597DAB88DA}" type="sibTrans" cxnId="{C305D768-BB2A-4A50-816D-D551922896AB}">
      <dgm:prSet/>
      <dgm:spPr/>
      <dgm:t>
        <a:bodyPr/>
        <a:lstStyle/>
        <a:p>
          <a:endParaRPr lang="en-US"/>
        </a:p>
      </dgm:t>
    </dgm:pt>
    <dgm:pt modelId="{675887D6-DBFF-437A-8687-E1D629CB5A30}">
      <dgm:prSet/>
      <dgm:spPr/>
      <dgm:t>
        <a:bodyPr/>
        <a:lstStyle/>
        <a:p>
          <a:pPr>
            <a:defRPr cap="all"/>
          </a:pPr>
          <a:r>
            <a:rPr lang="en-US"/>
            <a:t>SAFETY PLANNING</a:t>
          </a:r>
        </a:p>
      </dgm:t>
    </dgm:pt>
    <dgm:pt modelId="{44CAEC47-E874-42B6-A0EF-4818F0B53B3D}" type="parTrans" cxnId="{EAB047D6-2F97-4BA6-AD24-CE3F2CCE331F}">
      <dgm:prSet/>
      <dgm:spPr/>
      <dgm:t>
        <a:bodyPr/>
        <a:lstStyle/>
        <a:p>
          <a:endParaRPr lang="en-US"/>
        </a:p>
      </dgm:t>
    </dgm:pt>
    <dgm:pt modelId="{6AD1A392-AA81-4913-812C-85BA0232DF37}" type="sibTrans" cxnId="{EAB047D6-2F97-4BA6-AD24-CE3F2CCE331F}">
      <dgm:prSet/>
      <dgm:spPr/>
      <dgm:t>
        <a:bodyPr/>
        <a:lstStyle/>
        <a:p>
          <a:endParaRPr lang="en-US"/>
        </a:p>
      </dgm:t>
    </dgm:pt>
    <dgm:pt modelId="{C72E4254-80D6-45E3-A5D2-79E825AD2973}">
      <dgm:prSet/>
      <dgm:spPr/>
      <dgm:t>
        <a:bodyPr/>
        <a:lstStyle/>
        <a:p>
          <a:pPr>
            <a:defRPr cap="all"/>
          </a:pPr>
          <a:r>
            <a:rPr lang="en-US"/>
            <a:t>SCHEDULE CHANGES (ACADEMIC OR WORK)</a:t>
          </a:r>
        </a:p>
      </dgm:t>
    </dgm:pt>
    <dgm:pt modelId="{59A736AC-BDDD-477B-B6B8-971B7ED41826}" type="parTrans" cxnId="{C5BCA60F-4B1F-43E9-A968-2B3AB0B4BEEC}">
      <dgm:prSet/>
      <dgm:spPr/>
      <dgm:t>
        <a:bodyPr/>
        <a:lstStyle/>
        <a:p>
          <a:endParaRPr lang="en-US"/>
        </a:p>
      </dgm:t>
    </dgm:pt>
    <dgm:pt modelId="{D08D946A-8934-4A4A-8358-2950E240C491}" type="sibTrans" cxnId="{C5BCA60F-4B1F-43E9-A968-2B3AB0B4BEEC}">
      <dgm:prSet/>
      <dgm:spPr/>
      <dgm:t>
        <a:bodyPr/>
        <a:lstStyle/>
        <a:p>
          <a:endParaRPr lang="en-US"/>
        </a:p>
      </dgm:t>
    </dgm:pt>
    <dgm:pt modelId="{B90D5517-648C-4DB2-824D-5BBFEAFD6E8F}">
      <dgm:prSet/>
      <dgm:spPr/>
      <dgm:t>
        <a:bodyPr/>
        <a:lstStyle/>
        <a:p>
          <a:pPr>
            <a:defRPr cap="all"/>
          </a:pPr>
          <a:r>
            <a:rPr lang="en-US"/>
            <a:t>ON CAMPUS HOUSING CHANGES</a:t>
          </a:r>
        </a:p>
      </dgm:t>
    </dgm:pt>
    <dgm:pt modelId="{1DC4874A-B9F3-4065-BFA7-D8C179112513}" type="parTrans" cxnId="{95866331-EBD2-4D30-94FD-C883C3F1BD23}">
      <dgm:prSet/>
      <dgm:spPr/>
      <dgm:t>
        <a:bodyPr/>
        <a:lstStyle/>
        <a:p>
          <a:endParaRPr lang="en-US"/>
        </a:p>
      </dgm:t>
    </dgm:pt>
    <dgm:pt modelId="{ED1E4806-1A59-4038-8D1F-8EC2624F8325}" type="sibTrans" cxnId="{95866331-EBD2-4D30-94FD-C883C3F1BD23}">
      <dgm:prSet/>
      <dgm:spPr/>
      <dgm:t>
        <a:bodyPr/>
        <a:lstStyle/>
        <a:p>
          <a:endParaRPr lang="en-US"/>
        </a:p>
      </dgm:t>
    </dgm:pt>
    <dgm:pt modelId="{E5D9BEA8-EE8F-4769-A59C-20E679476BAA}">
      <dgm:prSet/>
      <dgm:spPr/>
      <dgm:t>
        <a:bodyPr/>
        <a:lstStyle/>
        <a:p>
          <a:pPr>
            <a:defRPr cap="all"/>
          </a:pPr>
          <a:r>
            <a:rPr lang="en-US"/>
            <a:t>RESTRICTIONS</a:t>
          </a:r>
        </a:p>
      </dgm:t>
    </dgm:pt>
    <dgm:pt modelId="{8FD80496-1C18-4EAC-BEA5-B2D4F91B8171}" type="parTrans" cxnId="{45369FB7-F9F2-43D1-B047-8BE72F014112}">
      <dgm:prSet/>
      <dgm:spPr/>
      <dgm:t>
        <a:bodyPr/>
        <a:lstStyle/>
        <a:p>
          <a:endParaRPr lang="en-US"/>
        </a:p>
      </dgm:t>
    </dgm:pt>
    <dgm:pt modelId="{5B675966-7AA0-4137-A7F3-8701A7B90431}" type="sibTrans" cxnId="{45369FB7-F9F2-43D1-B047-8BE72F014112}">
      <dgm:prSet/>
      <dgm:spPr/>
      <dgm:t>
        <a:bodyPr/>
        <a:lstStyle/>
        <a:p>
          <a:endParaRPr lang="en-US"/>
        </a:p>
      </dgm:t>
    </dgm:pt>
    <dgm:pt modelId="{46C62D52-4B30-449F-84F5-8BD4879413AB}">
      <dgm:prSet/>
      <dgm:spPr/>
      <dgm:t>
        <a:bodyPr/>
        <a:lstStyle/>
        <a:p>
          <a:pPr>
            <a:defRPr cap="all"/>
          </a:pPr>
          <a:r>
            <a:rPr lang="en-US"/>
            <a:t>EMERGENCY REMOVAL / SUSPENSIONS</a:t>
          </a:r>
        </a:p>
      </dgm:t>
    </dgm:pt>
    <dgm:pt modelId="{FE3BCFB0-698B-4553-AC19-554176E1114F}" type="parTrans" cxnId="{8FECAA9F-5E14-4E06-8538-7653E42E237D}">
      <dgm:prSet/>
      <dgm:spPr/>
      <dgm:t>
        <a:bodyPr/>
        <a:lstStyle/>
        <a:p>
          <a:endParaRPr lang="en-US"/>
        </a:p>
      </dgm:t>
    </dgm:pt>
    <dgm:pt modelId="{3BB9455E-9D25-4B92-AB44-180848693545}" type="sibTrans" cxnId="{8FECAA9F-5E14-4E06-8538-7653E42E237D}">
      <dgm:prSet/>
      <dgm:spPr/>
      <dgm:t>
        <a:bodyPr/>
        <a:lstStyle/>
        <a:p>
          <a:endParaRPr lang="en-US"/>
        </a:p>
      </dgm:t>
    </dgm:pt>
    <dgm:pt modelId="{22612BED-6451-4314-AEEF-94A35A01C9C1}" type="pres">
      <dgm:prSet presAssocID="{8D29D9EC-AD41-4537-AD5A-E4694F4B717E}" presName="root" presStyleCnt="0">
        <dgm:presLayoutVars>
          <dgm:dir/>
          <dgm:resizeHandles val="exact"/>
        </dgm:presLayoutVars>
      </dgm:prSet>
      <dgm:spPr/>
    </dgm:pt>
    <dgm:pt modelId="{29B80B36-A335-4577-87D7-6A7553D14831}" type="pres">
      <dgm:prSet presAssocID="{B60FF2AE-0343-489D-BEC3-4384F3324029}" presName="compNode" presStyleCnt="0"/>
      <dgm:spPr/>
    </dgm:pt>
    <dgm:pt modelId="{C1B80B04-A0C1-4C51-A083-EF5386B42CC9}" type="pres">
      <dgm:prSet presAssocID="{B60FF2AE-0343-489D-BEC3-4384F3324029}" presName="iconBgRect" presStyleLbl="bgShp" presStyleIdx="0" presStyleCnt="6"/>
      <dgm:spPr/>
    </dgm:pt>
    <dgm:pt modelId="{24F2F404-9534-4EA0-B6F0-75FC35CC1405}" type="pres">
      <dgm:prSet presAssocID="{B60FF2AE-0343-489D-BEC3-4384F332402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A0601F2F-DB11-4D02-9446-612B360D48CA}" type="pres">
      <dgm:prSet presAssocID="{B60FF2AE-0343-489D-BEC3-4384F3324029}" presName="spaceRect" presStyleCnt="0"/>
      <dgm:spPr/>
    </dgm:pt>
    <dgm:pt modelId="{BAD3AA6C-3CE0-4AD7-A88F-CD331ECB8EE8}" type="pres">
      <dgm:prSet presAssocID="{B60FF2AE-0343-489D-BEC3-4384F3324029}" presName="textRect" presStyleLbl="revTx" presStyleIdx="0" presStyleCnt="6">
        <dgm:presLayoutVars>
          <dgm:chMax val="1"/>
          <dgm:chPref val="1"/>
        </dgm:presLayoutVars>
      </dgm:prSet>
      <dgm:spPr/>
    </dgm:pt>
    <dgm:pt modelId="{D996DDC5-2E35-4E45-B47D-1D0AA92EBBE9}" type="pres">
      <dgm:prSet presAssocID="{998587FF-7577-46E2-815E-22597DAB88DA}" presName="sibTrans" presStyleCnt="0"/>
      <dgm:spPr/>
    </dgm:pt>
    <dgm:pt modelId="{B88ACDD3-1E04-493F-8228-FC1A4F940814}" type="pres">
      <dgm:prSet presAssocID="{675887D6-DBFF-437A-8687-E1D629CB5A30}" presName="compNode" presStyleCnt="0"/>
      <dgm:spPr/>
    </dgm:pt>
    <dgm:pt modelId="{213E8911-A86A-4825-BF87-8380D07F95D5}" type="pres">
      <dgm:prSet presAssocID="{675887D6-DBFF-437A-8687-E1D629CB5A30}" presName="iconBgRect" presStyleLbl="bgShp" presStyleIdx="1" presStyleCnt="6"/>
      <dgm:spPr/>
    </dgm:pt>
    <dgm:pt modelId="{68EB05CC-2A8B-4277-B418-B43BBE93A54D}" type="pres">
      <dgm:prSet presAssocID="{675887D6-DBFF-437A-8687-E1D629CB5A3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93084A7-1BA1-49F9-BB18-B9A89EF784F8}" type="pres">
      <dgm:prSet presAssocID="{675887D6-DBFF-437A-8687-E1D629CB5A30}" presName="spaceRect" presStyleCnt="0"/>
      <dgm:spPr/>
    </dgm:pt>
    <dgm:pt modelId="{427F3ED4-6497-4D88-87CE-B835F70A80A1}" type="pres">
      <dgm:prSet presAssocID="{675887D6-DBFF-437A-8687-E1D629CB5A30}" presName="textRect" presStyleLbl="revTx" presStyleIdx="1" presStyleCnt="6">
        <dgm:presLayoutVars>
          <dgm:chMax val="1"/>
          <dgm:chPref val="1"/>
        </dgm:presLayoutVars>
      </dgm:prSet>
      <dgm:spPr/>
    </dgm:pt>
    <dgm:pt modelId="{AB993EA2-C872-4DBF-B295-44820FB19AE1}" type="pres">
      <dgm:prSet presAssocID="{6AD1A392-AA81-4913-812C-85BA0232DF37}" presName="sibTrans" presStyleCnt="0"/>
      <dgm:spPr/>
    </dgm:pt>
    <dgm:pt modelId="{4C41BE64-E04D-4AB1-A4E8-83CF5ACEC4B1}" type="pres">
      <dgm:prSet presAssocID="{C72E4254-80D6-45E3-A5D2-79E825AD2973}" presName="compNode" presStyleCnt="0"/>
      <dgm:spPr/>
    </dgm:pt>
    <dgm:pt modelId="{1701ACAA-CA99-4E6B-AC9E-75641A58297C}" type="pres">
      <dgm:prSet presAssocID="{C72E4254-80D6-45E3-A5D2-79E825AD2973}" presName="iconBgRect" presStyleLbl="bgShp" presStyleIdx="2" presStyleCnt="6"/>
      <dgm:spPr/>
    </dgm:pt>
    <dgm:pt modelId="{2517AA0C-43E6-4B50-9E2D-CE7352871B20}" type="pres">
      <dgm:prSet presAssocID="{C72E4254-80D6-45E3-A5D2-79E825AD297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21CCA8BF-959C-4B57-A6AE-6FC2F36A4ECB}" type="pres">
      <dgm:prSet presAssocID="{C72E4254-80D6-45E3-A5D2-79E825AD2973}" presName="spaceRect" presStyleCnt="0"/>
      <dgm:spPr/>
    </dgm:pt>
    <dgm:pt modelId="{8FA2CB21-5BE4-474D-9960-09D3BC0925BB}" type="pres">
      <dgm:prSet presAssocID="{C72E4254-80D6-45E3-A5D2-79E825AD2973}" presName="textRect" presStyleLbl="revTx" presStyleIdx="2" presStyleCnt="6">
        <dgm:presLayoutVars>
          <dgm:chMax val="1"/>
          <dgm:chPref val="1"/>
        </dgm:presLayoutVars>
      </dgm:prSet>
      <dgm:spPr/>
    </dgm:pt>
    <dgm:pt modelId="{7682802F-E5E8-428B-BE32-802358EF692E}" type="pres">
      <dgm:prSet presAssocID="{D08D946A-8934-4A4A-8358-2950E240C491}" presName="sibTrans" presStyleCnt="0"/>
      <dgm:spPr/>
    </dgm:pt>
    <dgm:pt modelId="{9D838D91-B072-4535-AF2F-50FEA22E4AEC}" type="pres">
      <dgm:prSet presAssocID="{B90D5517-648C-4DB2-824D-5BBFEAFD6E8F}" presName="compNode" presStyleCnt="0"/>
      <dgm:spPr/>
    </dgm:pt>
    <dgm:pt modelId="{10A4BACB-3B8E-46DB-ABD3-94B7DF6ECA0A}" type="pres">
      <dgm:prSet presAssocID="{B90D5517-648C-4DB2-824D-5BBFEAFD6E8F}" presName="iconBgRect" presStyleLbl="bgShp" presStyleIdx="3" presStyleCnt="6"/>
      <dgm:spPr/>
    </dgm:pt>
    <dgm:pt modelId="{722D9885-7530-4677-A164-4ED05B13460B}" type="pres">
      <dgm:prSet presAssocID="{B90D5517-648C-4DB2-824D-5BBFEAFD6E8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66033FD4-5C99-4560-9AD0-FBB7E06D00A4}" type="pres">
      <dgm:prSet presAssocID="{B90D5517-648C-4DB2-824D-5BBFEAFD6E8F}" presName="spaceRect" presStyleCnt="0"/>
      <dgm:spPr/>
    </dgm:pt>
    <dgm:pt modelId="{B39ACF04-B621-45AC-839E-AB21CCE43FC6}" type="pres">
      <dgm:prSet presAssocID="{B90D5517-648C-4DB2-824D-5BBFEAFD6E8F}" presName="textRect" presStyleLbl="revTx" presStyleIdx="3" presStyleCnt="6">
        <dgm:presLayoutVars>
          <dgm:chMax val="1"/>
          <dgm:chPref val="1"/>
        </dgm:presLayoutVars>
      </dgm:prSet>
      <dgm:spPr/>
    </dgm:pt>
    <dgm:pt modelId="{4461500E-17D9-47E9-89C1-0E46E4980CDF}" type="pres">
      <dgm:prSet presAssocID="{ED1E4806-1A59-4038-8D1F-8EC2624F8325}" presName="sibTrans" presStyleCnt="0"/>
      <dgm:spPr/>
    </dgm:pt>
    <dgm:pt modelId="{72E641E2-8A6E-4410-9CB5-C5F1DE46D791}" type="pres">
      <dgm:prSet presAssocID="{E5D9BEA8-EE8F-4769-A59C-20E679476BAA}" presName="compNode" presStyleCnt="0"/>
      <dgm:spPr/>
    </dgm:pt>
    <dgm:pt modelId="{CA1D23B1-93D1-4E08-B6B3-8CDDA977C4B7}" type="pres">
      <dgm:prSet presAssocID="{E5D9BEA8-EE8F-4769-A59C-20E679476BAA}" presName="iconBgRect" presStyleLbl="bgShp" presStyleIdx="4" presStyleCnt="6"/>
      <dgm:spPr/>
    </dgm:pt>
    <dgm:pt modelId="{03A95518-38CF-45F3-BFB2-9A20B71089D8}" type="pres">
      <dgm:prSet presAssocID="{E5D9BEA8-EE8F-4769-A59C-20E679476BA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o sign"/>
        </a:ext>
      </dgm:extLst>
    </dgm:pt>
    <dgm:pt modelId="{B231F906-CBB3-449F-90F6-6070206BB06D}" type="pres">
      <dgm:prSet presAssocID="{E5D9BEA8-EE8F-4769-A59C-20E679476BAA}" presName="spaceRect" presStyleCnt="0"/>
      <dgm:spPr/>
    </dgm:pt>
    <dgm:pt modelId="{8B3890CD-4FA1-40F4-A1A3-A55223AB57A7}" type="pres">
      <dgm:prSet presAssocID="{E5D9BEA8-EE8F-4769-A59C-20E679476BAA}" presName="textRect" presStyleLbl="revTx" presStyleIdx="4" presStyleCnt="6">
        <dgm:presLayoutVars>
          <dgm:chMax val="1"/>
          <dgm:chPref val="1"/>
        </dgm:presLayoutVars>
      </dgm:prSet>
      <dgm:spPr/>
    </dgm:pt>
    <dgm:pt modelId="{B493A09E-13B5-4E94-9A9D-EC22E1A0290A}" type="pres">
      <dgm:prSet presAssocID="{5B675966-7AA0-4137-A7F3-8701A7B90431}" presName="sibTrans" presStyleCnt="0"/>
      <dgm:spPr/>
    </dgm:pt>
    <dgm:pt modelId="{445DB618-50C3-4826-9C44-B473CD7A9AA7}" type="pres">
      <dgm:prSet presAssocID="{46C62D52-4B30-449F-84F5-8BD4879413AB}" presName="compNode" presStyleCnt="0"/>
      <dgm:spPr/>
    </dgm:pt>
    <dgm:pt modelId="{706E425A-5C66-4F6F-B89D-1B8130CE9E98}" type="pres">
      <dgm:prSet presAssocID="{46C62D52-4B30-449F-84F5-8BD4879413AB}" presName="iconBgRect" presStyleLbl="bgShp" presStyleIdx="5" presStyleCnt="6"/>
      <dgm:spPr/>
    </dgm:pt>
    <dgm:pt modelId="{DF0BAE9E-73FF-41AD-8FC8-06BDC70655EE}" type="pres">
      <dgm:prSet presAssocID="{46C62D52-4B30-449F-84F5-8BD4879413A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idge scene"/>
        </a:ext>
      </dgm:extLst>
    </dgm:pt>
    <dgm:pt modelId="{2D46D5E8-E65B-4A8B-A23E-A09F389A4E3B}" type="pres">
      <dgm:prSet presAssocID="{46C62D52-4B30-449F-84F5-8BD4879413AB}" presName="spaceRect" presStyleCnt="0"/>
      <dgm:spPr/>
    </dgm:pt>
    <dgm:pt modelId="{D6CBF46F-BDB4-4B95-BDFC-B779E3F485F6}" type="pres">
      <dgm:prSet presAssocID="{46C62D52-4B30-449F-84F5-8BD4879413AB}" presName="textRect" presStyleLbl="revTx" presStyleIdx="5" presStyleCnt="6">
        <dgm:presLayoutVars>
          <dgm:chMax val="1"/>
          <dgm:chPref val="1"/>
        </dgm:presLayoutVars>
      </dgm:prSet>
      <dgm:spPr/>
    </dgm:pt>
  </dgm:ptLst>
  <dgm:cxnLst>
    <dgm:cxn modelId="{35D9B10C-2F02-4C69-AD50-61F17A47F7E1}" type="presOf" srcId="{675887D6-DBFF-437A-8687-E1D629CB5A30}" destId="{427F3ED4-6497-4D88-87CE-B835F70A80A1}" srcOrd="0" destOrd="0" presId="urn:microsoft.com/office/officeart/2018/5/layout/IconCircleLabelList"/>
    <dgm:cxn modelId="{C5BCA60F-4B1F-43E9-A968-2B3AB0B4BEEC}" srcId="{8D29D9EC-AD41-4537-AD5A-E4694F4B717E}" destId="{C72E4254-80D6-45E3-A5D2-79E825AD2973}" srcOrd="2" destOrd="0" parTransId="{59A736AC-BDDD-477B-B6B8-971B7ED41826}" sibTransId="{D08D946A-8934-4A4A-8358-2950E240C491}"/>
    <dgm:cxn modelId="{AF7CA51C-3B7B-45E4-B3F1-7E15007AA3A4}" type="presOf" srcId="{C72E4254-80D6-45E3-A5D2-79E825AD2973}" destId="{8FA2CB21-5BE4-474D-9960-09D3BC0925BB}" srcOrd="0" destOrd="0" presId="urn:microsoft.com/office/officeart/2018/5/layout/IconCircleLabelList"/>
    <dgm:cxn modelId="{95866331-EBD2-4D30-94FD-C883C3F1BD23}" srcId="{8D29D9EC-AD41-4537-AD5A-E4694F4B717E}" destId="{B90D5517-648C-4DB2-824D-5BBFEAFD6E8F}" srcOrd="3" destOrd="0" parTransId="{1DC4874A-B9F3-4065-BFA7-D8C179112513}" sibTransId="{ED1E4806-1A59-4038-8D1F-8EC2624F8325}"/>
    <dgm:cxn modelId="{A4648441-2085-4DD7-91F3-D0C7A1303461}" type="presOf" srcId="{B60FF2AE-0343-489D-BEC3-4384F3324029}" destId="{BAD3AA6C-3CE0-4AD7-A88F-CD331ECB8EE8}" srcOrd="0" destOrd="0" presId="urn:microsoft.com/office/officeart/2018/5/layout/IconCircleLabelList"/>
    <dgm:cxn modelId="{CAC4EE4F-7E59-484E-81B0-43CBA075C1C5}" type="presOf" srcId="{46C62D52-4B30-449F-84F5-8BD4879413AB}" destId="{D6CBF46F-BDB4-4B95-BDFC-B779E3F485F6}" srcOrd="0" destOrd="0" presId="urn:microsoft.com/office/officeart/2018/5/layout/IconCircleLabelList"/>
    <dgm:cxn modelId="{C305D768-BB2A-4A50-816D-D551922896AB}" srcId="{8D29D9EC-AD41-4537-AD5A-E4694F4B717E}" destId="{B60FF2AE-0343-489D-BEC3-4384F3324029}" srcOrd="0" destOrd="0" parTransId="{25AAA81D-1F8A-49E0-BE1A-ACAF52C009C6}" sibTransId="{998587FF-7577-46E2-815E-22597DAB88DA}"/>
    <dgm:cxn modelId="{8FECAA9F-5E14-4E06-8538-7653E42E237D}" srcId="{8D29D9EC-AD41-4537-AD5A-E4694F4B717E}" destId="{46C62D52-4B30-449F-84F5-8BD4879413AB}" srcOrd="5" destOrd="0" parTransId="{FE3BCFB0-698B-4553-AC19-554176E1114F}" sibTransId="{3BB9455E-9D25-4B92-AB44-180848693545}"/>
    <dgm:cxn modelId="{93D385B5-5DB6-4767-96C0-3ABC9A8BD06C}" type="presOf" srcId="{B90D5517-648C-4DB2-824D-5BBFEAFD6E8F}" destId="{B39ACF04-B621-45AC-839E-AB21CCE43FC6}" srcOrd="0" destOrd="0" presId="urn:microsoft.com/office/officeart/2018/5/layout/IconCircleLabelList"/>
    <dgm:cxn modelId="{45369FB7-F9F2-43D1-B047-8BE72F014112}" srcId="{8D29D9EC-AD41-4537-AD5A-E4694F4B717E}" destId="{E5D9BEA8-EE8F-4769-A59C-20E679476BAA}" srcOrd="4" destOrd="0" parTransId="{8FD80496-1C18-4EAC-BEA5-B2D4F91B8171}" sibTransId="{5B675966-7AA0-4137-A7F3-8701A7B90431}"/>
    <dgm:cxn modelId="{AF80A9C7-AC32-4CFA-BB2F-12EA29F21E1F}" type="presOf" srcId="{8D29D9EC-AD41-4537-AD5A-E4694F4B717E}" destId="{22612BED-6451-4314-AEEF-94A35A01C9C1}" srcOrd="0" destOrd="0" presId="urn:microsoft.com/office/officeart/2018/5/layout/IconCircleLabelList"/>
    <dgm:cxn modelId="{BD5B55CE-FA23-42A7-9D02-9B1201553A43}" type="presOf" srcId="{E5D9BEA8-EE8F-4769-A59C-20E679476BAA}" destId="{8B3890CD-4FA1-40F4-A1A3-A55223AB57A7}" srcOrd="0" destOrd="0" presId="urn:microsoft.com/office/officeart/2018/5/layout/IconCircleLabelList"/>
    <dgm:cxn modelId="{EAB047D6-2F97-4BA6-AD24-CE3F2CCE331F}" srcId="{8D29D9EC-AD41-4537-AD5A-E4694F4B717E}" destId="{675887D6-DBFF-437A-8687-E1D629CB5A30}" srcOrd="1" destOrd="0" parTransId="{44CAEC47-E874-42B6-A0EF-4818F0B53B3D}" sibTransId="{6AD1A392-AA81-4913-812C-85BA0232DF37}"/>
    <dgm:cxn modelId="{F1DAC3B1-4A4E-47BE-839A-BDBA9C5BF276}" type="presParOf" srcId="{22612BED-6451-4314-AEEF-94A35A01C9C1}" destId="{29B80B36-A335-4577-87D7-6A7553D14831}" srcOrd="0" destOrd="0" presId="urn:microsoft.com/office/officeart/2018/5/layout/IconCircleLabelList"/>
    <dgm:cxn modelId="{F3F9DE60-D135-4FFA-8095-CAF6A60AA04F}" type="presParOf" srcId="{29B80B36-A335-4577-87D7-6A7553D14831}" destId="{C1B80B04-A0C1-4C51-A083-EF5386B42CC9}" srcOrd="0" destOrd="0" presId="urn:microsoft.com/office/officeart/2018/5/layout/IconCircleLabelList"/>
    <dgm:cxn modelId="{8406102A-6ECF-49B1-BEEA-B1FC7D416A01}" type="presParOf" srcId="{29B80B36-A335-4577-87D7-6A7553D14831}" destId="{24F2F404-9534-4EA0-B6F0-75FC35CC1405}" srcOrd="1" destOrd="0" presId="urn:microsoft.com/office/officeart/2018/5/layout/IconCircleLabelList"/>
    <dgm:cxn modelId="{79F737DB-6D83-4A89-AF54-1B75B7F0C03B}" type="presParOf" srcId="{29B80B36-A335-4577-87D7-6A7553D14831}" destId="{A0601F2F-DB11-4D02-9446-612B360D48CA}" srcOrd="2" destOrd="0" presId="urn:microsoft.com/office/officeart/2018/5/layout/IconCircleLabelList"/>
    <dgm:cxn modelId="{87281E5C-8E8A-4784-BF28-90844A5D681E}" type="presParOf" srcId="{29B80B36-A335-4577-87D7-6A7553D14831}" destId="{BAD3AA6C-3CE0-4AD7-A88F-CD331ECB8EE8}" srcOrd="3" destOrd="0" presId="urn:microsoft.com/office/officeart/2018/5/layout/IconCircleLabelList"/>
    <dgm:cxn modelId="{B251FC99-0812-4142-84DD-58863342742C}" type="presParOf" srcId="{22612BED-6451-4314-AEEF-94A35A01C9C1}" destId="{D996DDC5-2E35-4E45-B47D-1D0AA92EBBE9}" srcOrd="1" destOrd="0" presId="urn:microsoft.com/office/officeart/2018/5/layout/IconCircleLabelList"/>
    <dgm:cxn modelId="{3385D26C-8737-4502-8BE5-3E3F993E3B9C}" type="presParOf" srcId="{22612BED-6451-4314-AEEF-94A35A01C9C1}" destId="{B88ACDD3-1E04-493F-8228-FC1A4F940814}" srcOrd="2" destOrd="0" presId="urn:microsoft.com/office/officeart/2018/5/layout/IconCircleLabelList"/>
    <dgm:cxn modelId="{A11244A5-D4FE-4A1F-84C5-7285D61B5094}" type="presParOf" srcId="{B88ACDD3-1E04-493F-8228-FC1A4F940814}" destId="{213E8911-A86A-4825-BF87-8380D07F95D5}" srcOrd="0" destOrd="0" presId="urn:microsoft.com/office/officeart/2018/5/layout/IconCircleLabelList"/>
    <dgm:cxn modelId="{3A5CC23B-FA85-4D48-A54B-5479D3FB22E1}" type="presParOf" srcId="{B88ACDD3-1E04-493F-8228-FC1A4F940814}" destId="{68EB05CC-2A8B-4277-B418-B43BBE93A54D}" srcOrd="1" destOrd="0" presId="urn:microsoft.com/office/officeart/2018/5/layout/IconCircleLabelList"/>
    <dgm:cxn modelId="{28F9862C-E5C5-44D1-899E-803C74CA50A9}" type="presParOf" srcId="{B88ACDD3-1E04-493F-8228-FC1A4F940814}" destId="{B93084A7-1BA1-49F9-BB18-B9A89EF784F8}" srcOrd="2" destOrd="0" presId="urn:microsoft.com/office/officeart/2018/5/layout/IconCircleLabelList"/>
    <dgm:cxn modelId="{3C381389-B23A-48C1-9D96-E5F8B240B08D}" type="presParOf" srcId="{B88ACDD3-1E04-493F-8228-FC1A4F940814}" destId="{427F3ED4-6497-4D88-87CE-B835F70A80A1}" srcOrd="3" destOrd="0" presId="urn:microsoft.com/office/officeart/2018/5/layout/IconCircleLabelList"/>
    <dgm:cxn modelId="{32A1252C-ABBB-494C-B9D9-34B552D2D239}" type="presParOf" srcId="{22612BED-6451-4314-AEEF-94A35A01C9C1}" destId="{AB993EA2-C872-4DBF-B295-44820FB19AE1}" srcOrd="3" destOrd="0" presId="urn:microsoft.com/office/officeart/2018/5/layout/IconCircleLabelList"/>
    <dgm:cxn modelId="{F7C80BA5-E94C-4950-AF44-F7D50B982346}" type="presParOf" srcId="{22612BED-6451-4314-AEEF-94A35A01C9C1}" destId="{4C41BE64-E04D-4AB1-A4E8-83CF5ACEC4B1}" srcOrd="4" destOrd="0" presId="urn:microsoft.com/office/officeart/2018/5/layout/IconCircleLabelList"/>
    <dgm:cxn modelId="{45102E1F-CA39-4C82-8C34-1E3D929810B3}" type="presParOf" srcId="{4C41BE64-E04D-4AB1-A4E8-83CF5ACEC4B1}" destId="{1701ACAA-CA99-4E6B-AC9E-75641A58297C}" srcOrd="0" destOrd="0" presId="urn:microsoft.com/office/officeart/2018/5/layout/IconCircleLabelList"/>
    <dgm:cxn modelId="{15E53663-06AE-431F-B17D-16A533ACE2D3}" type="presParOf" srcId="{4C41BE64-E04D-4AB1-A4E8-83CF5ACEC4B1}" destId="{2517AA0C-43E6-4B50-9E2D-CE7352871B20}" srcOrd="1" destOrd="0" presId="urn:microsoft.com/office/officeart/2018/5/layout/IconCircleLabelList"/>
    <dgm:cxn modelId="{A61FE93F-9430-434F-B7F7-9180E1A5FFC8}" type="presParOf" srcId="{4C41BE64-E04D-4AB1-A4E8-83CF5ACEC4B1}" destId="{21CCA8BF-959C-4B57-A6AE-6FC2F36A4ECB}" srcOrd="2" destOrd="0" presId="urn:microsoft.com/office/officeart/2018/5/layout/IconCircleLabelList"/>
    <dgm:cxn modelId="{F42DDE38-C281-4614-B978-5278C6A9032D}" type="presParOf" srcId="{4C41BE64-E04D-4AB1-A4E8-83CF5ACEC4B1}" destId="{8FA2CB21-5BE4-474D-9960-09D3BC0925BB}" srcOrd="3" destOrd="0" presId="urn:microsoft.com/office/officeart/2018/5/layout/IconCircleLabelList"/>
    <dgm:cxn modelId="{DD2D8732-5E3A-499E-AC8D-2B8E704AA5FA}" type="presParOf" srcId="{22612BED-6451-4314-AEEF-94A35A01C9C1}" destId="{7682802F-E5E8-428B-BE32-802358EF692E}" srcOrd="5" destOrd="0" presId="urn:microsoft.com/office/officeart/2018/5/layout/IconCircleLabelList"/>
    <dgm:cxn modelId="{7CF335D2-8FEB-4C3B-92B4-D06EBF65B3B6}" type="presParOf" srcId="{22612BED-6451-4314-AEEF-94A35A01C9C1}" destId="{9D838D91-B072-4535-AF2F-50FEA22E4AEC}" srcOrd="6" destOrd="0" presId="urn:microsoft.com/office/officeart/2018/5/layout/IconCircleLabelList"/>
    <dgm:cxn modelId="{3AA6477E-4612-4318-87A4-4DAFE78F4858}" type="presParOf" srcId="{9D838D91-B072-4535-AF2F-50FEA22E4AEC}" destId="{10A4BACB-3B8E-46DB-ABD3-94B7DF6ECA0A}" srcOrd="0" destOrd="0" presId="urn:microsoft.com/office/officeart/2018/5/layout/IconCircleLabelList"/>
    <dgm:cxn modelId="{527FD92E-E56F-4468-BCD6-16636015DCE4}" type="presParOf" srcId="{9D838D91-B072-4535-AF2F-50FEA22E4AEC}" destId="{722D9885-7530-4677-A164-4ED05B13460B}" srcOrd="1" destOrd="0" presId="urn:microsoft.com/office/officeart/2018/5/layout/IconCircleLabelList"/>
    <dgm:cxn modelId="{CC069059-44C9-44A9-B741-5759F8493E6D}" type="presParOf" srcId="{9D838D91-B072-4535-AF2F-50FEA22E4AEC}" destId="{66033FD4-5C99-4560-9AD0-FBB7E06D00A4}" srcOrd="2" destOrd="0" presId="urn:microsoft.com/office/officeart/2018/5/layout/IconCircleLabelList"/>
    <dgm:cxn modelId="{B89D2BF4-C4C8-4556-AF7C-83D7753FBE2C}" type="presParOf" srcId="{9D838D91-B072-4535-AF2F-50FEA22E4AEC}" destId="{B39ACF04-B621-45AC-839E-AB21CCE43FC6}" srcOrd="3" destOrd="0" presId="urn:microsoft.com/office/officeart/2018/5/layout/IconCircleLabelList"/>
    <dgm:cxn modelId="{7B8A9B27-AE4F-4EBB-A7BA-8104F9BDE5CD}" type="presParOf" srcId="{22612BED-6451-4314-AEEF-94A35A01C9C1}" destId="{4461500E-17D9-47E9-89C1-0E46E4980CDF}" srcOrd="7" destOrd="0" presId="urn:microsoft.com/office/officeart/2018/5/layout/IconCircleLabelList"/>
    <dgm:cxn modelId="{DA25669B-6809-4F96-A0E8-3962EEE29271}" type="presParOf" srcId="{22612BED-6451-4314-AEEF-94A35A01C9C1}" destId="{72E641E2-8A6E-4410-9CB5-C5F1DE46D791}" srcOrd="8" destOrd="0" presId="urn:microsoft.com/office/officeart/2018/5/layout/IconCircleLabelList"/>
    <dgm:cxn modelId="{4153BE99-E7AE-48E5-AD0F-03D1192F543E}" type="presParOf" srcId="{72E641E2-8A6E-4410-9CB5-C5F1DE46D791}" destId="{CA1D23B1-93D1-4E08-B6B3-8CDDA977C4B7}" srcOrd="0" destOrd="0" presId="urn:microsoft.com/office/officeart/2018/5/layout/IconCircleLabelList"/>
    <dgm:cxn modelId="{280683B2-0CC2-4829-9AD9-083F640C09E2}" type="presParOf" srcId="{72E641E2-8A6E-4410-9CB5-C5F1DE46D791}" destId="{03A95518-38CF-45F3-BFB2-9A20B71089D8}" srcOrd="1" destOrd="0" presId="urn:microsoft.com/office/officeart/2018/5/layout/IconCircleLabelList"/>
    <dgm:cxn modelId="{748E0686-DA35-4AF7-A148-D780F8B29C41}" type="presParOf" srcId="{72E641E2-8A6E-4410-9CB5-C5F1DE46D791}" destId="{B231F906-CBB3-449F-90F6-6070206BB06D}" srcOrd="2" destOrd="0" presId="urn:microsoft.com/office/officeart/2018/5/layout/IconCircleLabelList"/>
    <dgm:cxn modelId="{076A6A3F-A22B-47D0-ADC3-E2F7B14B7A10}" type="presParOf" srcId="{72E641E2-8A6E-4410-9CB5-C5F1DE46D791}" destId="{8B3890CD-4FA1-40F4-A1A3-A55223AB57A7}" srcOrd="3" destOrd="0" presId="urn:microsoft.com/office/officeart/2018/5/layout/IconCircleLabelList"/>
    <dgm:cxn modelId="{6077A740-C4F2-4DC7-BD36-40F98D5BED2D}" type="presParOf" srcId="{22612BED-6451-4314-AEEF-94A35A01C9C1}" destId="{B493A09E-13B5-4E94-9A9D-EC22E1A0290A}" srcOrd="9" destOrd="0" presId="urn:microsoft.com/office/officeart/2018/5/layout/IconCircleLabelList"/>
    <dgm:cxn modelId="{F88C390E-7F9B-40AE-9BF6-DA50CA0B9180}" type="presParOf" srcId="{22612BED-6451-4314-AEEF-94A35A01C9C1}" destId="{445DB618-50C3-4826-9C44-B473CD7A9AA7}" srcOrd="10" destOrd="0" presId="urn:microsoft.com/office/officeart/2018/5/layout/IconCircleLabelList"/>
    <dgm:cxn modelId="{4FEB1139-2143-4B2A-AB5A-9BFFF45A0EF0}" type="presParOf" srcId="{445DB618-50C3-4826-9C44-B473CD7A9AA7}" destId="{706E425A-5C66-4F6F-B89D-1B8130CE9E98}" srcOrd="0" destOrd="0" presId="urn:microsoft.com/office/officeart/2018/5/layout/IconCircleLabelList"/>
    <dgm:cxn modelId="{7E32B440-F341-4016-ACBF-508D3821AB76}" type="presParOf" srcId="{445DB618-50C3-4826-9C44-B473CD7A9AA7}" destId="{DF0BAE9E-73FF-41AD-8FC8-06BDC70655EE}" srcOrd="1" destOrd="0" presId="urn:microsoft.com/office/officeart/2018/5/layout/IconCircleLabelList"/>
    <dgm:cxn modelId="{51BB0B9F-549B-4E70-A2F6-496D92CF311D}" type="presParOf" srcId="{445DB618-50C3-4826-9C44-B473CD7A9AA7}" destId="{2D46D5E8-E65B-4A8B-A23E-A09F389A4E3B}" srcOrd="2" destOrd="0" presId="urn:microsoft.com/office/officeart/2018/5/layout/IconCircleLabelList"/>
    <dgm:cxn modelId="{24955C3C-DF4F-40AA-A644-EB448DDB5789}" type="presParOf" srcId="{445DB618-50C3-4826-9C44-B473CD7A9AA7}" destId="{D6CBF46F-BDB4-4B95-BDFC-B779E3F485F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6702C7-83B6-4135-8969-69B9FD2096B9}" type="doc">
      <dgm:prSet loTypeId="urn:microsoft.com/office/officeart/2016/7/layout/RepeatingBendingProcessNew" loCatId="process" qsTypeId="urn:microsoft.com/office/officeart/2005/8/quickstyle/simple2" qsCatId="simple" csTypeId="urn:microsoft.com/office/officeart/2005/8/colors/colorful1" csCatId="colorful" phldr="1"/>
      <dgm:spPr/>
    </dgm:pt>
    <dgm:pt modelId="{259AD40C-B4FF-481D-9C27-9B80DE49A6ED}">
      <dgm:prSet phldrT="[Text]"/>
      <dgm:spPr/>
      <dgm:t>
        <a:bodyPr/>
        <a:lstStyle/>
        <a:p>
          <a:r>
            <a:rPr lang="en-US" dirty="0"/>
            <a:t>hearing</a:t>
          </a:r>
        </a:p>
      </dgm:t>
    </dgm:pt>
    <dgm:pt modelId="{D1893B52-40E0-4C12-B452-36B669889F04}" type="parTrans" cxnId="{F0675881-1DC5-4C78-85F4-EB94861BBF64}">
      <dgm:prSet/>
      <dgm:spPr/>
      <dgm:t>
        <a:bodyPr/>
        <a:lstStyle/>
        <a:p>
          <a:endParaRPr lang="en-US"/>
        </a:p>
      </dgm:t>
    </dgm:pt>
    <dgm:pt modelId="{833699C5-2DE1-4823-A6F6-1A1C09910425}" type="sibTrans" cxnId="{F0675881-1DC5-4C78-85F4-EB94861BBF64}">
      <dgm:prSet/>
      <dgm:spPr/>
      <dgm:t>
        <a:bodyPr/>
        <a:lstStyle/>
        <a:p>
          <a:endParaRPr lang="en-US"/>
        </a:p>
      </dgm:t>
    </dgm:pt>
    <dgm:pt modelId="{28037FEA-27D7-4B2F-97EF-EED5057FE9AD}">
      <dgm:prSet phldrT="[Text]"/>
      <dgm:spPr/>
      <dgm:t>
        <a:bodyPr/>
        <a:lstStyle/>
        <a:p>
          <a:r>
            <a:rPr lang="en-US" dirty="0"/>
            <a:t>determination</a:t>
          </a:r>
        </a:p>
      </dgm:t>
    </dgm:pt>
    <dgm:pt modelId="{626FF4CA-59E2-4760-89E5-5D5A85A2D031}" type="parTrans" cxnId="{2799282E-BC81-4A94-84AC-C383C5AC642A}">
      <dgm:prSet/>
      <dgm:spPr/>
      <dgm:t>
        <a:bodyPr/>
        <a:lstStyle/>
        <a:p>
          <a:endParaRPr lang="en-US"/>
        </a:p>
      </dgm:t>
    </dgm:pt>
    <dgm:pt modelId="{7B465885-3C6B-4CE1-8908-984FA9098470}" type="sibTrans" cxnId="{2799282E-BC81-4A94-84AC-C383C5AC642A}">
      <dgm:prSet/>
      <dgm:spPr/>
      <dgm:t>
        <a:bodyPr/>
        <a:lstStyle/>
        <a:p>
          <a:endParaRPr lang="en-US"/>
        </a:p>
      </dgm:t>
    </dgm:pt>
    <dgm:pt modelId="{10A3F562-C21A-4224-86D2-ED69781E4122}">
      <dgm:prSet phldrT="[Text]"/>
      <dgm:spPr/>
      <dgm:t>
        <a:bodyPr/>
        <a:lstStyle/>
        <a:p>
          <a:r>
            <a:rPr lang="en-US" dirty="0"/>
            <a:t>determination</a:t>
          </a:r>
        </a:p>
      </dgm:t>
    </dgm:pt>
    <dgm:pt modelId="{4E482651-5CBC-41FF-9E37-6BEC3279BDC5}" type="parTrans" cxnId="{52F268F0-85B9-4DB6-A796-7C32788D8C50}">
      <dgm:prSet/>
      <dgm:spPr/>
      <dgm:t>
        <a:bodyPr/>
        <a:lstStyle/>
        <a:p>
          <a:endParaRPr lang="en-US"/>
        </a:p>
      </dgm:t>
    </dgm:pt>
    <dgm:pt modelId="{075AF739-7589-4F9F-8D78-957AE8E2621F}" type="sibTrans" cxnId="{52F268F0-85B9-4DB6-A796-7C32788D8C50}">
      <dgm:prSet/>
      <dgm:spPr/>
      <dgm:t>
        <a:bodyPr/>
        <a:lstStyle/>
        <a:p>
          <a:endParaRPr lang="en-US"/>
        </a:p>
      </dgm:t>
    </dgm:pt>
    <dgm:pt modelId="{6F83ABCC-FCC3-4248-A4A6-5A6E975AF395}">
      <dgm:prSet/>
      <dgm:spPr/>
      <dgm:t>
        <a:bodyPr/>
        <a:lstStyle/>
        <a:p>
          <a:r>
            <a:rPr lang="en-US" dirty="0"/>
            <a:t>investigation</a:t>
          </a:r>
        </a:p>
      </dgm:t>
    </dgm:pt>
    <dgm:pt modelId="{27256239-63BA-4BF3-A0A8-FF90BAADC71A}" type="parTrans" cxnId="{0738D185-21DC-4ACE-94F7-43F124317D7B}">
      <dgm:prSet/>
      <dgm:spPr/>
      <dgm:t>
        <a:bodyPr/>
        <a:lstStyle/>
        <a:p>
          <a:endParaRPr lang="en-US"/>
        </a:p>
      </dgm:t>
    </dgm:pt>
    <dgm:pt modelId="{42217DC8-86C3-4843-BA8C-05F5A5BB7742}" type="sibTrans" cxnId="{0738D185-21DC-4ACE-94F7-43F124317D7B}">
      <dgm:prSet/>
      <dgm:spPr/>
      <dgm:t>
        <a:bodyPr/>
        <a:lstStyle/>
        <a:p>
          <a:endParaRPr lang="en-US"/>
        </a:p>
      </dgm:t>
    </dgm:pt>
    <dgm:pt modelId="{225ADEA3-88A1-418D-AFA3-21FF9FE3B525}">
      <dgm:prSet/>
      <dgm:spPr/>
      <dgm:t>
        <a:bodyPr/>
        <a:lstStyle/>
        <a:p>
          <a:r>
            <a:rPr lang="en-US" dirty="0"/>
            <a:t>informal / formal</a:t>
          </a:r>
        </a:p>
      </dgm:t>
    </dgm:pt>
    <dgm:pt modelId="{374355D5-C77C-45E7-A8EB-3F87A57B4BE9}" type="parTrans" cxnId="{7EAA5D22-DE7C-4F79-AE99-B5FCFBB6C8E1}">
      <dgm:prSet/>
      <dgm:spPr/>
      <dgm:t>
        <a:bodyPr/>
        <a:lstStyle/>
        <a:p>
          <a:endParaRPr lang="en-US"/>
        </a:p>
      </dgm:t>
    </dgm:pt>
    <dgm:pt modelId="{9D8EC094-AE9F-4958-AA81-8153E5E3BDA8}" type="sibTrans" cxnId="{7EAA5D22-DE7C-4F79-AE99-B5FCFBB6C8E1}">
      <dgm:prSet/>
      <dgm:spPr/>
      <dgm:t>
        <a:bodyPr/>
        <a:lstStyle/>
        <a:p>
          <a:endParaRPr lang="en-US"/>
        </a:p>
      </dgm:t>
    </dgm:pt>
    <dgm:pt modelId="{24811994-BE2F-4675-82A1-AA9509EFF982}">
      <dgm:prSet/>
      <dgm:spPr/>
      <dgm:t>
        <a:bodyPr/>
        <a:lstStyle/>
        <a:p>
          <a:r>
            <a:rPr lang="en-US" dirty="0"/>
            <a:t>assessment</a:t>
          </a:r>
        </a:p>
      </dgm:t>
    </dgm:pt>
    <dgm:pt modelId="{F06B1056-0F37-47B8-AC8E-BC74B577B385}" type="parTrans" cxnId="{E503C37A-7EB4-469F-B300-1705A6AEB72E}">
      <dgm:prSet/>
      <dgm:spPr/>
      <dgm:t>
        <a:bodyPr/>
        <a:lstStyle/>
        <a:p>
          <a:endParaRPr lang="en-US"/>
        </a:p>
      </dgm:t>
    </dgm:pt>
    <dgm:pt modelId="{C00FA1C1-E619-4854-8895-43E037B55EDA}" type="sibTrans" cxnId="{E503C37A-7EB4-469F-B300-1705A6AEB72E}">
      <dgm:prSet/>
      <dgm:spPr/>
      <dgm:t>
        <a:bodyPr/>
        <a:lstStyle/>
        <a:p>
          <a:endParaRPr lang="en-US"/>
        </a:p>
      </dgm:t>
    </dgm:pt>
    <dgm:pt modelId="{7F0D71FA-F170-4425-B5CF-8EC028274A51}">
      <dgm:prSet phldrT="[Text]"/>
      <dgm:spPr/>
      <dgm:t>
        <a:bodyPr/>
        <a:lstStyle/>
        <a:p>
          <a:r>
            <a:rPr lang="en-US" dirty="0"/>
            <a:t>appeal</a:t>
          </a:r>
        </a:p>
      </dgm:t>
    </dgm:pt>
    <dgm:pt modelId="{FC90DC8C-0092-40D1-BCB2-2D443221FBDC}" type="parTrans" cxnId="{731B63D2-F52B-4AF8-8068-627F66B4EBC7}">
      <dgm:prSet/>
      <dgm:spPr/>
      <dgm:t>
        <a:bodyPr/>
        <a:lstStyle/>
        <a:p>
          <a:endParaRPr lang="en-US"/>
        </a:p>
      </dgm:t>
    </dgm:pt>
    <dgm:pt modelId="{8E96D3D3-D314-4298-BB34-C3C7FEF151EE}" type="sibTrans" cxnId="{731B63D2-F52B-4AF8-8068-627F66B4EBC7}">
      <dgm:prSet/>
      <dgm:spPr/>
      <dgm:t>
        <a:bodyPr/>
        <a:lstStyle/>
        <a:p>
          <a:endParaRPr lang="en-US"/>
        </a:p>
      </dgm:t>
    </dgm:pt>
    <dgm:pt modelId="{8A304E26-4BDE-4559-B676-D44BFFBF71C8}" type="pres">
      <dgm:prSet presAssocID="{816702C7-83B6-4135-8969-69B9FD2096B9}" presName="Name0" presStyleCnt="0">
        <dgm:presLayoutVars>
          <dgm:dir/>
          <dgm:resizeHandles val="exact"/>
        </dgm:presLayoutVars>
      </dgm:prSet>
      <dgm:spPr/>
    </dgm:pt>
    <dgm:pt modelId="{8AE29D16-F77A-4130-A18A-CD7E482F4AB6}" type="pres">
      <dgm:prSet presAssocID="{24811994-BE2F-4675-82A1-AA9509EFF982}" presName="node" presStyleLbl="node1" presStyleIdx="0" presStyleCnt="7">
        <dgm:presLayoutVars>
          <dgm:bulletEnabled val="1"/>
        </dgm:presLayoutVars>
      </dgm:prSet>
      <dgm:spPr/>
    </dgm:pt>
    <dgm:pt modelId="{ECB2B1C0-B249-4638-A700-D6A1630DCEAF}" type="pres">
      <dgm:prSet presAssocID="{C00FA1C1-E619-4854-8895-43E037B55EDA}" presName="sibTrans" presStyleLbl="sibTrans1D1" presStyleIdx="0" presStyleCnt="6"/>
      <dgm:spPr/>
    </dgm:pt>
    <dgm:pt modelId="{A22B2858-BCFC-4ADD-989C-91E0704A8BAF}" type="pres">
      <dgm:prSet presAssocID="{C00FA1C1-E619-4854-8895-43E037B55EDA}" presName="connectorText" presStyleLbl="sibTrans1D1" presStyleIdx="0" presStyleCnt="6"/>
      <dgm:spPr/>
    </dgm:pt>
    <dgm:pt modelId="{8A6F1043-ED63-448F-9B90-AB1DC639A5B9}" type="pres">
      <dgm:prSet presAssocID="{225ADEA3-88A1-418D-AFA3-21FF9FE3B525}" presName="node" presStyleLbl="node1" presStyleIdx="1" presStyleCnt="7">
        <dgm:presLayoutVars>
          <dgm:bulletEnabled val="1"/>
        </dgm:presLayoutVars>
      </dgm:prSet>
      <dgm:spPr/>
    </dgm:pt>
    <dgm:pt modelId="{1D577863-3B9E-435D-A068-8A80AB21C12B}" type="pres">
      <dgm:prSet presAssocID="{9D8EC094-AE9F-4958-AA81-8153E5E3BDA8}" presName="sibTrans" presStyleLbl="sibTrans1D1" presStyleIdx="1" presStyleCnt="6"/>
      <dgm:spPr/>
    </dgm:pt>
    <dgm:pt modelId="{98B66477-905A-45F5-913B-74F3DD955BD9}" type="pres">
      <dgm:prSet presAssocID="{9D8EC094-AE9F-4958-AA81-8153E5E3BDA8}" presName="connectorText" presStyleLbl="sibTrans1D1" presStyleIdx="1" presStyleCnt="6"/>
      <dgm:spPr/>
    </dgm:pt>
    <dgm:pt modelId="{AEC2BFE3-718D-4FE2-BC82-D0DCC29428F9}" type="pres">
      <dgm:prSet presAssocID="{6F83ABCC-FCC3-4248-A4A6-5A6E975AF395}" presName="node" presStyleLbl="node1" presStyleIdx="2" presStyleCnt="7">
        <dgm:presLayoutVars>
          <dgm:bulletEnabled val="1"/>
        </dgm:presLayoutVars>
      </dgm:prSet>
      <dgm:spPr/>
    </dgm:pt>
    <dgm:pt modelId="{1650372D-C184-4F40-9EE8-8DBE8AF4567F}" type="pres">
      <dgm:prSet presAssocID="{42217DC8-86C3-4843-BA8C-05F5A5BB7742}" presName="sibTrans" presStyleLbl="sibTrans1D1" presStyleIdx="2" presStyleCnt="6"/>
      <dgm:spPr/>
    </dgm:pt>
    <dgm:pt modelId="{A260576C-5EC0-4C0B-920D-76B8E90B9EEC}" type="pres">
      <dgm:prSet presAssocID="{42217DC8-86C3-4843-BA8C-05F5A5BB7742}" presName="connectorText" presStyleLbl="sibTrans1D1" presStyleIdx="2" presStyleCnt="6"/>
      <dgm:spPr/>
    </dgm:pt>
    <dgm:pt modelId="{E7E8FE9A-8D22-40C3-BBEB-3B0D2F1193C2}" type="pres">
      <dgm:prSet presAssocID="{259AD40C-B4FF-481D-9C27-9B80DE49A6ED}" presName="node" presStyleLbl="node1" presStyleIdx="3" presStyleCnt="7">
        <dgm:presLayoutVars>
          <dgm:bulletEnabled val="1"/>
        </dgm:presLayoutVars>
      </dgm:prSet>
      <dgm:spPr/>
    </dgm:pt>
    <dgm:pt modelId="{F7A4224D-8CBA-4A59-B876-71043F7FAC26}" type="pres">
      <dgm:prSet presAssocID="{833699C5-2DE1-4823-A6F6-1A1C09910425}" presName="sibTrans" presStyleLbl="sibTrans1D1" presStyleIdx="3" presStyleCnt="6"/>
      <dgm:spPr/>
    </dgm:pt>
    <dgm:pt modelId="{3ACFF153-9F04-4B0D-AD4D-6CD40F97A6FE}" type="pres">
      <dgm:prSet presAssocID="{833699C5-2DE1-4823-A6F6-1A1C09910425}" presName="connectorText" presStyleLbl="sibTrans1D1" presStyleIdx="3" presStyleCnt="6"/>
      <dgm:spPr/>
    </dgm:pt>
    <dgm:pt modelId="{AD5B7737-2859-40EF-BC3C-2B03260ADAE4}" type="pres">
      <dgm:prSet presAssocID="{28037FEA-27D7-4B2F-97EF-EED5057FE9AD}" presName="node" presStyleLbl="node1" presStyleIdx="4" presStyleCnt="7">
        <dgm:presLayoutVars>
          <dgm:bulletEnabled val="1"/>
        </dgm:presLayoutVars>
      </dgm:prSet>
      <dgm:spPr/>
    </dgm:pt>
    <dgm:pt modelId="{16FE8B27-5DA8-4C0A-BB1F-9820F05C803B}" type="pres">
      <dgm:prSet presAssocID="{7B465885-3C6B-4CE1-8908-984FA9098470}" presName="sibTrans" presStyleLbl="sibTrans1D1" presStyleIdx="4" presStyleCnt="6"/>
      <dgm:spPr/>
    </dgm:pt>
    <dgm:pt modelId="{A3252911-5C1F-4C5E-A06E-6F2D095E7CB7}" type="pres">
      <dgm:prSet presAssocID="{7B465885-3C6B-4CE1-8908-984FA9098470}" presName="connectorText" presStyleLbl="sibTrans1D1" presStyleIdx="4" presStyleCnt="6"/>
      <dgm:spPr/>
    </dgm:pt>
    <dgm:pt modelId="{2E402F6B-1091-49C6-9C40-3498D8A249D0}" type="pres">
      <dgm:prSet presAssocID="{7F0D71FA-F170-4425-B5CF-8EC028274A51}" presName="node" presStyleLbl="node1" presStyleIdx="5" presStyleCnt="7">
        <dgm:presLayoutVars>
          <dgm:bulletEnabled val="1"/>
        </dgm:presLayoutVars>
      </dgm:prSet>
      <dgm:spPr/>
    </dgm:pt>
    <dgm:pt modelId="{D4734389-2ED3-4239-9058-6DF8910B045B}" type="pres">
      <dgm:prSet presAssocID="{8E96D3D3-D314-4298-BB34-C3C7FEF151EE}" presName="sibTrans" presStyleLbl="sibTrans1D1" presStyleIdx="5" presStyleCnt="6"/>
      <dgm:spPr/>
    </dgm:pt>
    <dgm:pt modelId="{711352E3-4B86-45B1-BDAB-E3E013DFA24B}" type="pres">
      <dgm:prSet presAssocID="{8E96D3D3-D314-4298-BB34-C3C7FEF151EE}" presName="connectorText" presStyleLbl="sibTrans1D1" presStyleIdx="5" presStyleCnt="6"/>
      <dgm:spPr/>
    </dgm:pt>
    <dgm:pt modelId="{E821F4DB-9C2C-4A47-ADD9-45710DDCE4B9}" type="pres">
      <dgm:prSet presAssocID="{10A3F562-C21A-4224-86D2-ED69781E4122}" presName="node" presStyleLbl="node1" presStyleIdx="6" presStyleCnt="7">
        <dgm:presLayoutVars>
          <dgm:bulletEnabled val="1"/>
        </dgm:presLayoutVars>
      </dgm:prSet>
      <dgm:spPr/>
    </dgm:pt>
  </dgm:ptLst>
  <dgm:cxnLst>
    <dgm:cxn modelId="{8B000701-0D78-49F7-9247-04B4015710C3}" type="presOf" srcId="{10A3F562-C21A-4224-86D2-ED69781E4122}" destId="{E821F4DB-9C2C-4A47-ADD9-45710DDCE4B9}" srcOrd="0" destOrd="0" presId="urn:microsoft.com/office/officeart/2016/7/layout/RepeatingBendingProcessNew"/>
    <dgm:cxn modelId="{54CCFB06-4B8E-44F4-A4EC-826572C89F0A}" type="presOf" srcId="{833699C5-2DE1-4823-A6F6-1A1C09910425}" destId="{3ACFF153-9F04-4B0D-AD4D-6CD40F97A6FE}" srcOrd="1" destOrd="0" presId="urn:microsoft.com/office/officeart/2016/7/layout/RepeatingBendingProcessNew"/>
    <dgm:cxn modelId="{8F8AA607-479E-4207-AB49-978C6A7D25B3}" type="presOf" srcId="{8E96D3D3-D314-4298-BB34-C3C7FEF151EE}" destId="{711352E3-4B86-45B1-BDAB-E3E013DFA24B}" srcOrd="1" destOrd="0" presId="urn:microsoft.com/office/officeart/2016/7/layout/RepeatingBendingProcessNew"/>
    <dgm:cxn modelId="{B7CC6416-492D-491C-B91E-9AF4BEE6E9A9}" type="presOf" srcId="{7B465885-3C6B-4CE1-8908-984FA9098470}" destId="{16FE8B27-5DA8-4C0A-BB1F-9820F05C803B}" srcOrd="0" destOrd="0" presId="urn:microsoft.com/office/officeart/2016/7/layout/RepeatingBendingProcessNew"/>
    <dgm:cxn modelId="{D0665B21-3F08-4BD3-B647-228E5D31CB4F}" type="presOf" srcId="{8E96D3D3-D314-4298-BB34-C3C7FEF151EE}" destId="{D4734389-2ED3-4239-9058-6DF8910B045B}" srcOrd="0" destOrd="0" presId="urn:microsoft.com/office/officeart/2016/7/layout/RepeatingBendingProcessNew"/>
    <dgm:cxn modelId="{7EAA5D22-DE7C-4F79-AE99-B5FCFBB6C8E1}" srcId="{816702C7-83B6-4135-8969-69B9FD2096B9}" destId="{225ADEA3-88A1-418D-AFA3-21FF9FE3B525}" srcOrd="1" destOrd="0" parTransId="{374355D5-C77C-45E7-A8EB-3F87A57B4BE9}" sibTransId="{9D8EC094-AE9F-4958-AA81-8153E5E3BDA8}"/>
    <dgm:cxn modelId="{2799282E-BC81-4A94-84AC-C383C5AC642A}" srcId="{816702C7-83B6-4135-8969-69B9FD2096B9}" destId="{28037FEA-27D7-4B2F-97EF-EED5057FE9AD}" srcOrd="4" destOrd="0" parTransId="{626FF4CA-59E2-4760-89E5-5D5A85A2D031}" sibTransId="{7B465885-3C6B-4CE1-8908-984FA9098470}"/>
    <dgm:cxn modelId="{4B499D33-67DE-4CCF-974E-CB16B0BB2946}" type="presOf" srcId="{7F0D71FA-F170-4425-B5CF-8EC028274A51}" destId="{2E402F6B-1091-49C6-9C40-3498D8A249D0}" srcOrd="0" destOrd="0" presId="urn:microsoft.com/office/officeart/2016/7/layout/RepeatingBendingProcessNew"/>
    <dgm:cxn modelId="{A7F14F34-2923-414D-88DC-CF6ADAE4EB0E}" type="presOf" srcId="{42217DC8-86C3-4843-BA8C-05F5A5BB7742}" destId="{A260576C-5EC0-4C0B-920D-76B8E90B9EEC}" srcOrd="1" destOrd="0" presId="urn:microsoft.com/office/officeart/2016/7/layout/RepeatingBendingProcessNew"/>
    <dgm:cxn modelId="{9AFC5238-20EB-41A2-AA93-713320EB3B49}" type="presOf" srcId="{C00FA1C1-E619-4854-8895-43E037B55EDA}" destId="{A22B2858-BCFC-4ADD-989C-91E0704A8BAF}" srcOrd="1" destOrd="0" presId="urn:microsoft.com/office/officeart/2016/7/layout/RepeatingBendingProcessNew"/>
    <dgm:cxn modelId="{505C4F50-144C-48C6-9CC5-1F542B3698A2}" type="presOf" srcId="{9D8EC094-AE9F-4958-AA81-8153E5E3BDA8}" destId="{98B66477-905A-45F5-913B-74F3DD955BD9}" srcOrd="1" destOrd="0" presId="urn:microsoft.com/office/officeart/2016/7/layout/RepeatingBendingProcessNew"/>
    <dgm:cxn modelId="{F2A66E65-AFF0-433C-8B3A-BB626746DF17}" type="presOf" srcId="{28037FEA-27D7-4B2F-97EF-EED5057FE9AD}" destId="{AD5B7737-2859-40EF-BC3C-2B03260ADAE4}" srcOrd="0" destOrd="0" presId="urn:microsoft.com/office/officeart/2016/7/layout/RepeatingBendingProcessNew"/>
    <dgm:cxn modelId="{29413277-9DAB-4142-8A21-9C465BFFFD9E}" type="presOf" srcId="{24811994-BE2F-4675-82A1-AA9509EFF982}" destId="{8AE29D16-F77A-4130-A18A-CD7E482F4AB6}" srcOrd="0" destOrd="0" presId="urn:microsoft.com/office/officeart/2016/7/layout/RepeatingBendingProcessNew"/>
    <dgm:cxn modelId="{E503C37A-7EB4-469F-B300-1705A6AEB72E}" srcId="{816702C7-83B6-4135-8969-69B9FD2096B9}" destId="{24811994-BE2F-4675-82A1-AA9509EFF982}" srcOrd="0" destOrd="0" parTransId="{F06B1056-0F37-47B8-AC8E-BC74B577B385}" sibTransId="{C00FA1C1-E619-4854-8895-43E037B55EDA}"/>
    <dgm:cxn modelId="{F0675881-1DC5-4C78-85F4-EB94861BBF64}" srcId="{816702C7-83B6-4135-8969-69B9FD2096B9}" destId="{259AD40C-B4FF-481D-9C27-9B80DE49A6ED}" srcOrd="3" destOrd="0" parTransId="{D1893B52-40E0-4C12-B452-36B669889F04}" sibTransId="{833699C5-2DE1-4823-A6F6-1A1C09910425}"/>
    <dgm:cxn modelId="{0738D185-21DC-4ACE-94F7-43F124317D7B}" srcId="{816702C7-83B6-4135-8969-69B9FD2096B9}" destId="{6F83ABCC-FCC3-4248-A4A6-5A6E975AF395}" srcOrd="2" destOrd="0" parTransId="{27256239-63BA-4BF3-A0A8-FF90BAADC71A}" sibTransId="{42217DC8-86C3-4843-BA8C-05F5A5BB7742}"/>
    <dgm:cxn modelId="{38744593-44C3-4012-80DC-715B45487D03}" type="presOf" srcId="{816702C7-83B6-4135-8969-69B9FD2096B9}" destId="{8A304E26-4BDE-4559-B676-D44BFFBF71C8}" srcOrd="0" destOrd="0" presId="urn:microsoft.com/office/officeart/2016/7/layout/RepeatingBendingProcessNew"/>
    <dgm:cxn modelId="{687AFB96-EC74-4B53-921C-BC5693F61F96}" type="presOf" srcId="{833699C5-2DE1-4823-A6F6-1A1C09910425}" destId="{F7A4224D-8CBA-4A59-B876-71043F7FAC26}" srcOrd="0" destOrd="0" presId="urn:microsoft.com/office/officeart/2016/7/layout/RepeatingBendingProcessNew"/>
    <dgm:cxn modelId="{C39B60B8-B126-4078-B9EA-8F7803442909}" type="presOf" srcId="{7B465885-3C6B-4CE1-8908-984FA9098470}" destId="{A3252911-5C1F-4C5E-A06E-6F2D095E7CB7}" srcOrd="1" destOrd="0" presId="urn:microsoft.com/office/officeart/2016/7/layout/RepeatingBendingProcessNew"/>
    <dgm:cxn modelId="{5ACE2ECE-3D8A-46DE-B1FE-122CF9F40380}" type="presOf" srcId="{225ADEA3-88A1-418D-AFA3-21FF9FE3B525}" destId="{8A6F1043-ED63-448F-9B90-AB1DC639A5B9}" srcOrd="0" destOrd="0" presId="urn:microsoft.com/office/officeart/2016/7/layout/RepeatingBendingProcessNew"/>
    <dgm:cxn modelId="{731B63D2-F52B-4AF8-8068-627F66B4EBC7}" srcId="{816702C7-83B6-4135-8969-69B9FD2096B9}" destId="{7F0D71FA-F170-4425-B5CF-8EC028274A51}" srcOrd="5" destOrd="0" parTransId="{FC90DC8C-0092-40D1-BCB2-2D443221FBDC}" sibTransId="{8E96D3D3-D314-4298-BB34-C3C7FEF151EE}"/>
    <dgm:cxn modelId="{BD7CDDD9-487C-4510-ADFD-8354D4C08C04}" type="presOf" srcId="{C00FA1C1-E619-4854-8895-43E037B55EDA}" destId="{ECB2B1C0-B249-4638-A700-D6A1630DCEAF}" srcOrd="0" destOrd="0" presId="urn:microsoft.com/office/officeart/2016/7/layout/RepeatingBendingProcessNew"/>
    <dgm:cxn modelId="{13EF14DD-D020-41B4-B2DA-08DA628EE4F1}" type="presOf" srcId="{6F83ABCC-FCC3-4248-A4A6-5A6E975AF395}" destId="{AEC2BFE3-718D-4FE2-BC82-D0DCC29428F9}" srcOrd="0" destOrd="0" presId="urn:microsoft.com/office/officeart/2016/7/layout/RepeatingBendingProcessNew"/>
    <dgm:cxn modelId="{C66A16E5-127E-4948-B65A-8AAEDE5A03FC}" type="presOf" srcId="{42217DC8-86C3-4843-BA8C-05F5A5BB7742}" destId="{1650372D-C184-4F40-9EE8-8DBE8AF4567F}" srcOrd="0" destOrd="0" presId="urn:microsoft.com/office/officeart/2016/7/layout/RepeatingBendingProcessNew"/>
    <dgm:cxn modelId="{52F268F0-85B9-4DB6-A796-7C32788D8C50}" srcId="{816702C7-83B6-4135-8969-69B9FD2096B9}" destId="{10A3F562-C21A-4224-86D2-ED69781E4122}" srcOrd="6" destOrd="0" parTransId="{4E482651-5CBC-41FF-9E37-6BEC3279BDC5}" sibTransId="{075AF739-7589-4F9F-8D78-957AE8E2621F}"/>
    <dgm:cxn modelId="{D32639FD-8E55-429C-90F1-A0FD68C08252}" type="presOf" srcId="{259AD40C-B4FF-481D-9C27-9B80DE49A6ED}" destId="{E7E8FE9A-8D22-40C3-BBEB-3B0D2F1193C2}" srcOrd="0" destOrd="0" presId="urn:microsoft.com/office/officeart/2016/7/layout/RepeatingBendingProcessNew"/>
    <dgm:cxn modelId="{DF8D7AFE-DBB7-4F64-9CD1-AFA6A99A4559}" type="presOf" srcId="{9D8EC094-AE9F-4958-AA81-8153E5E3BDA8}" destId="{1D577863-3B9E-435D-A068-8A80AB21C12B}" srcOrd="0" destOrd="0" presId="urn:microsoft.com/office/officeart/2016/7/layout/RepeatingBendingProcessNew"/>
    <dgm:cxn modelId="{44250863-1824-470C-8F11-59BE88E748C0}" type="presParOf" srcId="{8A304E26-4BDE-4559-B676-D44BFFBF71C8}" destId="{8AE29D16-F77A-4130-A18A-CD7E482F4AB6}" srcOrd="0" destOrd="0" presId="urn:microsoft.com/office/officeart/2016/7/layout/RepeatingBendingProcessNew"/>
    <dgm:cxn modelId="{6C24EA0E-D03B-41F2-9997-647BEC1BC8E2}" type="presParOf" srcId="{8A304E26-4BDE-4559-B676-D44BFFBF71C8}" destId="{ECB2B1C0-B249-4638-A700-D6A1630DCEAF}" srcOrd="1" destOrd="0" presId="urn:microsoft.com/office/officeart/2016/7/layout/RepeatingBendingProcessNew"/>
    <dgm:cxn modelId="{4B0A3B35-CA1D-4BF1-93CC-37B79FCABC60}" type="presParOf" srcId="{ECB2B1C0-B249-4638-A700-D6A1630DCEAF}" destId="{A22B2858-BCFC-4ADD-989C-91E0704A8BAF}" srcOrd="0" destOrd="0" presId="urn:microsoft.com/office/officeart/2016/7/layout/RepeatingBendingProcessNew"/>
    <dgm:cxn modelId="{C69820D1-E656-4C28-B59D-B7A3DA041C9F}" type="presParOf" srcId="{8A304E26-4BDE-4559-B676-D44BFFBF71C8}" destId="{8A6F1043-ED63-448F-9B90-AB1DC639A5B9}" srcOrd="2" destOrd="0" presId="urn:microsoft.com/office/officeart/2016/7/layout/RepeatingBendingProcessNew"/>
    <dgm:cxn modelId="{8FA3B09B-7ECF-4B64-94C7-D111C7EA2C65}" type="presParOf" srcId="{8A304E26-4BDE-4559-B676-D44BFFBF71C8}" destId="{1D577863-3B9E-435D-A068-8A80AB21C12B}" srcOrd="3" destOrd="0" presId="urn:microsoft.com/office/officeart/2016/7/layout/RepeatingBendingProcessNew"/>
    <dgm:cxn modelId="{095CBEC3-F486-4468-81CE-7D0AEC167DB6}" type="presParOf" srcId="{1D577863-3B9E-435D-A068-8A80AB21C12B}" destId="{98B66477-905A-45F5-913B-74F3DD955BD9}" srcOrd="0" destOrd="0" presId="urn:microsoft.com/office/officeart/2016/7/layout/RepeatingBendingProcessNew"/>
    <dgm:cxn modelId="{D4369F52-C8B3-4661-805C-2A93D2510932}" type="presParOf" srcId="{8A304E26-4BDE-4559-B676-D44BFFBF71C8}" destId="{AEC2BFE3-718D-4FE2-BC82-D0DCC29428F9}" srcOrd="4" destOrd="0" presId="urn:microsoft.com/office/officeart/2016/7/layout/RepeatingBendingProcessNew"/>
    <dgm:cxn modelId="{3FED33A6-6684-4FD8-AC38-F2A27261A98A}" type="presParOf" srcId="{8A304E26-4BDE-4559-B676-D44BFFBF71C8}" destId="{1650372D-C184-4F40-9EE8-8DBE8AF4567F}" srcOrd="5" destOrd="0" presId="urn:microsoft.com/office/officeart/2016/7/layout/RepeatingBendingProcessNew"/>
    <dgm:cxn modelId="{1199ECD2-C59B-47B1-8F46-7A1CD44E7256}" type="presParOf" srcId="{1650372D-C184-4F40-9EE8-8DBE8AF4567F}" destId="{A260576C-5EC0-4C0B-920D-76B8E90B9EEC}" srcOrd="0" destOrd="0" presId="urn:microsoft.com/office/officeart/2016/7/layout/RepeatingBendingProcessNew"/>
    <dgm:cxn modelId="{4C70A12E-87C8-47DB-AA58-B754AC6BED78}" type="presParOf" srcId="{8A304E26-4BDE-4559-B676-D44BFFBF71C8}" destId="{E7E8FE9A-8D22-40C3-BBEB-3B0D2F1193C2}" srcOrd="6" destOrd="0" presId="urn:microsoft.com/office/officeart/2016/7/layout/RepeatingBendingProcessNew"/>
    <dgm:cxn modelId="{478C82C7-74CC-41B9-8B50-69254EC572AB}" type="presParOf" srcId="{8A304E26-4BDE-4559-B676-D44BFFBF71C8}" destId="{F7A4224D-8CBA-4A59-B876-71043F7FAC26}" srcOrd="7" destOrd="0" presId="urn:microsoft.com/office/officeart/2016/7/layout/RepeatingBendingProcessNew"/>
    <dgm:cxn modelId="{48245FE8-6ED8-46C2-9DD3-2E1F5B04CC3A}" type="presParOf" srcId="{F7A4224D-8CBA-4A59-B876-71043F7FAC26}" destId="{3ACFF153-9F04-4B0D-AD4D-6CD40F97A6FE}" srcOrd="0" destOrd="0" presId="urn:microsoft.com/office/officeart/2016/7/layout/RepeatingBendingProcessNew"/>
    <dgm:cxn modelId="{199402BE-E87F-4B96-9A7C-58CF1E10CC8F}" type="presParOf" srcId="{8A304E26-4BDE-4559-B676-D44BFFBF71C8}" destId="{AD5B7737-2859-40EF-BC3C-2B03260ADAE4}" srcOrd="8" destOrd="0" presId="urn:microsoft.com/office/officeart/2016/7/layout/RepeatingBendingProcessNew"/>
    <dgm:cxn modelId="{D9A83074-035C-4922-8B29-819DE6DAEB4C}" type="presParOf" srcId="{8A304E26-4BDE-4559-B676-D44BFFBF71C8}" destId="{16FE8B27-5DA8-4C0A-BB1F-9820F05C803B}" srcOrd="9" destOrd="0" presId="urn:microsoft.com/office/officeart/2016/7/layout/RepeatingBendingProcessNew"/>
    <dgm:cxn modelId="{9829879E-0030-4A7B-82A7-9F4DF379F9FF}" type="presParOf" srcId="{16FE8B27-5DA8-4C0A-BB1F-9820F05C803B}" destId="{A3252911-5C1F-4C5E-A06E-6F2D095E7CB7}" srcOrd="0" destOrd="0" presId="urn:microsoft.com/office/officeart/2016/7/layout/RepeatingBendingProcessNew"/>
    <dgm:cxn modelId="{D4C419D8-A964-4D51-95A2-D4C01B245B09}" type="presParOf" srcId="{8A304E26-4BDE-4559-B676-D44BFFBF71C8}" destId="{2E402F6B-1091-49C6-9C40-3498D8A249D0}" srcOrd="10" destOrd="0" presId="urn:microsoft.com/office/officeart/2016/7/layout/RepeatingBendingProcessNew"/>
    <dgm:cxn modelId="{DFF202CA-30C7-4226-A3BA-6E8DB702612E}" type="presParOf" srcId="{8A304E26-4BDE-4559-B676-D44BFFBF71C8}" destId="{D4734389-2ED3-4239-9058-6DF8910B045B}" srcOrd="11" destOrd="0" presId="urn:microsoft.com/office/officeart/2016/7/layout/RepeatingBendingProcessNew"/>
    <dgm:cxn modelId="{1DAFEA3C-792E-4C9E-957F-A9CD3BA8CDBA}" type="presParOf" srcId="{D4734389-2ED3-4239-9058-6DF8910B045B}" destId="{711352E3-4B86-45B1-BDAB-E3E013DFA24B}" srcOrd="0" destOrd="0" presId="urn:microsoft.com/office/officeart/2016/7/layout/RepeatingBendingProcessNew"/>
    <dgm:cxn modelId="{495D772A-EC4E-47A4-A07B-F71B5E8806B7}" type="presParOf" srcId="{8A304E26-4BDE-4559-B676-D44BFFBF71C8}" destId="{E821F4DB-9C2C-4A47-ADD9-45710DDCE4B9}"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F84F16-0C08-4188-8000-874AF0D1031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022AD41-ADB5-4597-BAA6-9EC58C5DBA65}">
      <dgm:prSet/>
      <dgm:spPr/>
      <dgm:t>
        <a:bodyPr/>
        <a:lstStyle/>
        <a:p>
          <a:r>
            <a:rPr lang="en-US" dirty="0"/>
            <a:t>MEDICAL EXAM RIGHT AWAY</a:t>
          </a:r>
        </a:p>
      </dgm:t>
    </dgm:pt>
    <dgm:pt modelId="{4E75FE67-C846-47E1-B22A-76D6B8B0C863}" type="parTrans" cxnId="{9FB7418F-0D7B-4B56-9A71-63847F925EB5}">
      <dgm:prSet/>
      <dgm:spPr/>
      <dgm:t>
        <a:bodyPr/>
        <a:lstStyle/>
        <a:p>
          <a:endParaRPr lang="en-US"/>
        </a:p>
      </dgm:t>
    </dgm:pt>
    <dgm:pt modelId="{AC6C2700-C093-49F0-8152-86D302872E1D}" type="sibTrans" cxnId="{9FB7418F-0D7B-4B56-9A71-63847F925EB5}">
      <dgm:prSet/>
      <dgm:spPr/>
      <dgm:t>
        <a:bodyPr/>
        <a:lstStyle/>
        <a:p>
          <a:endParaRPr lang="en-US"/>
        </a:p>
      </dgm:t>
    </dgm:pt>
    <dgm:pt modelId="{01820E5F-08CB-4AD4-B08A-7165F7F49744}">
      <dgm:prSet/>
      <dgm:spPr/>
      <dgm:t>
        <a:bodyPr/>
        <a:lstStyle/>
        <a:p>
          <a:r>
            <a:rPr lang="en-US" dirty="0">
              <a:solidFill>
                <a:srgbClr val="002060"/>
              </a:solidFill>
            </a:rPr>
            <a:t>DON’T SHOWER</a:t>
          </a:r>
        </a:p>
      </dgm:t>
    </dgm:pt>
    <dgm:pt modelId="{6D5875B9-BF8D-42F2-8024-4DB1A711B391}" type="parTrans" cxnId="{388446EF-97FB-4425-9BDA-24C88D70ABCA}">
      <dgm:prSet/>
      <dgm:spPr/>
      <dgm:t>
        <a:bodyPr/>
        <a:lstStyle/>
        <a:p>
          <a:endParaRPr lang="en-US"/>
        </a:p>
      </dgm:t>
    </dgm:pt>
    <dgm:pt modelId="{07F9EA5F-C174-490D-AA48-05884F4AE259}" type="sibTrans" cxnId="{388446EF-97FB-4425-9BDA-24C88D70ABCA}">
      <dgm:prSet/>
      <dgm:spPr/>
      <dgm:t>
        <a:bodyPr/>
        <a:lstStyle/>
        <a:p>
          <a:endParaRPr lang="en-US"/>
        </a:p>
      </dgm:t>
    </dgm:pt>
    <dgm:pt modelId="{7F10C616-A34C-4C72-912D-F951D0CB1DED}">
      <dgm:prSet/>
      <dgm:spPr/>
      <dgm:t>
        <a:bodyPr/>
        <a:lstStyle/>
        <a:p>
          <a:r>
            <a:rPr lang="en-US" dirty="0">
              <a:solidFill>
                <a:srgbClr val="002060"/>
              </a:solidFill>
            </a:rPr>
            <a:t>DON’T THROWING AWAY ITEMS (CONDOMS)</a:t>
          </a:r>
        </a:p>
      </dgm:t>
    </dgm:pt>
    <dgm:pt modelId="{5DD9287A-BB51-44BA-BDF4-61DBF6358E8B}" type="parTrans" cxnId="{DE49969D-557E-438B-8DDE-DE58559E7338}">
      <dgm:prSet/>
      <dgm:spPr/>
      <dgm:t>
        <a:bodyPr/>
        <a:lstStyle/>
        <a:p>
          <a:endParaRPr lang="en-US"/>
        </a:p>
      </dgm:t>
    </dgm:pt>
    <dgm:pt modelId="{A3C9B27F-3931-494E-BEF1-EBF3D2C53614}" type="sibTrans" cxnId="{DE49969D-557E-438B-8DDE-DE58559E7338}">
      <dgm:prSet/>
      <dgm:spPr/>
      <dgm:t>
        <a:bodyPr/>
        <a:lstStyle/>
        <a:p>
          <a:endParaRPr lang="en-US"/>
        </a:p>
      </dgm:t>
    </dgm:pt>
    <dgm:pt modelId="{B5CC83EC-5CE8-42A2-BE9F-144712AC48BC}">
      <dgm:prSet/>
      <dgm:spPr/>
      <dgm:t>
        <a:bodyPr/>
        <a:lstStyle/>
        <a:p>
          <a:r>
            <a:rPr lang="en-US" dirty="0">
              <a:solidFill>
                <a:srgbClr val="002060"/>
              </a:solidFill>
            </a:rPr>
            <a:t>DON’T WASH CLOTHES OR SHEETS</a:t>
          </a:r>
        </a:p>
      </dgm:t>
    </dgm:pt>
    <dgm:pt modelId="{3CE4C400-CC10-4284-9921-DF7751CDC75E}" type="parTrans" cxnId="{C4C12D62-B1FD-4944-A0DA-53FC6723BDA7}">
      <dgm:prSet/>
      <dgm:spPr/>
      <dgm:t>
        <a:bodyPr/>
        <a:lstStyle/>
        <a:p>
          <a:endParaRPr lang="en-US"/>
        </a:p>
      </dgm:t>
    </dgm:pt>
    <dgm:pt modelId="{BD1A64BF-2AE6-4DAC-9262-46894F2AEC50}" type="sibTrans" cxnId="{C4C12D62-B1FD-4944-A0DA-53FC6723BDA7}">
      <dgm:prSet/>
      <dgm:spPr/>
      <dgm:t>
        <a:bodyPr/>
        <a:lstStyle/>
        <a:p>
          <a:endParaRPr lang="en-US"/>
        </a:p>
      </dgm:t>
    </dgm:pt>
    <dgm:pt modelId="{325B3859-BCBD-4713-BAAA-EC35A14F9489}">
      <dgm:prSet/>
      <dgm:spPr/>
      <dgm:t>
        <a:bodyPr/>
        <a:lstStyle/>
        <a:p>
          <a:r>
            <a:rPr lang="en-US"/>
            <a:t>SAVE ELECTRONIC EVIDENCE</a:t>
          </a:r>
        </a:p>
      </dgm:t>
    </dgm:pt>
    <dgm:pt modelId="{228BE09F-FE42-4D05-9E90-9D6FC9E2BFB5}" type="parTrans" cxnId="{1A41AE19-B6CF-4371-90BC-F9DD205D1C4A}">
      <dgm:prSet/>
      <dgm:spPr/>
      <dgm:t>
        <a:bodyPr/>
        <a:lstStyle/>
        <a:p>
          <a:endParaRPr lang="en-US"/>
        </a:p>
      </dgm:t>
    </dgm:pt>
    <dgm:pt modelId="{80B549B1-8A7C-41EF-8F90-D2E01E4A5D95}" type="sibTrans" cxnId="{1A41AE19-B6CF-4371-90BC-F9DD205D1C4A}">
      <dgm:prSet/>
      <dgm:spPr/>
      <dgm:t>
        <a:bodyPr/>
        <a:lstStyle/>
        <a:p>
          <a:endParaRPr lang="en-US"/>
        </a:p>
      </dgm:t>
    </dgm:pt>
    <dgm:pt modelId="{BE8553B7-549D-426E-A43A-D416566C8B17}">
      <dgm:prSet/>
      <dgm:spPr/>
      <dgm:t>
        <a:bodyPr/>
        <a:lstStyle/>
        <a:p>
          <a:r>
            <a:rPr lang="en-US" dirty="0">
              <a:solidFill>
                <a:srgbClr val="002060"/>
              </a:solidFill>
            </a:rPr>
            <a:t>TEXT	</a:t>
          </a:r>
        </a:p>
      </dgm:t>
    </dgm:pt>
    <dgm:pt modelId="{E5CA4CFA-D581-4A9B-AF63-EA0CFD31D1A0}" type="parTrans" cxnId="{6E4EFBCB-D79C-4CEA-8FC1-5319720953EC}">
      <dgm:prSet/>
      <dgm:spPr/>
      <dgm:t>
        <a:bodyPr/>
        <a:lstStyle/>
        <a:p>
          <a:endParaRPr lang="en-US"/>
        </a:p>
      </dgm:t>
    </dgm:pt>
    <dgm:pt modelId="{C51554BB-F95F-4CF7-A91E-E3F0F96CE1DA}" type="sibTrans" cxnId="{6E4EFBCB-D79C-4CEA-8FC1-5319720953EC}">
      <dgm:prSet/>
      <dgm:spPr/>
      <dgm:t>
        <a:bodyPr/>
        <a:lstStyle/>
        <a:p>
          <a:endParaRPr lang="en-US"/>
        </a:p>
      </dgm:t>
    </dgm:pt>
    <dgm:pt modelId="{8E120770-CE2E-4662-8CC0-12D35BAE8C5C}">
      <dgm:prSet/>
      <dgm:spPr/>
      <dgm:t>
        <a:bodyPr/>
        <a:lstStyle/>
        <a:p>
          <a:r>
            <a:rPr lang="en-US" dirty="0">
              <a:solidFill>
                <a:srgbClr val="002060"/>
              </a:solidFill>
            </a:rPr>
            <a:t>SOCIAL MEDIA</a:t>
          </a:r>
        </a:p>
      </dgm:t>
    </dgm:pt>
    <dgm:pt modelId="{4122A114-2A35-435A-895E-A59E0A138DF9}" type="parTrans" cxnId="{14BCBC76-3258-4EC8-BC0D-8518BD51CDFA}">
      <dgm:prSet/>
      <dgm:spPr/>
      <dgm:t>
        <a:bodyPr/>
        <a:lstStyle/>
        <a:p>
          <a:endParaRPr lang="en-US"/>
        </a:p>
      </dgm:t>
    </dgm:pt>
    <dgm:pt modelId="{E65C3F2C-3F05-4D6D-A2CB-BD684247D30B}" type="sibTrans" cxnId="{14BCBC76-3258-4EC8-BC0D-8518BD51CDFA}">
      <dgm:prSet/>
      <dgm:spPr/>
      <dgm:t>
        <a:bodyPr/>
        <a:lstStyle/>
        <a:p>
          <a:endParaRPr lang="en-US"/>
        </a:p>
      </dgm:t>
    </dgm:pt>
    <dgm:pt modelId="{BF7863D5-EAAE-41EC-AE27-3D6152A49D2B}">
      <dgm:prSet/>
      <dgm:spPr/>
      <dgm:t>
        <a:bodyPr/>
        <a:lstStyle/>
        <a:p>
          <a:r>
            <a:rPr lang="en-US" dirty="0">
              <a:solidFill>
                <a:srgbClr val="002060"/>
              </a:solidFill>
            </a:rPr>
            <a:t>EMAIL MESSAGES</a:t>
          </a:r>
        </a:p>
      </dgm:t>
    </dgm:pt>
    <dgm:pt modelId="{A816C7BF-DD92-4C7A-9B23-302EDF1DE23A}" type="parTrans" cxnId="{A93EE13B-CF9C-45BC-BC20-660684AA276E}">
      <dgm:prSet/>
      <dgm:spPr/>
      <dgm:t>
        <a:bodyPr/>
        <a:lstStyle/>
        <a:p>
          <a:endParaRPr lang="en-US"/>
        </a:p>
      </dgm:t>
    </dgm:pt>
    <dgm:pt modelId="{39D79950-B3EE-4937-9AB5-22046DD62C08}" type="sibTrans" cxnId="{A93EE13B-CF9C-45BC-BC20-660684AA276E}">
      <dgm:prSet/>
      <dgm:spPr/>
      <dgm:t>
        <a:bodyPr/>
        <a:lstStyle/>
        <a:p>
          <a:endParaRPr lang="en-US"/>
        </a:p>
      </dgm:t>
    </dgm:pt>
    <dgm:pt modelId="{4579020F-C4BF-45E3-9EDC-90DF3D3DEC0E}">
      <dgm:prSet/>
      <dgm:spPr/>
      <dgm:t>
        <a:bodyPr/>
        <a:lstStyle/>
        <a:p>
          <a:r>
            <a:rPr lang="en-US"/>
            <a:t>REPORT IT!</a:t>
          </a:r>
        </a:p>
      </dgm:t>
    </dgm:pt>
    <dgm:pt modelId="{A67E12A9-0A18-4C53-A708-1B21972B2AEE}" type="parTrans" cxnId="{3C5BB80C-F142-4A21-9CED-49B8811BD793}">
      <dgm:prSet/>
      <dgm:spPr/>
      <dgm:t>
        <a:bodyPr/>
        <a:lstStyle/>
        <a:p>
          <a:endParaRPr lang="en-US"/>
        </a:p>
      </dgm:t>
    </dgm:pt>
    <dgm:pt modelId="{5EDC2FAB-4885-4F7A-B2C4-9BC0D33D1902}" type="sibTrans" cxnId="{3C5BB80C-F142-4A21-9CED-49B8811BD793}">
      <dgm:prSet/>
      <dgm:spPr/>
      <dgm:t>
        <a:bodyPr/>
        <a:lstStyle/>
        <a:p>
          <a:endParaRPr lang="en-US"/>
        </a:p>
      </dgm:t>
    </dgm:pt>
    <dgm:pt modelId="{7FB9FFE8-1772-4F57-B4C7-980296ED0A2B}" type="pres">
      <dgm:prSet presAssocID="{F8F84F16-0C08-4188-8000-874AF0D10313}" presName="linear" presStyleCnt="0">
        <dgm:presLayoutVars>
          <dgm:animLvl val="lvl"/>
          <dgm:resizeHandles val="exact"/>
        </dgm:presLayoutVars>
      </dgm:prSet>
      <dgm:spPr/>
    </dgm:pt>
    <dgm:pt modelId="{FAA39683-E6E3-4C59-B671-D8A5F8EBBA83}" type="pres">
      <dgm:prSet presAssocID="{6022AD41-ADB5-4597-BAA6-9EC58C5DBA65}" presName="parentText" presStyleLbl="node1" presStyleIdx="0" presStyleCnt="3">
        <dgm:presLayoutVars>
          <dgm:chMax val="0"/>
          <dgm:bulletEnabled val="1"/>
        </dgm:presLayoutVars>
      </dgm:prSet>
      <dgm:spPr/>
    </dgm:pt>
    <dgm:pt modelId="{D80ACAD3-E8C5-4499-87D6-823E0C6C25CB}" type="pres">
      <dgm:prSet presAssocID="{6022AD41-ADB5-4597-BAA6-9EC58C5DBA65}" presName="childText" presStyleLbl="revTx" presStyleIdx="0" presStyleCnt="2">
        <dgm:presLayoutVars>
          <dgm:bulletEnabled val="1"/>
        </dgm:presLayoutVars>
      </dgm:prSet>
      <dgm:spPr/>
    </dgm:pt>
    <dgm:pt modelId="{FB6C72C9-AFA6-42EE-B65E-C1DB69E99677}" type="pres">
      <dgm:prSet presAssocID="{325B3859-BCBD-4713-BAAA-EC35A14F9489}" presName="parentText" presStyleLbl="node1" presStyleIdx="1" presStyleCnt="3">
        <dgm:presLayoutVars>
          <dgm:chMax val="0"/>
          <dgm:bulletEnabled val="1"/>
        </dgm:presLayoutVars>
      </dgm:prSet>
      <dgm:spPr/>
    </dgm:pt>
    <dgm:pt modelId="{4254EE62-CCB9-4136-BA70-DC3A120F6314}" type="pres">
      <dgm:prSet presAssocID="{325B3859-BCBD-4713-BAAA-EC35A14F9489}" presName="childText" presStyleLbl="revTx" presStyleIdx="1" presStyleCnt="2">
        <dgm:presLayoutVars>
          <dgm:bulletEnabled val="1"/>
        </dgm:presLayoutVars>
      </dgm:prSet>
      <dgm:spPr/>
    </dgm:pt>
    <dgm:pt modelId="{909A5776-434F-4557-A6A8-493E40E1705C}" type="pres">
      <dgm:prSet presAssocID="{4579020F-C4BF-45E3-9EDC-90DF3D3DEC0E}" presName="parentText" presStyleLbl="node1" presStyleIdx="2" presStyleCnt="3">
        <dgm:presLayoutVars>
          <dgm:chMax val="0"/>
          <dgm:bulletEnabled val="1"/>
        </dgm:presLayoutVars>
      </dgm:prSet>
      <dgm:spPr/>
    </dgm:pt>
  </dgm:ptLst>
  <dgm:cxnLst>
    <dgm:cxn modelId="{2BC72D0B-69CE-42AC-B937-0884620DD46B}" type="presOf" srcId="{4579020F-C4BF-45E3-9EDC-90DF3D3DEC0E}" destId="{909A5776-434F-4557-A6A8-493E40E1705C}" srcOrd="0" destOrd="0" presId="urn:microsoft.com/office/officeart/2005/8/layout/vList2"/>
    <dgm:cxn modelId="{3C5BB80C-F142-4A21-9CED-49B8811BD793}" srcId="{F8F84F16-0C08-4188-8000-874AF0D10313}" destId="{4579020F-C4BF-45E3-9EDC-90DF3D3DEC0E}" srcOrd="2" destOrd="0" parTransId="{A67E12A9-0A18-4C53-A708-1B21972B2AEE}" sibTransId="{5EDC2FAB-4885-4F7A-B2C4-9BC0D33D1902}"/>
    <dgm:cxn modelId="{1A41AE19-B6CF-4371-90BC-F9DD205D1C4A}" srcId="{F8F84F16-0C08-4188-8000-874AF0D10313}" destId="{325B3859-BCBD-4713-BAAA-EC35A14F9489}" srcOrd="1" destOrd="0" parTransId="{228BE09F-FE42-4D05-9E90-9D6FC9E2BFB5}" sibTransId="{80B549B1-8A7C-41EF-8F90-D2E01E4A5D95}"/>
    <dgm:cxn modelId="{A9D2B61A-FD22-40FB-8139-CBBCCF194B4A}" type="presOf" srcId="{F8F84F16-0C08-4188-8000-874AF0D10313}" destId="{7FB9FFE8-1772-4F57-B4C7-980296ED0A2B}" srcOrd="0" destOrd="0" presId="urn:microsoft.com/office/officeart/2005/8/layout/vList2"/>
    <dgm:cxn modelId="{8C807B23-EAFA-48E9-9D06-D2A932C50776}" type="presOf" srcId="{BF7863D5-EAAE-41EC-AE27-3D6152A49D2B}" destId="{4254EE62-CCB9-4136-BA70-DC3A120F6314}" srcOrd="0" destOrd="2" presId="urn:microsoft.com/office/officeart/2005/8/layout/vList2"/>
    <dgm:cxn modelId="{46C0F12B-6655-414E-968A-A2B7744A70E7}" type="presOf" srcId="{BE8553B7-549D-426E-A43A-D416566C8B17}" destId="{4254EE62-CCB9-4136-BA70-DC3A120F6314}" srcOrd="0" destOrd="0" presId="urn:microsoft.com/office/officeart/2005/8/layout/vList2"/>
    <dgm:cxn modelId="{A93EE13B-CF9C-45BC-BC20-660684AA276E}" srcId="{325B3859-BCBD-4713-BAAA-EC35A14F9489}" destId="{BF7863D5-EAAE-41EC-AE27-3D6152A49D2B}" srcOrd="2" destOrd="0" parTransId="{A816C7BF-DD92-4C7A-9B23-302EDF1DE23A}" sibTransId="{39D79950-B3EE-4937-9AB5-22046DD62C08}"/>
    <dgm:cxn modelId="{56FEDB3E-EA7B-4C7F-9DF8-4429934E0220}" type="presOf" srcId="{B5CC83EC-5CE8-42A2-BE9F-144712AC48BC}" destId="{D80ACAD3-E8C5-4499-87D6-823E0C6C25CB}" srcOrd="0" destOrd="2" presId="urn:microsoft.com/office/officeart/2005/8/layout/vList2"/>
    <dgm:cxn modelId="{8B96EE5E-9F96-402A-967A-5659F681322A}" type="presOf" srcId="{7F10C616-A34C-4C72-912D-F951D0CB1DED}" destId="{D80ACAD3-E8C5-4499-87D6-823E0C6C25CB}" srcOrd="0" destOrd="1" presId="urn:microsoft.com/office/officeart/2005/8/layout/vList2"/>
    <dgm:cxn modelId="{C4C12D62-B1FD-4944-A0DA-53FC6723BDA7}" srcId="{6022AD41-ADB5-4597-BAA6-9EC58C5DBA65}" destId="{B5CC83EC-5CE8-42A2-BE9F-144712AC48BC}" srcOrd="2" destOrd="0" parTransId="{3CE4C400-CC10-4284-9921-DF7751CDC75E}" sibTransId="{BD1A64BF-2AE6-4DAC-9262-46894F2AEC50}"/>
    <dgm:cxn modelId="{14BCBC76-3258-4EC8-BC0D-8518BD51CDFA}" srcId="{325B3859-BCBD-4713-BAAA-EC35A14F9489}" destId="{8E120770-CE2E-4662-8CC0-12D35BAE8C5C}" srcOrd="1" destOrd="0" parTransId="{4122A114-2A35-435A-895E-A59E0A138DF9}" sibTransId="{E65C3F2C-3F05-4D6D-A2CB-BD684247D30B}"/>
    <dgm:cxn modelId="{9FB7418F-0D7B-4B56-9A71-63847F925EB5}" srcId="{F8F84F16-0C08-4188-8000-874AF0D10313}" destId="{6022AD41-ADB5-4597-BAA6-9EC58C5DBA65}" srcOrd="0" destOrd="0" parTransId="{4E75FE67-C846-47E1-B22A-76D6B8B0C863}" sibTransId="{AC6C2700-C093-49F0-8152-86D302872E1D}"/>
    <dgm:cxn modelId="{DE49969D-557E-438B-8DDE-DE58559E7338}" srcId="{6022AD41-ADB5-4597-BAA6-9EC58C5DBA65}" destId="{7F10C616-A34C-4C72-912D-F951D0CB1DED}" srcOrd="1" destOrd="0" parTransId="{5DD9287A-BB51-44BA-BDF4-61DBF6358E8B}" sibTransId="{A3C9B27F-3931-494E-BEF1-EBF3D2C53614}"/>
    <dgm:cxn modelId="{239869A8-3859-4519-AF25-734BC1DCE2ED}" type="presOf" srcId="{01820E5F-08CB-4AD4-B08A-7165F7F49744}" destId="{D80ACAD3-E8C5-4499-87D6-823E0C6C25CB}" srcOrd="0" destOrd="0" presId="urn:microsoft.com/office/officeart/2005/8/layout/vList2"/>
    <dgm:cxn modelId="{6E4EFBCB-D79C-4CEA-8FC1-5319720953EC}" srcId="{325B3859-BCBD-4713-BAAA-EC35A14F9489}" destId="{BE8553B7-549D-426E-A43A-D416566C8B17}" srcOrd="0" destOrd="0" parTransId="{E5CA4CFA-D581-4A9B-AF63-EA0CFD31D1A0}" sibTransId="{C51554BB-F95F-4CF7-A91E-E3F0F96CE1DA}"/>
    <dgm:cxn modelId="{30A779EA-F75B-4BAE-8447-C6FDE7A2948C}" type="presOf" srcId="{6022AD41-ADB5-4597-BAA6-9EC58C5DBA65}" destId="{FAA39683-E6E3-4C59-B671-D8A5F8EBBA83}" srcOrd="0" destOrd="0" presId="urn:microsoft.com/office/officeart/2005/8/layout/vList2"/>
    <dgm:cxn modelId="{2787B5EE-824B-4586-B75F-C97FDB4ED14E}" type="presOf" srcId="{325B3859-BCBD-4713-BAAA-EC35A14F9489}" destId="{FB6C72C9-AFA6-42EE-B65E-C1DB69E99677}" srcOrd="0" destOrd="0" presId="urn:microsoft.com/office/officeart/2005/8/layout/vList2"/>
    <dgm:cxn modelId="{388446EF-97FB-4425-9BDA-24C88D70ABCA}" srcId="{6022AD41-ADB5-4597-BAA6-9EC58C5DBA65}" destId="{01820E5F-08CB-4AD4-B08A-7165F7F49744}" srcOrd="0" destOrd="0" parTransId="{6D5875B9-BF8D-42F2-8024-4DB1A711B391}" sibTransId="{07F9EA5F-C174-490D-AA48-05884F4AE259}"/>
    <dgm:cxn modelId="{8C69E9FB-2E6A-4595-A0E9-A5D64A7308CD}" type="presOf" srcId="{8E120770-CE2E-4662-8CC0-12D35BAE8C5C}" destId="{4254EE62-CCB9-4136-BA70-DC3A120F6314}" srcOrd="0" destOrd="1" presId="urn:microsoft.com/office/officeart/2005/8/layout/vList2"/>
    <dgm:cxn modelId="{6438BFCE-D865-4583-8BE1-88E5A1836945}" type="presParOf" srcId="{7FB9FFE8-1772-4F57-B4C7-980296ED0A2B}" destId="{FAA39683-E6E3-4C59-B671-D8A5F8EBBA83}" srcOrd="0" destOrd="0" presId="urn:microsoft.com/office/officeart/2005/8/layout/vList2"/>
    <dgm:cxn modelId="{48299C26-2FAA-451A-A2C2-723803A09DEA}" type="presParOf" srcId="{7FB9FFE8-1772-4F57-B4C7-980296ED0A2B}" destId="{D80ACAD3-E8C5-4499-87D6-823E0C6C25CB}" srcOrd="1" destOrd="0" presId="urn:microsoft.com/office/officeart/2005/8/layout/vList2"/>
    <dgm:cxn modelId="{6EB3F813-322C-45A3-90C6-E7B95DDA1292}" type="presParOf" srcId="{7FB9FFE8-1772-4F57-B4C7-980296ED0A2B}" destId="{FB6C72C9-AFA6-42EE-B65E-C1DB69E99677}" srcOrd="2" destOrd="0" presId="urn:microsoft.com/office/officeart/2005/8/layout/vList2"/>
    <dgm:cxn modelId="{4BE2BD84-E4D5-403B-942E-D724DE940B6C}" type="presParOf" srcId="{7FB9FFE8-1772-4F57-B4C7-980296ED0A2B}" destId="{4254EE62-CCB9-4136-BA70-DC3A120F6314}" srcOrd="3" destOrd="0" presId="urn:microsoft.com/office/officeart/2005/8/layout/vList2"/>
    <dgm:cxn modelId="{D2FFF2CB-160F-47A2-9A36-84F88BEECE07}" type="presParOf" srcId="{7FB9FFE8-1772-4F57-B4C7-980296ED0A2B}" destId="{909A5776-434F-4557-A6A8-493E40E1705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F0693-32D0-464A-BDD6-F02727BF1523}">
      <dsp:nvSpPr>
        <dsp:cNvPr id="0" name=""/>
        <dsp:cNvSpPr/>
      </dsp:nvSpPr>
      <dsp:spPr>
        <a:xfrm>
          <a:off x="581501" y="2044"/>
          <a:ext cx="2779811" cy="16678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Physical Abuse</a:t>
          </a:r>
        </a:p>
      </dsp:txBody>
      <dsp:txXfrm>
        <a:off x="581501" y="2044"/>
        <a:ext cx="2779811" cy="1667887"/>
      </dsp:txXfrm>
    </dsp:sp>
    <dsp:sp modelId="{37775BCE-4E14-4AD3-B514-B1EB8B739B90}">
      <dsp:nvSpPr>
        <dsp:cNvPr id="0" name=""/>
        <dsp:cNvSpPr/>
      </dsp:nvSpPr>
      <dsp:spPr>
        <a:xfrm>
          <a:off x="3639294" y="2044"/>
          <a:ext cx="2779811" cy="1667887"/>
        </a:xfrm>
        <a:prstGeom prst="rect">
          <a:avLst/>
        </a:prstGeom>
        <a:solidFill>
          <a:schemeClr val="accent2">
            <a:hueOff val="1288722"/>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Verbal Abuse</a:t>
          </a:r>
        </a:p>
      </dsp:txBody>
      <dsp:txXfrm>
        <a:off x="3639294" y="2044"/>
        <a:ext cx="2779811" cy="1667887"/>
      </dsp:txXfrm>
    </dsp:sp>
    <dsp:sp modelId="{5B4810E4-B701-48D8-90AD-5D98A56D4C1D}">
      <dsp:nvSpPr>
        <dsp:cNvPr id="0" name=""/>
        <dsp:cNvSpPr/>
      </dsp:nvSpPr>
      <dsp:spPr>
        <a:xfrm>
          <a:off x="6697087" y="2044"/>
          <a:ext cx="2779811" cy="1667887"/>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Extreme Jealousy</a:t>
          </a:r>
          <a:endParaRPr lang="en-US" sz="2400" kern="1200" dirty="0"/>
        </a:p>
      </dsp:txBody>
      <dsp:txXfrm>
        <a:off x="6697087" y="2044"/>
        <a:ext cx="2779811" cy="1667887"/>
      </dsp:txXfrm>
    </dsp:sp>
    <dsp:sp modelId="{2DDEE185-3A72-403B-8EAD-2331F2D4CF6F}">
      <dsp:nvSpPr>
        <dsp:cNvPr id="0" name=""/>
        <dsp:cNvSpPr/>
      </dsp:nvSpPr>
      <dsp:spPr>
        <a:xfrm>
          <a:off x="581501" y="1947913"/>
          <a:ext cx="2779811" cy="1667887"/>
        </a:xfrm>
        <a:prstGeom prst="rect">
          <a:avLst/>
        </a:prstGeom>
        <a:solidFill>
          <a:schemeClr val="accent2">
            <a:hueOff val="3866168"/>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Isolation</a:t>
          </a:r>
        </a:p>
      </dsp:txBody>
      <dsp:txXfrm>
        <a:off x="581501" y="1947913"/>
        <a:ext cx="2779811" cy="1667887"/>
      </dsp:txXfrm>
    </dsp:sp>
    <dsp:sp modelId="{85B94C32-4E21-4414-BE92-91366D8BA26B}">
      <dsp:nvSpPr>
        <dsp:cNvPr id="0" name=""/>
        <dsp:cNvSpPr/>
      </dsp:nvSpPr>
      <dsp:spPr>
        <a:xfrm>
          <a:off x="3639294" y="1947913"/>
          <a:ext cx="2779811" cy="1667887"/>
        </a:xfrm>
        <a:prstGeom prst="rect">
          <a:avLst/>
        </a:prstGeom>
        <a:solidFill>
          <a:schemeClr val="accent2">
            <a:hueOff val="5154890"/>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Controlling</a:t>
          </a:r>
          <a:endParaRPr lang="en-US" sz="2400" kern="1200" dirty="0"/>
        </a:p>
      </dsp:txBody>
      <dsp:txXfrm>
        <a:off x="3639294" y="1947913"/>
        <a:ext cx="2779811" cy="1667887"/>
      </dsp:txXfrm>
    </dsp:sp>
    <dsp:sp modelId="{0F9F6CD8-9B31-48AF-9E6B-AD004563C0E8}">
      <dsp:nvSpPr>
        <dsp:cNvPr id="0" name=""/>
        <dsp:cNvSpPr/>
      </dsp:nvSpPr>
      <dsp:spPr>
        <a:xfrm>
          <a:off x="6697087" y="1947913"/>
          <a:ext cx="2779811" cy="1667887"/>
        </a:xfrm>
        <a:prstGeom prst="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Electronic</a:t>
          </a:r>
          <a:endParaRPr lang="en-US" sz="2400" kern="1200" dirty="0"/>
        </a:p>
      </dsp:txBody>
      <dsp:txXfrm>
        <a:off x="6697087" y="1947913"/>
        <a:ext cx="2779811" cy="1667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C710A-0244-4949-AB31-BC85601123E9}">
      <dsp:nvSpPr>
        <dsp:cNvPr id="0" name=""/>
        <dsp:cNvSpPr/>
      </dsp:nvSpPr>
      <dsp:spPr>
        <a:xfrm>
          <a:off x="0" y="386383"/>
          <a:ext cx="10058399" cy="932399"/>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(non-emergency: 334-501-3100)</a:t>
          </a:r>
        </a:p>
        <a:p>
          <a:pPr marL="171450" lvl="1" indent="-171450" algn="l" defTabSz="711200">
            <a:lnSpc>
              <a:spcPct val="90000"/>
            </a:lnSpc>
            <a:spcBef>
              <a:spcPct val="0"/>
            </a:spcBef>
            <a:spcAft>
              <a:spcPct val="15000"/>
            </a:spcAft>
            <a:buChar char="•"/>
          </a:pPr>
          <a:r>
            <a:rPr lang="en-US" sz="1600" kern="1200" dirty="0"/>
            <a:t>Address: 141 N Ross Street, Auburn, Al</a:t>
          </a:r>
        </a:p>
      </dsp:txBody>
      <dsp:txXfrm>
        <a:off x="0" y="386383"/>
        <a:ext cx="10058399" cy="932399"/>
      </dsp:txXfrm>
    </dsp:sp>
    <dsp:sp modelId="{5064ADC2-74E9-4322-8BBE-D9E2F97E24EA}">
      <dsp:nvSpPr>
        <dsp:cNvPr id="0" name=""/>
        <dsp:cNvSpPr/>
      </dsp:nvSpPr>
      <dsp:spPr>
        <a:xfrm>
          <a:off x="502920" y="150223"/>
          <a:ext cx="7040880"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dirty="0"/>
            <a:t>Auburn Police Department</a:t>
          </a:r>
        </a:p>
      </dsp:txBody>
      <dsp:txXfrm>
        <a:off x="525977" y="173280"/>
        <a:ext cx="6994766" cy="426206"/>
      </dsp:txXfrm>
    </dsp:sp>
    <dsp:sp modelId="{599F4216-A604-44F5-BB06-43AB5B042EEF}">
      <dsp:nvSpPr>
        <dsp:cNvPr id="0" name=""/>
        <dsp:cNvSpPr/>
      </dsp:nvSpPr>
      <dsp:spPr>
        <a:xfrm>
          <a:off x="0" y="1641343"/>
          <a:ext cx="10058399" cy="1461599"/>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TITLE IX COORDINATOR, Kelley Taylor, email: </a:t>
          </a:r>
          <a:r>
            <a:rPr lang="en-US" sz="1600" kern="1200">
              <a:hlinkClick xmlns:r="http://schemas.openxmlformats.org/officeDocument/2006/relationships" r:id="rId1"/>
            </a:rPr>
            <a:t>taylokg@auburn.edu</a:t>
          </a:r>
          <a:endParaRPr lang="en-US" sz="1600" kern="1200"/>
        </a:p>
        <a:p>
          <a:pPr marL="171450" lvl="1" indent="-171450" algn="l" defTabSz="711200">
            <a:lnSpc>
              <a:spcPct val="90000"/>
            </a:lnSpc>
            <a:spcBef>
              <a:spcPct val="0"/>
            </a:spcBef>
            <a:spcAft>
              <a:spcPct val="15000"/>
            </a:spcAft>
            <a:buChar char="•"/>
          </a:pPr>
          <a:r>
            <a:rPr lang="en-US" sz="1600" kern="1200"/>
            <a:t>call: 334-844-4794</a:t>
          </a:r>
        </a:p>
        <a:p>
          <a:pPr marL="171450" lvl="1" indent="-171450" algn="l" defTabSz="711200">
            <a:lnSpc>
              <a:spcPct val="90000"/>
            </a:lnSpc>
            <a:spcBef>
              <a:spcPct val="0"/>
            </a:spcBef>
            <a:spcAft>
              <a:spcPct val="15000"/>
            </a:spcAft>
            <a:buChar char="•"/>
          </a:pPr>
          <a:r>
            <a:rPr lang="en-US" sz="1600" kern="1200"/>
            <a:t>walk-in 317 Foy Hall</a:t>
          </a:r>
        </a:p>
        <a:p>
          <a:pPr marL="171450" lvl="1" indent="-171450" algn="l" defTabSz="711200">
            <a:lnSpc>
              <a:spcPct val="90000"/>
            </a:lnSpc>
            <a:spcBef>
              <a:spcPct val="0"/>
            </a:spcBef>
            <a:spcAft>
              <a:spcPct val="15000"/>
            </a:spcAft>
            <a:buChar char="•"/>
          </a:pPr>
          <a:r>
            <a:rPr lang="en-US" sz="1600" kern="1200"/>
            <a:t>Online-Reporting Form </a:t>
          </a:r>
          <a:r>
            <a:rPr lang="en-US" sz="1600" kern="1200">
              <a:hlinkClick xmlns:r="http://schemas.openxmlformats.org/officeDocument/2006/relationships" r:id="rId2"/>
            </a:rPr>
            <a:t>www.auburn.edu/titleix</a:t>
          </a:r>
          <a:r>
            <a:rPr lang="en-US" sz="1600" kern="1200"/>
            <a:t> </a:t>
          </a:r>
        </a:p>
      </dsp:txBody>
      <dsp:txXfrm>
        <a:off x="0" y="1641343"/>
        <a:ext cx="10058399" cy="1461599"/>
      </dsp:txXfrm>
    </dsp:sp>
    <dsp:sp modelId="{6688DFE7-33A2-441D-82F4-1D50F56BADB1}">
      <dsp:nvSpPr>
        <dsp:cNvPr id="0" name=""/>
        <dsp:cNvSpPr/>
      </dsp:nvSpPr>
      <dsp:spPr>
        <a:xfrm>
          <a:off x="502920" y="1405183"/>
          <a:ext cx="7040880" cy="4723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a:t>AA/EEO &amp; Title IX Office: </a:t>
          </a:r>
        </a:p>
      </dsp:txBody>
      <dsp:txXfrm>
        <a:off x="525977" y="1428240"/>
        <a:ext cx="6994766" cy="426206"/>
      </dsp:txXfrm>
    </dsp:sp>
    <dsp:sp modelId="{004BC8B8-7B62-4903-8493-6F5FDA9C1338}">
      <dsp:nvSpPr>
        <dsp:cNvPr id="0" name=""/>
        <dsp:cNvSpPr/>
      </dsp:nvSpPr>
      <dsp:spPr>
        <a:xfrm>
          <a:off x="0" y="3425503"/>
          <a:ext cx="10058399" cy="1159199"/>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u="sng" kern="1200"/>
            <a:t>Student Counseling &amp; Psychological Services </a:t>
          </a:r>
          <a:r>
            <a:rPr lang="en-US" sz="1600" kern="1200"/>
            <a:t>- 2086 Student Center - phone:334-844-5123</a:t>
          </a:r>
        </a:p>
        <a:p>
          <a:pPr marL="171450" lvl="1" indent="-171450" algn="l" defTabSz="711200">
            <a:lnSpc>
              <a:spcPct val="90000"/>
            </a:lnSpc>
            <a:spcBef>
              <a:spcPct val="0"/>
            </a:spcBef>
            <a:spcAft>
              <a:spcPct val="15000"/>
            </a:spcAft>
            <a:buChar char="•"/>
          </a:pPr>
          <a:r>
            <a:rPr lang="en-US" sz="1600" kern="1200" dirty="0"/>
            <a:t>S</a:t>
          </a:r>
          <a:r>
            <a:rPr lang="en-US" sz="1600" u="sng" kern="1200" dirty="0"/>
            <a:t>afe Harbor </a:t>
          </a:r>
          <a:r>
            <a:rPr lang="en-US" sz="1600" kern="1200" dirty="0"/>
            <a:t>(advocates for students and employees) - 1206 Student Center – phone: 24/7 crisis # 334-844-safe (7233) </a:t>
          </a:r>
        </a:p>
      </dsp:txBody>
      <dsp:txXfrm>
        <a:off x="0" y="3425503"/>
        <a:ext cx="10058399" cy="1159199"/>
      </dsp:txXfrm>
    </dsp:sp>
    <dsp:sp modelId="{2FBF0344-465E-48D7-A2C6-C987900866E8}">
      <dsp:nvSpPr>
        <dsp:cNvPr id="0" name=""/>
        <dsp:cNvSpPr/>
      </dsp:nvSpPr>
      <dsp:spPr>
        <a:xfrm>
          <a:off x="502920" y="3189343"/>
          <a:ext cx="7040880" cy="4723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a:t>Confidential Resources: </a:t>
          </a:r>
        </a:p>
      </dsp:txBody>
      <dsp:txXfrm>
        <a:off x="525977" y="3212400"/>
        <a:ext cx="699476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80B04-A0C1-4C51-A083-EF5386B42CC9}">
      <dsp:nvSpPr>
        <dsp:cNvPr id="0" name=""/>
        <dsp:cNvSpPr/>
      </dsp:nvSpPr>
      <dsp:spPr>
        <a:xfrm>
          <a:off x="287043" y="931422"/>
          <a:ext cx="892125" cy="892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2F404-9534-4EA0-B6F0-75FC35CC1405}">
      <dsp:nvSpPr>
        <dsp:cNvPr id="0" name=""/>
        <dsp:cNvSpPr/>
      </dsp:nvSpPr>
      <dsp:spPr>
        <a:xfrm>
          <a:off x="477168" y="1121547"/>
          <a:ext cx="511875" cy="51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D3AA6C-3CE0-4AD7-A88F-CD331ECB8EE8}">
      <dsp:nvSpPr>
        <dsp:cNvPr id="0" name=""/>
        <dsp:cNvSpPr/>
      </dsp:nvSpPr>
      <dsp:spPr>
        <a:xfrm>
          <a:off x="1856"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NO CONTACT DIRECTIVES</a:t>
          </a:r>
        </a:p>
      </dsp:txBody>
      <dsp:txXfrm>
        <a:off x="1856" y="2101422"/>
        <a:ext cx="1462500" cy="585000"/>
      </dsp:txXfrm>
    </dsp:sp>
    <dsp:sp modelId="{213E8911-A86A-4825-BF87-8380D07F95D5}">
      <dsp:nvSpPr>
        <dsp:cNvPr id="0" name=""/>
        <dsp:cNvSpPr/>
      </dsp:nvSpPr>
      <dsp:spPr>
        <a:xfrm>
          <a:off x="2005481" y="931422"/>
          <a:ext cx="892125" cy="892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B05CC-2A8B-4277-B418-B43BBE93A54D}">
      <dsp:nvSpPr>
        <dsp:cNvPr id="0" name=""/>
        <dsp:cNvSpPr/>
      </dsp:nvSpPr>
      <dsp:spPr>
        <a:xfrm>
          <a:off x="2195606" y="1121547"/>
          <a:ext cx="511875" cy="51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7F3ED4-6497-4D88-87CE-B835F70A80A1}">
      <dsp:nvSpPr>
        <dsp:cNvPr id="0" name=""/>
        <dsp:cNvSpPr/>
      </dsp:nvSpPr>
      <dsp:spPr>
        <a:xfrm>
          <a:off x="1720293"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SAFETY PLANNING</a:t>
          </a:r>
        </a:p>
      </dsp:txBody>
      <dsp:txXfrm>
        <a:off x="1720293" y="2101422"/>
        <a:ext cx="1462500" cy="585000"/>
      </dsp:txXfrm>
    </dsp:sp>
    <dsp:sp modelId="{1701ACAA-CA99-4E6B-AC9E-75641A58297C}">
      <dsp:nvSpPr>
        <dsp:cNvPr id="0" name=""/>
        <dsp:cNvSpPr/>
      </dsp:nvSpPr>
      <dsp:spPr>
        <a:xfrm>
          <a:off x="3723918" y="931422"/>
          <a:ext cx="892125" cy="892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7AA0C-43E6-4B50-9E2D-CE7352871B20}">
      <dsp:nvSpPr>
        <dsp:cNvPr id="0" name=""/>
        <dsp:cNvSpPr/>
      </dsp:nvSpPr>
      <dsp:spPr>
        <a:xfrm>
          <a:off x="3914043" y="1121547"/>
          <a:ext cx="511875" cy="51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A2CB21-5BE4-474D-9960-09D3BC0925BB}">
      <dsp:nvSpPr>
        <dsp:cNvPr id="0" name=""/>
        <dsp:cNvSpPr/>
      </dsp:nvSpPr>
      <dsp:spPr>
        <a:xfrm>
          <a:off x="3438731"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SCHEDULE CHANGES (ACADEMIC OR WORK)</a:t>
          </a:r>
        </a:p>
      </dsp:txBody>
      <dsp:txXfrm>
        <a:off x="3438731" y="2101422"/>
        <a:ext cx="1462500" cy="585000"/>
      </dsp:txXfrm>
    </dsp:sp>
    <dsp:sp modelId="{10A4BACB-3B8E-46DB-ABD3-94B7DF6ECA0A}">
      <dsp:nvSpPr>
        <dsp:cNvPr id="0" name=""/>
        <dsp:cNvSpPr/>
      </dsp:nvSpPr>
      <dsp:spPr>
        <a:xfrm>
          <a:off x="5442356" y="931422"/>
          <a:ext cx="892125" cy="8921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D9885-7530-4677-A164-4ED05B13460B}">
      <dsp:nvSpPr>
        <dsp:cNvPr id="0" name=""/>
        <dsp:cNvSpPr/>
      </dsp:nvSpPr>
      <dsp:spPr>
        <a:xfrm>
          <a:off x="5632481" y="1121547"/>
          <a:ext cx="511875" cy="5118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9ACF04-B621-45AC-839E-AB21CCE43FC6}">
      <dsp:nvSpPr>
        <dsp:cNvPr id="0" name=""/>
        <dsp:cNvSpPr/>
      </dsp:nvSpPr>
      <dsp:spPr>
        <a:xfrm>
          <a:off x="5157168"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ON CAMPUS HOUSING CHANGES</a:t>
          </a:r>
        </a:p>
      </dsp:txBody>
      <dsp:txXfrm>
        <a:off x="5157168" y="2101422"/>
        <a:ext cx="1462500" cy="585000"/>
      </dsp:txXfrm>
    </dsp:sp>
    <dsp:sp modelId="{CA1D23B1-93D1-4E08-B6B3-8CDDA977C4B7}">
      <dsp:nvSpPr>
        <dsp:cNvPr id="0" name=""/>
        <dsp:cNvSpPr/>
      </dsp:nvSpPr>
      <dsp:spPr>
        <a:xfrm>
          <a:off x="7160793" y="931422"/>
          <a:ext cx="892125" cy="89212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95518-38CF-45F3-BFB2-9A20B71089D8}">
      <dsp:nvSpPr>
        <dsp:cNvPr id="0" name=""/>
        <dsp:cNvSpPr/>
      </dsp:nvSpPr>
      <dsp:spPr>
        <a:xfrm>
          <a:off x="7350918" y="1121547"/>
          <a:ext cx="511875" cy="5118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3890CD-4FA1-40F4-A1A3-A55223AB57A7}">
      <dsp:nvSpPr>
        <dsp:cNvPr id="0" name=""/>
        <dsp:cNvSpPr/>
      </dsp:nvSpPr>
      <dsp:spPr>
        <a:xfrm>
          <a:off x="6875606"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RESTRICTIONS</a:t>
          </a:r>
        </a:p>
      </dsp:txBody>
      <dsp:txXfrm>
        <a:off x="6875606" y="2101422"/>
        <a:ext cx="1462500" cy="585000"/>
      </dsp:txXfrm>
    </dsp:sp>
    <dsp:sp modelId="{706E425A-5C66-4F6F-B89D-1B8130CE9E98}">
      <dsp:nvSpPr>
        <dsp:cNvPr id="0" name=""/>
        <dsp:cNvSpPr/>
      </dsp:nvSpPr>
      <dsp:spPr>
        <a:xfrm>
          <a:off x="8879231" y="931422"/>
          <a:ext cx="892125" cy="892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0BAE9E-73FF-41AD-8FC8-06BDC70655EE}">
      <dsp:nvSpPr>
        <dsp:cNvPr id="0" name=""/>
        <dsp:cNvSpPr/>
      </dsp:nvSpPr>
      <dsp:spPr>
        <a:xfrm>
          <a:off x="9069356" y="1121547"/>
          <a:ext cx="511875" cy="5118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CBF46F-BDB4-4B95-BDFC-B779E3F485F6}">
      <dsp:nvSpPr>
        <dsp:cNvPr id="0" name=""/>
        <dsp:cNvSpPr/>
      </dsp:nvSpPr>
      <dsp:spPr>
        <a:xfrm>
          <a:off x="8594043"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EMERGENCY REMOVAL / SUSPENSIONS</a:t>
          </a:r>
        </a:p>
      </dsp:txBody>
      <dsp:txXfrm>
        <a:off x="8594043" y="2101422"/>
        <a:ext cx="1462500" cy="58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2B1C0-B249-4638-A700-D6A1630DCEAF}">
      <dsp:nvSpPr>
        <dsp:cNvPr id="0" name=""/>
        <dsp:cNvSpPr/>
      </dsp:nvSpPr>
      <dsp:spPr>
        <a:xfrm>
          <a:off x="3403272" y="623069"/>
          <a:ext cx="481111" cy="91440"/>
        </a:xfrm>
        <a:custGeom>
          <a:avLst/>
          <a:gdLst/>
          <a:ahLst/>
          <a:cxnLst/>
          <a:rect l="0" t="0" r="0" b="0"/>
          <a:pathLst>
            <a:path>
              <a:moveTo>
                <a:pt x="0" y="45720"/>
              </a:moveTo>
              <a:lnTo>
                <a:pt x="481111"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1035" y="666231"/>
        <a:ext cx="25585" cy="5117"/>
      </dsp:txXfrm>
    </dsp:sp>
    <dsp:sp modelId="{8AE29D16-F77A-4130-A18A-CD7E482F4AB6}">
      <dsp:nvSpPr>
        <dsp:cNvPr id="0" name=""/>
        <dsp:cNvSpPr/>
      </dsp:nvSpPr>
      <dsp:spPr>
        <a:xfrm>
          <a:off x="1180241" y="1340"/>
          <a:ext cx="2224831" cy="13348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assessment</a:t>
          </a:r>
        </a:p>
      </dsp:txBody>
      <dsp:txXfrm>
        <a:off x="1180241" y="1340"/>
        <a:ext cx="2224831" cy="1334898"/>
      </dsp:txXfrm>
    </dsp:sp>
    <dsp:sp modelId="{1D577863-3B9E-435D-A068-8A80AB21C12B}">
      <dsp:nvSpPr>
        <dsp:cNvPr id="0" name=""/>
        <dsp:cNvSpPr/>
      </dsp:nvSpPr>
      <dsp:spPr>
        <a:xfrm>
          <a:off x="6139815" y="623069"/>
          <a:ext cx="481111" cy="91440"/>
        </a:xfrm>
        <a:custGeom>
          <a:avLst/>
          <a:gdLst/>
          <a:ahLst/>
          <a:cxnLst/>
          <a:rect l="0" t="0" r="0" b="0"/>
          <a:pathLst>
            <a:path>
              <a:moveTo>
                <a:pt x="0" y="45720"/>
              </a:moveTo>
              <a:lnTo>
                <a:pt x="481111"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67578" y="666231"/>
        <a:ext cx="25585" cy="5117"/>
      </dsp:txXfrm>
    </dsp:sp>
    <dsp:sp modelId="{8A6F1043-ED63-448F-9B90-AB1DC639A5B9}">
      <dsp:nvSpPr>
        <dsp:cNvPr id="0" name=""/>
        <dsp:cNvSpPr/>
      </dsp:nvSpPr>
      <dsp:spPr>
        <a:xfrm>
          <a:off x="3916784" y="1340"/>
          <a:ext cx="2224831" cy="13348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informal / formal</a:t>
          </a:r>
        </a:p>
      </dsp:txBody>
      <dsp:txXfrm>
        <a:off x="3916784" y="1340"/>
        <a:ext cx="2224831" cy="1334898"/>
      </dsp:txXfrm>
    </dsp:sp>
    <dsp:sp modelId="{1650372D-C184-4F40-9EE8-8DBE8AF4567F}">
      <dsp:nvSpPr>
        <dsp:cNvPr id="0" name=""/>
        <dsp:cNvSpPr/>
      </dsp:nvSpPr>
      <dsp:spPr>
        <a:xfrm>
          <a:off x="2292657" y="1334439"/>
          <a:ext cx="5473085" cy="481111"/>
        </a:xfrm>
        <a:custGeom>
          <a:avLst/>
          <a:gdLst/>
          <a:ahLst/>
          <a:cxnLst/>
          <a:rect l="0" t="0" r="0" b="0"/>
          <a:pathLst>
            <a:path>
              <a:moveTo>
                <a:pt x="5473085" y="0"/>
              </a:moveTo>
              <a:lnTo>
                <a:pt x="5473085" y="257655"/>
              </a:lnTo>
              <a:lnTo>
                <a:pt x="0" y="257655"/>
              </a:lnTo>
              <a:lnTo>
                <a:pt x="0" y="481111"/>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1776" y="1572436"/>
        <a:ext cx="274847" cy="5117"/>
      </dsp:txXfrm>
    </dsp:sp>
    <dsp:sp modelId="{AEC2BFE3-718D-4FE2-BC82-D0DCC29428F9}">
      <dsp:nvSpPr>
        <dsp:cNvPr id="0" name=""/>
        <dsp:cNvSpPr/>
      </dsp:nvSpPr>
      <dsp:spPr>
        <a:xfrm>
          <a:off x="6653327" y="1340"/>
          <a:ext cx="2224831" cy="13348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investigation</a:t>
          </a:r>
        </a:p>
      </dsp:txBody>
      <dsp:txXfrm>
        <a:off x="6653327" y="1340"/>
        <a:ext cx="2224831" cy="1334898"/>
      </dsp:txXfrm>
    </dsp:sp>
    <dsp:sp modelId="{F7A4224D-8CBA-4A59-B876-71043F7FAC26}">
      <dsp:nvSpPr>
        <dsp:cNvPr id="0" name=""/>
        <dsp:cNvSpPr/>
      </dsp:nvSpPr>
      <dsp:spPr>
        <a:xfrm>
          <a:off x="3403272" y="2469680"/>
          <a:ext cx="481111" cy="91440"/>
        </a:xfrm>
        <a:custGeom>
          <a:avLst/>
          <a:gdLst/>
          <a:ahLst/>
          <a:cxnLst/>
          <a:rect l="0" t="0" r="0" b="0"/>
          <a:pathLst>
            <a:path>
              <a:moveTo>
                <a:pt x="0" y="45720"/>
              </a:moveTo>
              <a:lnTo>
                <a:pt x="481111"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1035" y="2512841"/>
        <a:ext cx="25585" cy="5117"/>
      </dsp:txXfrm>
    </dsp:sp>
    <dsp:sp modelId="{E7E8FE9A-8D22-40C3-BBEB-3B0D2F1193C2}">
      <dsp:nvSpPr>
        <dsp:cNvPr id="0" name=""/>
        <dsp:cNvSpPr/>
      </dsp:nvSpPr>
      <dsp:spPr>
        <a:xfrm>
          <a:off x="1180241" y="1847950"/>
          <a:ext cx="2224831" cy="13348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hearing</a:t>
          </a:r>
        </a:p>
      </dsp:txBody>
      <dsp:txXfrm>
        <a:off x="1180241" y="1847950"/>
        <a:ext cx="2224831" cy="1334898"/>
      </dsp:txXfrm>
    </dsp:sp>
    <dsp:sp modelId="{16FE8B27-5DA8-4C0A-BB1F-9820F05C803B}">
      <dsp:nvSpPr>
        <dsp:cNvPr id="0" name=""/>
        <dsp:cNvSpPr/>
      </dsp:nvSpPr>
      <dsp:spPr>
        <a:xfrm>
          <a:off x="6139815" y="2469680"/>
          <a:ext cx="481111" cy="91440"/>
        </a:xfrm>
        <a:custGeom>
          <a:avLst/>
          <a:gdLst/>
          <a:ahLst/>
          <a:cxnLst/>
          <a:rect l="0" t="0" r="0" b="0"/>
          <a:pathLst>
            <a:path>
              <a:moveTo>
                <a:pt x="0" y="45720"/>
              </a:moveTo>
              <a:lnTo>
                <a:pt x="481111"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67578" y="2512841"/>
        <a:ext cx="25585" cy="5117"/>
      </dsp:txXfrm>
    </dsp:sp>
    <dsp:sp modelId="{AD5B7737-2859-40EF-BC3C-2B03260ADAE4}">
      <dsp:nvSpPr>
        <dsp:cNvPr id="0" name=""/>
        <dsp:cNvSpPr/>
      </dsp:nvSpPr>
      <dsp:spPr>
        <a:xfrm>
          <a:off x="3916784" y="1847950"/>
          <a:ext cx="2224831" cy="133489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determination</a:t>
          </a:r>
        </a:p>
      </dsp:txBody>
      <dsp:txXfrm>
        <a:off x="3916784" y="1847950"/>
        <a:ext cx="2224831" cy="1334898"/>
      </dsp:txXfrm>
    </dsp:sp>
    <dsp:sp modelId="{D4734389-2ED3-4239-9058-6DF8910B045B}">
      <dsp:nvSpPr>
        <dsp:cNvPr id="0" name=""/>
        <dsp:cNvSpPr/>
      </dsp:nvSpPr>
      <dsp:spPr>
        <a:xfrm>
          <a:off x="2292657" y="3181049"/>
          <a:ext cx="5473085" cy="481111"/>
        </a:xfrm>
        <a:custGeom>
          <a:avLst/>
          <a:gdLst/>
          <a:ahLst/>
          <a:cxnLst/>
          <a:rect l="0" t="0" r="0" b="0"/>
          <a:pathLst>
            <a:path>
              <a:moveTo>
                <a:pt x="5473085" y="0"/>
              </a:moveTo>
              <a:lnTo>
                <a:pt x="5473085" y="257655"/>
              </a:lnTo>
              <a:lnTo>
                <a:pt x="0" y="257655"/>
              </a:lnTo>
              <a:lnTo>
                <a:pt x="0" y="481111"/>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1776" y="3419046"/>
        <a:ext cx="274847" cy="5117"/>
      </dsp:txXfrm>
    </dsp:sp>
    <dsp:sp modelId="{2E402F6B-1091-49C6-9C40-3498D8A249D0}">
      <dsp:nvSpPr>
        <dsp:cNvPr id="0" name=""/>
        <dsp:cNvSpPr/>
      </dsp:nvSpPr>
      <dsp:spPr>
        <a:xfrm>
          <a:off x="6653327" y="1847950"/>
          <a:ext cx="2224831" cy="13348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appeal</a:t>
          </a:r>
        </a:p>
      </dsp:txBody>
      <dsp:txXfrm>
        <a:off x="6653327" y="1847950"/>
        <a:ext cx="2224831" cy="1334898"/>
      </dsp:txXfrm>
    </dsp:sp>
    <dsp:sp modelId="{E821F4DB-9C2C-4A47-ADD9-45710DDCE4B9}">
      <dsp:nvSpPr>
        <dsp:cNvPr id="0" name=""/>
        <dsp:cNvSpPr/>
      </dsp:nvSpPr>
      <dsp:spPr>
        <a:xfrm>
          <a:off x="1180241" y="3694560"/>
          <a:ext cx="2224831" cy="13348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determination</a:t>
          </a:r>
        </a:p>
      </dsp:txBody>
      <dsp:txXfrm>
        <a:off x="1180241" y="3694560"/>
        <a:ext cx="2224831" cy="133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39683-E6E3-4C59-B671-D8A5F8EBBA83}">
      <dsp:nvSpPr>
        <dsp:cNvPr id="0" name=""/>
        <dsp:cNvSpPr/>
      </dsp:nvSpPr>
      <dsp:spPr>
        <a:xfrm>
          <a:off x="0" y="89384"/>
          <a:ext cx="10058399" cy="6879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MEDICAL EXAM RIGHT AWAY</a:t>
          </a:r>
        </a:p>
      </dsp:txBody>
      <dsp:txXfrm>
        <a:off x="33583" y="122967"/>
        <a:ext cx="9991233" cy="620794"/>
      </dsp:txXfrm>
    </dsp:sp>
    <dsp:sp modelId="{D80ACAD3-E8C5-4499-87D6-823E0C6C25CB}">
      <dsp:nvSpPr>
        <dsp:cNvPr id="0" name=""/>
        <dsp:cNvSpPr/>
      </dsp:nvSpPr>
      <dsp:spPr>
        <a:xfrm>
          <a:off x="0" y="777344"/>
          <a:ext cx="10058399"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002060"/>
              </a:solidFill>
            </a:rPr>
            <a:t>DON’T SHOWER</a:t>
          </a:r>
        </a:p>
        <a:p>
          <a:pPr marL="228600" lvl="1" indent="-228600" algn="l" defTabSz="977900">
            <a:lnSpc>
              <a:spcPct val="90000"/>
            </a:lnSpc>
            <a:spcBef>
              <a:spcPct val="0"/>
            </a:spcBef>
            <a:spcAft>
              <a:spcPct val="20000"/>
            </a:spcAft>
            <a:buChar char="•"/>
          </a:pPr>
          <a:r>
            <a:rPr lang="en-US" sz="2200" kern="1200" dirty="0">
              <a:solidFill>
                <a:srgbClr val="002060"/>
              </a:solidFill>
            </a:rPr>
            <a:t>DON’T THROWING AWAY ITEMS (CONDOMS)</a:t>
          </a:r>
        </a:p>
        <a:p>
          <a:pPr marL="228600" lvl="1" indent="-228600" algn="l" defTabSz="977900">
            <a:lnSpc>
              <a:spcPct val="90000"/>
            </a:lnSpc>
            <a:spcBef>
              <a:spcPct val="0"/>
            </a:spcBef>
            <a:spcAft>
              <a:spcPct val="20000"/>
            </a:spcAft>
            <a:buChar char="•"/>
          </a:pPr>
          <a:r>
            <a:rPr lang="en-US" sz="2200" kern="1200" dirty="0">
              <a:solidFill>
                <a:srgbClr val="002060"/>
              </a:solidFill>
            </a:rPr>
            <a:t>DON’T WASH CLOTHES OR SHEETS</a:t>
          </a:r>
        </a:p>
      </dsp:txBody>
      <dsp:txXfrm>
        <a:off x="0" y="777344"/>
        <a:ext cx="10058399" cy="1130220"/>
      </dsp:txXfrm>
    </dsp:sp>
    <dsp:sp modelId="{FB6C72C9-AFA6-42EE-B65E-C1DB69E99677}">
      <dsp:nvSpPr>
        <dsp:cNvPr id="0" name=""/>
        <dsp:cNvSpPr/>
      </dsp:nvSpPr>
      <dsp:spPr>
        <a:xfrm>
          <a:off x="0" y="1907564"/>
          <a:ext cx="10058399" cy="68796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SAVE ELECTRONIC EVIDENCE</a:t>
          </a:r>
        </a:p>
      </dsp:txBody>
      <dsp:txXfrm>
        <a:off x="33583" y="1941147"/>
        <a:ext cx="9991233" cy="620794"/>
      </dsp:txXfrm>
    </dsp:sp>
    <dsp:sp modelId="{4254EE62-CCB9-4136-BA70-DC3A120F6314}">
      <dsp:nvSpPr>
        <dsp:cNvPr id="0" name=""/>
        <dsp:cNvSpPr/>
      </dsp:nvSpPr>
      <dsp:spPr>
        <a:xfrm>
          <a:off x="0" y="2595525"/>
          <a:ext cx="10058399"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002060"/>
              </a:solidFill>
            </a:rPr>
            <a:t>TEXT	</a:t>
          </a:r>
        </a:p>
        <a:p>
          <a:pPr marL="228600" lvl="1" indent="-228600" algn="l" defTabSz="977900">
            <a:lnSpc>
              <a:spcPct val="90000"/>
            </a:lnSpc>
            <a:spcBef>
              <a:spcPct val="0"/>
            </a:spcBef>
            <a:spcAft>
              <a:spcPct val="20000"/>
            </a:spcAft>
            <a:buChar char="•"/>
          </a:pPr>
          <a:r>
            <a:rPr lang="en-US" sz="2200" kern="1200" dirty="0">
              <a:solidFill>
                <a:srgbClr val="002060"/>
              </a:solidFill>
            </a:rPr>
            <a:t>SOCIAL MEDIA</a:t>
          </a:r>
        </a:p>
        <a:p>
          <a:pPr marL="228600" lvl="1" indent="-228600" algn="l" defTabSz="977900">
            <a:lnSpc>
              <a:spcPct val="90000"/>
            </a:lnSpc>
            <a:spcBef>
              <a:spcPct val="0"/>
            </a:spcBef>
            <a:spcAft>
              <a:spcPct val="20000"/>
            </a:spcAft>
            <a:buChar char="•"/>
          </a:pPr>
          <a:r>
            <a:rPr lang="en-US" sz="2200" kern="1200" dirty="0">
              <a:solidFill>
                <a:srgbClr val="002060"/>
              </a:solidFill>
            </a:rPr>
            <a:t>EMAIL MESSAGES</a:t>
          </a:r>
        </a:p>
      </dsp:txBody>
      <dsp:txXfrm>
        <a:off x="0" y="2595525"/>
        <a:ext cx="10058399" cy="1130220"/>
      </dsp:txXfrm>
    </dsp:sp>
    <dsp:sp modelId="{909A5776-434F-4557-A6A8-493E40E1705C}">
      <dsp:nvSpPr>
        <dsp:cNvPr id="0" name=""/>
        <dsp:cNvSpPr/>
      </dsp:nvSpPr>
      <dsp:spPr>
        <a:xfrm>
          <a:off x="0" y="3725745"/>
          <a:ext cx="10058399" cy="6879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REPORT IT!</a:t>
          </a:r>
        </a:p>
      </dsp:txBody>
      <dsp:txXfrm>
        <a:off x="33583" y="3759328"/>
        <a:ext cx="9991233" cy="6207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95EDB-8270-4F9D-B3DE-0DB9A7FCD7E3}" type="datetimeFigureOut">
              <a:rPr lang="en-US" smtClean="0"/>
              <a:t>9/27/24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81CA0-8BBA-43B0-8FF7-7078AA0390A3}" type="slidenum">
              <a:rPr lang="en-US" smtClean="0"/>
              <a:t>‹#›</a:t>
            </a:fld>
            <a:endParaRPr lang="en-US"/>
          </a:p>
        </p:txBody>
      </p:sp>
    </p:spTree>
    <p:extLst>
      <p:ext uri="{BB962C8B-B14F-4D97-AF65-F5344CB8AC3E}">
        <p14:creationId xmlns:p14="http://schemas.microsoft.com/office/powerpoint/2010/main" val="223404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44FEA-3B93-4E89-ABA9-447EF48E828B}" type="slidenum">
              <a:rPr lang="en-US" smtClean="0"/>
              <a:t>1</a:t>
            </a:fld>
            <a:endParaRPr lang="en-US"/>
          </a:p>
        </p:txBody>
      </p:sp>
    </p:spTree>
    <p:extLst>
      <p:ext uri="{BB962C8B-B14F-4D97-AF65-F5344CB8AC3E}">
        <p14:creationId xmlns:p14="http://schemas.microsoft.com/office/powerpoint/2010/main" val="399005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this presentation is a safe space and topics of sex, domestic violence, and stalking will come up. This content is meant to be engaging and informative and not intended to upset anyone. Please be respectful of your peers as this will be an interactive presentation.</a:t>
            </a:r>
          </a:p>
        </p:txBody>
      </p:sp>
      <p:sp>
        <p:nvSpPr>
          <p:cNvPr id="4" name="Slide Number Placeholder 3"/>
          <p:cNvSpPr>
            <a:spLocks noGrp="1"/>
          </p:cNvSpPr>
          <p:nvPr>
            <p:ph type="sldNum" sz="quarter" idx="5"/>
          </p:nvPr>
        </p:nvSpPr>
        <p:spPr/>
        <p:txBody>
          <a:bodyPr/>
          <a:lstStyle/>
          <a:p>
            <a:fld id="{7A744FEA-3B93-4E89-ABA9-447EF48E828B}" type="slidenum">
              <a:rPr lang="en-US" smtClean="0"/>
              <a:t>2</a:t>
            </a:fld>
            <a:endParaRPr lang="en-US"/>
          </a:p>
        </p:txBody>
      </p:sp>
    </p:spTree>
    <p:extLst>
      <p:ext uri="{BB962C8B-B14F-4D97-AF65-F5344CB8AC3E}">
        <p14:creationId xmlns:p14="http://schemas.microsoft.com/office/powerpoint/2010/main" val="186396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other examples of unwelcome conduct that could be considered sexual harassment?</a:t>
            </a:r>
          </a:p>
        </p:txBody>
      </p:sp>
      <p:sp>
        <p:nvSpPr>
          <p:cNvPr id="4" name="Slide Number Placeholder 3"/>
          <p:cNvSpPr>
            <a:spLocks noGrp="1"/>
          </p:cNvSpPr>
          <p:nvPr>
            <p:ph type="sldNum" sz="quarter" idx="5"/>
          </p:nvPr>
        </p:nvSpPr>
        <p:spPr/>
        <p:txBody>
          <a:bodyPr/>
          <a:lstStyle/>
          <a:p>
            <a:fld id="{7B7F33EA-D985-48F8-9D15-000A4421E9AB}" type="slidenum">
              <a:rPr lang="en-US" smtClean="0"/>
              <a:t>7</a:t>
            </a:fld>
            <a:endParaRPr lang="en-US"/>
          </a:p>
        </p:txBody>
      </p:sp>
    </p:spTree>
    <p:extLst>
      <p:ext uri="{BB962C8B-B14F-4D97-AF65-F5344CB8AC3E}">
        <p14:creationId xmlns:p14="http://schemas.microsoft.com/office/powerpoint/2010/main" val="375985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 of stalking include:</a:t>
            </a:r>
          </a:p>
        </p:txBody>
      </p:sp>
      <p:sp>
        <p:nvSpPr>
          <p:cNvPr id="4" name="Slide Number Placeholder 3"/>
          <p:cNvSpPr>
            <a:spLocks noGrp="1"/>
          </p:cNvSpPr>
          <p:nvPr>
            <p:ph type="sldNum" sz="quarter" idx="5"/>
          </p:nvPr>
        </p:nvSpPr>
        <p:spPr/>
        <p:txBody>
          <a:bodyPr/>
          <a:lstStyle/>
          <a:p>
            <a:fld id="{7B7F33EA-D985-48F8-9D15-000A4421E9AB}" type="slidenum">
              <a:rPr lang="en-US" smtClean="0"/>
              <a:t>8</a:t>
            </a:fld>
            <a:endParaRPr lang="en-US"/>
          </a:p>
        </p:txBody>
      </p:sp>
    </p:spTree>
    <p:extLst>
      <p:ext uri="{BB962C8B-B14F-4D97-AF65-F5344CB8AC3E}">
        <p14:creationId xmlns:p14="http://schemas.microsoft.com/office/powerpoint/2010/main" val="414111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name anyone on this screen?........................ These celebrities have all been alleged to have committed intimate partner violence which is v</a:t>
            </a:r>
            <a:r>
              <a:rPr lang="en-US" b="0" i="0" dirty="0">
                <a:solidFill>
                  <a:srgbClr val="000000"/>
                </a:solidFill>
                <a:effectLst/>
                <a:highlight>
                  <a:srgbClr val="FFFFFF"/>
                </a:highlight>
                <a:latin typeface="arial" panose="020B0604020202020204" pitchFamily="34" charset="0"/>
              </a:rPr>
              <a:t>iolence committed against a romantic or intimate partner or a spouse. As you see, these individuals display diversity in age, race, sex, profession and their victims display an array of diverse traits as well. Intimate partner violence could happen to any of us, but we can make sure that we are engaging in healthy relationships practices and watching out for warning signs of unhealthy relationships.</a:t>
            </a:r>
            <a:endParaRPr lang="en-US" dirty="0"/>
          </a:p>
        </p:txBody>
      </p:sp>
      <p:sp>
        <p:nvSpPr>
          <p:cNvPr id="4" name="Slide Number Placeholder 3"/>
          <p:cNvSpPr>
            <a:spLocks noGrp="1"/>
          </p:cNvSpPr>
          <p:nvPr>
            <p:ph type="sldNum" sz="quarter" idx="5"/>
          </p:nvPr>
        </p:nvSpPr>
        <p:spPr/>
        <p:txBody>
          <a:bodyPr/>
          <a:lstStyle/>
          <a:p>
            <a:fld id="{7B7F33EA-D985-48F8-9D15-000A4421E9AB}" type="slidenum">
              <a:rPr lang="en-US" smtClean="0"/>
              <a:t>9</a:t>
            </a:fld>
            <a:endParaRPr lang="en-US"/>
          </a:p>
        </p:txBody>
      </p:sp>
    </p:spTree>
    <p:extLst>
      <p:ext uri="{BB962C8B-B14F-4D97-AF65-F5344CB8AC3E}">
        <p14:creationId xmlns:p14="http://schemas.microsoft.com/office/powerpoint/2010/main" val="352677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F888-8BCF-7D17-8AC3-50CC6498F8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02FD2-DF7F-A13C-ACF4-32A318173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DA9C69-B30D-DB17-4186-B8A3A9CDB781}"/>
              </a:ext>
            </a:extLst>
          </p:cNvPr>
          <p:cNvSpPr>
            <a:spLocks noGrp="1"/>
          </p:cNvSpPr>
          <p:nvPr>
            <p:ph type="dt" sz="half" idx="10"/>
          </p:nvPr>
        </p:nvSpPr>
        <p:spPr/>
        <p:txBody>
          <a:bodyPr/>
          <a:lstStyle/>
          <a:p>
            <a:fld id="{254F7C5C-7572-437E-9995-73447772FE82}" type="datetimeFigureOut">
              <a:rPr lang="en-US" smtClean="0"/>
              <a:t>9/27/24</a:t>
            </a:fld>
            <a:endParaRPr lang="en-US"/>
          </a:p>
        </p:txBody>
      </p:sp>
      <p:sp>
        <p:nvSpPr>
          <p:cNvPr id="5" name="Footer Placeholder 4">
            <a:extLst>
              <a:ext uri="{FF2B5EF4-FFF2-40B4-BE49-F238E27FC236}">
                <a16:creationId xmlns:a16="http://schemas.microsoft.com/office/drawing/2014/main" id="{1EF386F6-832C-4BFB-52AB-29B75DCB7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FE4DC-81B3-58A3-3114-A90741A97AD3}"/>
              </a:ext>
            </a:extLst>
          </p:cNvPr>
          <p:cNvSpPr>
            <a:spLocks noGrp="1"/>
          </p:cNvSpPr>
          <p:nvPr>
            <p:ph type="sldNum" sz="quarter" idx="12"/>
          </p:nvPr>
        </p:nvSpPr>
        <p:spPr/>
        <p:txBody>
          <a:bodyPr/>
          <a:lstStyle/>
          <a:p>
            <a:fld id="{0F965FCC-0AE9-4AF2-BCA5-D56A43CDFCA2}" type="slidenum">
              <a:rPr lang="en-US" smtClean="0"/>
              <a:t>‹#›</a:t>
            </a:fld>
            <a:endParaRPr lang="en-US"/>
          </a:p>
        </p:txBody>
      </p:sp>
    </p:spTree>
    <p:extLst>
      <p:ext uri="{BB962C8B-B14F-4D97-AF65-F5344CB8AC3E}">
        <p14:creationId xmlns:p14="http://schemas.microsoft.com/office/powerpoint/2010/main" val="66128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513F-6582-F62B-8322-5A7741BFB1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E93285-8C51-C6CB-CCB4-038C215DB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6E035-FB1C-36B5-386D-7CB7F5B2E8D4}"/>
              </a:ext>
            </a:extLst>
          </p:cNvPr>
          <p:cNvSpPr>
            <a:spLocks noGrp="1"/>
          </p:cNvSpPr>
          <p:nvPr>
            <p:ph type="dt" sz="half" idx="10"/>
          </p:nvPr>
        </p:nvSpPr>
        <p:spPr/>
        <p:txBody>
          <a:bodyPr/>
          <a:lstStyle/>
          <a:p>
            <a:fld id="{254F7C5C-7572-437E-9995-73447772FE82}" type="datetimeFigureOut">
              <a:rPr lang="en-US" smtClean="0"/>
              <a:t>9/27/24</a:t>
            </a:fld>
            <a:endParaRPr lang="en-US"/>
          </a:p>
        </p:txBody>
      </p:sp>
      <p:sp>
        <p:nvSpPr>
          <p:cNvPr id="5" name="Footer Placeholder 4">
            <a:extLst>
              <a:ext uri="{FF2B5EF4-FFF2-40B4-BE49-F238E27FC236}">
                <a16:creationId xmlns:a16="http://schemas.microsoft.com/office/drawing/2014/main" id="{A1FA3935-616A-E764-D998-B48A23DC1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86283-7A4A-FB0F-9CD7-7EE5D42E728C}"/>
              </a:ext>
            </a:extLst>
          </p:cNvPr>
          <p:cNvSpPr>
            <a:spLocks noGrp="1"/>
          </p:cNvSpPr>
          <p:nvPr>
            <p:ph type="sldNum" sz="quarter" idx="12"/>
          </p:nvPr>
        </p:nvSpPr>
        <p:spPr/>
        <p:txBody>
          <a:bodyPr/>
          <a:lstStyle/>
          <a:p>
            <a:fld id="{0F965FCC-0AE9-4AF2-BCA5-D56A43CDFCA2}" type="slidenum">
              <a:rPr lang="en-US" smtClean="0"/>
              <a:t>‹#›</a:t>
            </a:fld>
            <a:endParaRPr lang="en-US"/>
          </a:p>
        </p:txBody>
      </p:sp>
    </p:spTree>
    <p:extLst>
      <p:ext uri="{BB962C8B-B14F-4D97-AF65-F5344CB8AC3E}">
        <p14:creationId xmlns:p14="http://schemas.microsoft.com/office/powerpoint/2010/main" val="201852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5607F-7E45-239B-FE5E-36F59A28D1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373E4-25A9-DA88-B536-913BC30C78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CAD36-0CAD-5C2C-23F6-219CAB0E3693}"/>
              </a:ext>
            </a:extLst>
          </p:cNvPr>
          <p:cNvSpPr>
            <a:spLocks noGrp="1"/>
          </p:cNvSpPr>
          <p:nvPr>
            <p:ph type="dt" sz="half" idx="10"/>
          </p:nvPr>
        </p:nvSpPr>
        <p:spPr/>
        <p:txBody>
          <a:bodyPr/>
          <a:lstStyle/>
          <a:p>
            <a:fld id="{254F7C5C-7572-437E-9995-73447772FE82}" type="datetimeFigureOut">
              <a:rPr lang="en-US" smtClean="0"/>
              <a:t>9/27/24</a:t>
            </a:fld>
            <a:endParaRPr lang="en-US"/>
          </a:p>
        </p:txBody>
      </p:sp>
      <p:sp>
        <p:nvSpPr>
          <p:cNvPr id="5" name="Footer Placeholder 4">
            <a:extLst>
              <a:ext uri="{FF2B5EF4-FFF2-40B4-BE49-F238E27FC236}">
                <a16:creationId xmlns:a16="http://schemas.microsoft.com/office/drawing/2014/main" id="{2236060B-D674-B6B6-6B11-D1E3F5313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83A74-94F8-A358-5CA4-5DD807183B56}"/>
              </a:ext>
            </a:extLst>
          </p:cNvPr>
          <p:cNvSpPr>
            <a:spLocks noGrp="1"/>
          </p:cNvSpPr>
          <p:nvPr>
            <p:ph type="sldNum" sz="quarter" idx="12"/>
          </p:nvPr>
        </p:nvSpPr>
        <p:spPr/>
        <p:txBody>
          <a:bodyPr/>
          <a:lstStyle/>
          <a:p>
            <a:fld id="{0F965FCC-0AE9-4AF2-BCA5-D56A43CDFCA2}" type="slidenum">
              <a:rPr lang="en-US" smtClean="0"/>
              <a:t>‹#›</a:t>
            </a:fld>
            <a:endParaRPr lang="en-US"/>
          </a:p>
        </p:txBody>
      </p:sp>
    </p:spTree>
    <p:extLst>
      <p:ext uri="{BB962C8B-B14F-4D97-AF65-F5344CB8AC3E}">
        <p14:creationId xmlns:p14="http://schemas.microsoft.com/office/powerpoint/2010/main" val="2971905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677B-49B5-649A-6B4A-1C90DDD2817B}"/>
              </a:ext>
            </a:extLst>
          </p:cNvPr>
          <p:cNvSpPr>
            <a:spLocks noGrp="1"/>
          </p:cNvSpPr>
          <p:nvPr>
            <p:ph type="title" hasCustomPrompt="1"/>
          </p:nvPr>
        </p:nvSpPr>
        <p:spPr/>
        <p:txBody>
          <a:bodyPr/>
          <a:lstStyle/>
          <a:p>
            <a:r>
              <a:rPr lang="en-US" dirty="0"/>
              <a:t>TITLE — avenir NEXT LT PRO, DEMI, 28 PT, dark BLUE, caps</a:t>
            </a:r>
          </a:p>
        </p:txBody>
      </p:sp>
      <p:sp>
        <p:nvSpPr>
          <p:cNvPr id="27" name="Rectangle 26">
            <a:extLst>
              <a:ext uri="{FF2B5EF4-FFF2-40B4-BE49-F238E27FC236}">
                <a16:creationId xmlns:a16="http://schemas.microsoft.com/office/drawing/2014/main" id="{2109E868-B2EF-F261-F70C-C946C6FB45A1}"/>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857914F-F564-C7C1-54B2-805BCF3FE5FA}"/>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8DD7A51-A8FE-04BB-DEA1-6C51AE046E12}"/>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290513EB-AC40-8CCE-D29C-DF6476B335F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08E7F6-1265-949F-7088-AA84FA101D81}"/>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71258EE-888D-7038-288B-9EBA670EE28D}"/>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4">
            <a:extLst>
              <a:ext uri="{FF2B5EF4-FFF2-40B4-BE49-F238E27FC236}">
                <a16:creationId xmlns:a16="http://schemas.microsoft.com/office/drawing/2014/main" id="{E184A46C-A5F6-134F-AEE3-CA81434EA7A3}"/>
              </a:ext>
            </a:extLst>
          </p:cNvPr>
          <p:cNvSpPr>
            <a:spLocks noGrp="1"/>
          </p:cNvSpPr>
          <p:nvPr>
            <p:ph type="body" sz="quarter" idx="27"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7" name="Text Placeholder 24">
            <a:extLst>
              <a:ext uri="{FF2B5EF4-FFF2-40B4-BE49-F238E27FC236}">
                <a16:creationId xmlns:a16="http://schemas.microsoft.com/office/drawing/2014/main" id="{A1A56CF7-DCC1-D8CA-19AD-B538129E81CC}"/>
              </a:ext>
            </a:extLst>
          </p:cNvPr>
          <p:cNvSpPr>
            <a:spLocks noGrp="1"/>
          </p:cNvSpPr>
          <p:nvPr>
            <p:ph type="body" sz="quarter" idx="28"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8" name="Text Placeholder 24">
            <a:extLst>
              <a:ext uri="{FF2B5EF4-FFF2-40B4-BE49-F238E27FC236}">
                <a16:creationId xmlns:a16="http://schemas.microsoft.com/office/drawing/2014/main" id="{4F6FF271-7C91-28FA-F42A-79EC5616A179}"/>
              </a:ext>
            </a:extLst>
          </p:cNvPr>
          <p:cNvSpPr>
            <a:spLocks noGrp="1"/>
          </p:cNvSpPr>
          <p:nvPr>
            <p:ph type="body" sz="quarter" idx="29"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9" name="Text Placeholder 3">
            <a:extLst>
              <a:ext uri="{FF2B5EF4-FFF2-40B4-BE49-F238E27FC236}">
                <a16:creationId xmlns:a16="http://schemas.microsoft.com/office/drawing/2014/main" id="{F8F0387D-621D-8E12-C735-9032E17AB710}"/>
              </a:ext>
            </a:extLst>
          </p:cNvPr>
          <p:cNvSpPr>
            <a:spLocks noGrp="1"/>
          </p:cNvSpPr>
          <p:nvPr>
            <p:ph type="body" sz="quarter" idx="30"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0" name="Text Placeholder 3">
            <a:extLst>
              <a:ext uri="{FF2B5EF4-FFF2-40B4-BE49-F238E27FC236}">
                <a16:creationId xmlns:a16="http://schemas.microsoft.com/office/drawing/2014/main" id="{E0C6D441-49DB-42E1-7008-D7205EF18750}"/>
              </a:ext>
            </a:extLst>
          </p:cNvPr>
          <p:cNvSpPr>
            <a:spLocks noGrp="1"/>
          </p:cNvSpPr>
          <p:nvPr>
            <p:ph type="body" sz="quarter" idx="31"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1" name="Text Placeholder 3">
            <a:extLst>
              <a:ext uri="{FF2B5EF4-FFF2-40B4-BE49-F238E27FC236}">
                <a16:creationId xmlns:a16="http://schemas.microsoft.com/office/drawing/2014/main" id="{BBE82EE8-B6AB-F9B1-449C-57867409CCFE}"/>
              </a:ext>
            </a:extLst>
          </p:cNvPr>
          <p:cNvSpPr>
            <a:spLocks noGrp="1"/>
          </p:cNvSpPr>
          <p:nvPr>
            <p:ph type="body" sz="quarter" idx="32"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64AF8623-4263-5AA8-87A9-29DE313B59E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C08972B4-D144-9073-209C-29993DEDA8A2}"/>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88005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p15:clr>
            <a:srgbClr val="FBAE40"/>
          </p15:clr>
        </p15:guide>
        <p15:guide id="2" pos="2520">
          <p15:clr>
            <a:srgbClr val="FBAE40"/>
          </p15:clr>
        </p15:guide>
        <p15:guide id="3" pos="216">
          <p15:clr>
            <a:srgbClr val="FBAE40"/>
          </p15:clr>
        </p15:guide>
        <p15:guide id="4" pos="7464">
          <p15:clr>
            <a:srgbClr val="FBAE40"/>
          </p15:clr>
        </p15:guide>
        <p15:guide id="5" orient="horz" pos="408">
          <p15:clr>
            <a:srgbClr val="FBAE40"/>
          </p15:clr>
        </p15:guide>
        <p15:guide id="6" orient="horz" pos="936">
          <p15:clr>
            <a:srgbClr val="FBAE40"/>
          </p15:clr>
        </p15:guide>
        <p15:guide id="7" pos="2688">
          <p15:clr>
            <a:srgbClr val="FBAE40"/>
          </p15:clr>
        </p15:guide>
        <p15:guide id="8" pos="4992">
          <p15:clr>
            <a:srgbClr val="FBAE40"/>
          </p15:clr>
        </p15:guide>
        <p15:guide id="9" pos="5160">
          <p15:clr>
            <a:srgbClr val="FBAE40"/>
          </p15:clr>
        </p15:guide>
        <p15:guide id="10" orient="horz" pos="1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7AA9-CE0B-1A43-A482-5A63CD77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6E957-24BA-99AC-62A4-4EAEAF4DF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5DA07-6B2C-00E9-EC57-0684C7823518}"/>
              </a:ext>
            </a:extLst>
          </p:cNvPr>
          <p:cNvSpPr>
            <a:spLocks noGrp="1"/>
          </p:cNvSpPr>
          <p:nvPr>
            <p:ph type="dt" sz="half" idx="10"/>
          </p:nvPr>
        </p:nvSpPr>
        <p:spPr/>
        <p:txBody>
          <a:bodyPr/>
          <a:lstStyle/>
          <a:p>
            <a:fld id="{254F7C5C-7572-437E-9995-73447772FE82}" type="datetimeFigureOut">
              <a:rPr lang="en-US" smtClean="0"/>
              <a:t>9/27/24</a:t>
            </a:fld>
            <a:endParaRPr lang="en-US"/>
          </a:p>
        </p:txBody>
      </p:sp>
      <p:sp>
        <p:nvSpPr>
          <p:cNvPr id="5" name="Footer Placeholder 4">
            <a:extLst>
              <a:ext uri="{FF2B5EF4-FFF2-40B4-BE49-F238E27FC236}">
                <a16:creationId xmlns:a16="http://schemas.microsoft.com/office/drawing/2014/main" id="{11E59367-29E8-0D9B-D4C5-020DE2150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97656-6ED1-D71D-BAC8-8B3FD9057C95}"/>
              </a:ext>
            </a:extLst>
          </p:cNvPr>
          <p:cNvSpPr>
            <a:spLocks noGrp="1"/>
          </p:cNvSpPr>
          <p:nvPr>
            <p:ph type="sldNum" sz="quarter" idx="12"/>
          </p:nvPr>
        </p:nvSpPr>
        <p:spPr/>
        <p:txBody>
          <a:bodyPr/>
          <a:lstStyle/>
          <a:p>
            <a:fld id="{0F965FCC-0AE9-4AF2-BCA5-D56A43CDFCA2}" type="slidenum">
              <a:rPr lang="en-US" smtClean="0"/>
              <a:t>‹#›</a:t>
            </a:fld>
            <a:endParaRPr lang="en-US"/>
          </a:p>
        </p:txBody>
      </p:sp>
    </p:spTree>
    <p:extLst>
      <p:ext uri="{BB962C8B-B14F-4D97-AF65-F5344CB8AC3E}">
        <p14:creationId xmlns:p14="http://schemas.microsoft.com/office/powerpoint/2010/main" val="65415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4376-4CD2-7B92-FC37-C3C4078267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213300-C8F6-9039-E864-2F9685B48A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5653F2-EFD6-BA6D-6D11-DC277D444713}"/>
              </a:ext>
            </a:extLst>
          </p:cNvPr>
          <p:cNvSpPr>
            <a:spLocks noGrp="1"/>
          </p:cNvSpPr>
          <p:nvPr>
            <p:ph type="dt" sz="half" idx="10"/>
          </p:nvPr>
        </p:nvSpPr>
        <p:spPr/>
        <p:txBody>
          <a:bodyPr/>
          <a:lstStyle/>
          <a:p>
            <a:fld id="{254F7C5C-7572-437E-9995-73447772FE82}" type="datetimeFigureOut">
              <a:rPr lang="en-US" smtClean="0"/>
              <a:t>9/27/24</a:t>
            </a:fld>
            <a:endParaRPr lang="en-US"/>
          </a:p>
        </p:txBody>
      </p:sp>
      <p:sp>
        <p:nvSpPr>
          <p:cNvPr id="5" name="Footer Placeholder 4">
            <a:extLst>
              <a:ext uri="{FF2B5EF4-FFF2-40B4-BE49-F238E27FC236}">
                <a16:creationId xmlns:a16="http://schemas.microsoft.com/office/drawing/2014/main" id="{1A8D0BCA-A454-3660-6476-D42AEB398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1768F-FB0E-3C75-B725-9553FB0C2B80}"/>
              </a:ext>
            </a:extLst>
          </p:cNvPr>
          <p:cNvSpPr>
            <a:spLocks noGrp="1"/>
          </p:cNvSpPr>
          <p:nvPr>
            <p:ph type="sldNum" sz="quarter" idx="12"/>
          </p:nvPr>
        </p:nvSpPr>
        <p:spPr/>
        <p:txBody>
          <a:bodyPr/>
          <a:lstStyle/>
          <a:p>
            <a:fld id="{0F965FCC-0AE9-4AF2-BCA5-D56A43CDFCA2}" type="slidenum">
              <a:rPr lang="en-US" smtClean="0"/>
              <a:t>‹#›</a:t>
            </a:fld>
            <a:endParaRPr lang="en-US"/>
          </a:p>
        </p:txBody>
      </p:sp>
    </p:spTree>
    <p:extLst>
      <p:ext uri="{BB962C8B-B14F-4D97-AF65-F5344CB8AC3E}">
        <p14:creationId xmlns:p14="http://schemas.microsoft.com/office/powerpoint/2010/main" val="398466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5F92-3B73-32CD-C934-08B5EF05A7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75DBA5-287F-2387-AB9B-5EFC39B57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BB0AEC-9A60-4910-C606-B9474BA119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C1945A-D363-AAA0-F2DC-3DA3CD854C79}"/>
              </a:ext>
            </a:extLst>
          </p:cNvPr>
          <p:cNvSpPr>
            <a:spLocks noGrp="1"/>
          </p:cNvSpPr>
          <p:nvPr>
            <p:ph type="dt" sz="half" idx="10"/>
          </p:nvPr>
        </p:nvSpPr>
        <p:spPr/>
        <p:txBody>
          <a:bodyPr/>
          <a:lstStyle/>
          <a:p>
            <a:fld id="{254F7C5C-7572-437E-9995-73447772FE82}" type="datetimeFigureOut">
              <a:rPr lang="en-US" smtClean="0"/>
              <a:t>9/27/24</a:t>
            </a:fld>
            <a:endParaRPr lang="en-US"/>
          </a:p>
        </p:txBody>
      </p:sp>
      <p:sp>
        <p:nvSpPr>
          <p:cNvPr id="6" name="Footer Placeholder 5">
            <a:extLst>
              <a:ext uri="{FF2B5EF4-FFF2-40B4-BE49-F238E27FC236}">
                <a16:creationId xmlns:a16="http://schemas.microsoft.com/office/drawing/2014/main" id="{9C4A25E7-B9C5-25ED-E336-B97880CC8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08106-A83E-DFC4-8488-3C01E3299059}"/>
              </a:ext>
            </a:extLst>
          </p:cNvPr>
          <p:cNvSpPr>
            <a:spLocks noGrp="1"/>
          </p:cNvSpPr>
          <p:nvPr>
            <p:ph type="sldNum" sz="quarter" idx="12"/>
          </p:nvPr>
        </p:nvSpPr>
        <p:spPr/>
        <p:txBody>
          <a:bodyPr/>
          <a:lstStyle/>
          <a:p>
            <a:fld id="{0F965FCC-0AE9-4AF2-BCA5-D56A43CDFCA2}" type="slidenum">
              <a:rPr lang="en-US" smtClean="0"/>
              <a:t>‹#›</a:t>
            </a:fld>
            <a:endParaRPr lang="en-US"/>
          </a:p>
        </p:txBody>
      </p:sp>
    </p:spTree>
    <p:extLst>
      <p:ext uri="{BB962C8B-B14F-4D97-AF65-F5344CB8AC3E}">
        <p14:creationId xmlns:p14="http://schemas.microsoft.com/office/powerpoint/2010/main" val="189125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9A9D-C6D3-35D9-CBE4-DFD9DC845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B896F8-F0F4-C25C-00C2-CE85D6B3A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F5FD2A-D757-68A2-5B2F-130FDBEF7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BD095B-1930-9555-AB29-5D955CE84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E829EB-1992-79BB-4AA1-CE5424EAB6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370D4-875C-0849-5BFB-6AE9BABA757F}"/>
              </a:ext>
            </a:extLst>
          </p:cNvPr>
          <p:cNvSpPr>
            <a:spLocks noGrp="1"/>
          </p:cNvSpPr>
          <p:nvPr>
            <p:ph type="dt" sz="half" idx="10"/>
          </p:nvPr>
        </p:nvSpPr>
        <p:spPr/>
        <p:txBody>
          <a:bodyPr/>
          <a:lstStyle/>
          <a:p>
            <a:fld id="{254F7C5C-7572-437E-9995-73447772FE82}" type="datetimeFigureOut">
              <a:rPr lang="en-US" smtClean="0"/>
              <a:t>9/27/24</a:t>
            </a:fld>
            <a:endParaRPr lang="en-US"/>
          </a:p>
        </p:txBody>
      </p:sp>
      <p:sp>
        <p:nvSpPr>
          <p:cNvPr id="8" name="Footer Placeholder 7">
            <a:extLst>
              <a:ext uri="{FF2B5EF4-FFF2-40B4-BE49-F238E27FC236}">
                <a16:creationId xmlns:a16="http://schemas.microsoft.com/office/drawing/2014/main" id="{6ADDFDB9-3C44-C8F5-5DF4-1558ED0BED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408F79-3C03-41A5-909D-B6C7A23A25B3}"/>
              </a:ext>
            </a:extLst>
          </p:cNvPr>
          <p:cNvSpPr>
            <a:spLocks noGrp="1"/>
          </p:cNvSpPr>
          <p:nvPr>
            <p:ph type="sldNum" sz="quarter" idx="12"/>
          </p:nvPr>
        </p:nvSpPr>
        <p:spPr/>
        <p:txBody>
          <a:bodyPr/>
          <a:lstStyle/>
          <a:p>
            <a:fld id="{0F965FCC-0AE9-4AF2-BCA5-D56A43CDFCA2}" type="slidenum">
              <a:rPr lang="en-US" smtClean="0"/>
              <a:t>‹#›</a:t>
            </a:fld>
            <a:endParaRPr lang="en-US"/>
          </a:p>
        </p:txBody>
      </p:sp>
    </p:spTree>
    <p:extLst>
      <p:ext uri="{BB962C8B-B14F-4D97-AF65-F5344CB8AC3E}">
        <p14:creationId xmlns:p14="http://schemas.microsoft.com/office/powerpoint/2010/main" val="168868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B722-9ACB-5A44-DA8C-5D03F503C5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DA0FC-A0D0-A416-05A4-68EA5D761014}"/>
              </a:ext>
            </a:extLst>
          </p:cNvPr>
          <p:cNvSpPr>
            <a:spLocks noGrp="1"/>
          </p:cNvSpPr>
          <p:nvPr>
            <p:ph type="dt" sz="half" idx="10"/>
          </p:nvPr>
        </p:nvSpPr>
        <p:spPr/>
        <p:txBody>
          <a:bodyPr/>
          <a:lstStyle/>
          <a:p>
            <a:fld id="{254F7C5C-7572-437E-9995-73447772FE82}" type="datetimeFigureOut">
              <a:rPr lang="en-US" smtClean="0"/>
              <a:t>9/27/24</a:t>
            </a:fld>
            <a:endParaRPr lang="en-US"/>
          </a:p>
        </p:txBody>
      </p:sp>
      <p:sp>
        <p:nvSpPr>
          <p:cNvPr id="4" name="Footer Placeholder 3">
            <a:extLst>
              <a:ext uri="{FF2B5EF4-FFF2-40B4-BE49-F238E27FC236}">
                <a16:creationId xmlns:a16="http://schemas.microsoft.com/office/drawing/2014/main" id="{E09DF78B-A8A1-344E-2E82-793C12C4FF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43FD95-4F8F-BEC5-E86D-5CB866E47EBB}"/>
              </a:ext>
            </a:extLst>
          </p:cNvPr>
          <p:cNvSpPr>
            <a:spLocks noGrp="1"/>
          </p:cNvSpPr>
          <p:nvPr>
            <p:ph type="sldNum" sz="quarter" idx="12"/>
          </p:nvPr>
        </p:nvSpPr>
        <p:spPr/>
        <p:txBody>
          <a:bodyPr/>
          <a:lstStyle/>
          <a:p>
            <a:fld id="{0F965FCC-0AE9-4AF2-BCA5-D56A43CDFCA2}" type="slidenum">
              <a:rPr lang="en-US" smtClean="0"/>
              <a:t>‹#›</a:t>
            </a:fld>
            <a:endParaRPr lang="en-US"/>
          </a:p>
        </p:txBody>
      </p:sp>
    </p:spTree>
    <p:extLst>
      <p:ext uri="{BB962C8B-B14F-4D97-AF65-F5344CB8AC3E}">
        <p14:creationId xmlns:p14="http://schemas.microsoft.com/office/powerpoint/2010/main" val="391279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5F541-764B-BBC4-E219-1D037A5301E3}"/>
              </a:ext>
            </a:extLst>
          </p:cNvPr>
          <p:cNvSpPr>
            <a:spLocks noGrp="1"/>
          </p:cNvSpPr>
          <p:nvPr>
            <p:ph type="dt" sz="half" idx="10"/>
          </p:nvPr>
        </p:nvSpPr>
        <p:spPr/>
        <p:txBody>
          <a:bodyPr/>
          <a:lstStyle/>
          <a:p>
            <a:fld id="{254F7C5C-7572-437E-9995-73447772FE82}" type="datetimeFigureOut">
              <a:rPr lang="en-US" smtClean="0"/>
              <a:t>9/27/24</a:t>
            </a:fld>
            <a:endParaRPr lang="en-US"/>
          </a:p>
        </p:txBody>
      </p:sp>
      <p:sp>
        <p:nvSpPr>
          <p:cNvPr id="3" name="Footer Placeholder 2">
            <a:extLst>
              <a:ext uri="{FF2B5EF4-FFF2-40B4-BE49-F238E27FC236}">
                <a16:creationId xmlns:a16="http://schemas.microsoft.com/office/drawing/2014/main" id="{0AC38332-5FD1-78A5-DC78-7F299B16BA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51490B-79A6-F0C5-BEDC-5B5AE36BBF3A}"/>
              </a:ext>
            </a:extLst>
          </p:cNvPr>
          <p:cNvSpPr>
            <a:spLocks noGrp="1"/>
          </p:cNvSpPr>
          <p:nvPr>
            <p:ph type="sldNum" sz="quarter" idx="12"/>
          </p:nvPr>
        </p:nvSpPr>
        <p:spPr/>
        <p:txBody>
          <a:bodyPr/>
          <a:lstStyle/>
          <a:p>
            <a:fld id="{0F965FCC-0AE9-4AF2-BCA5-D56A43CDFCA2}" type="slidenum">
              <a:rPr lang="en-US" smtClean="0"/>
              <a:t>‹#›</a:t>
            </a:fld>
            <a:endParaRPr lang="en-US"/>
          </a:p>
        </p:txBody>
      </p:sp>
    </p:spTree>
    <p:extLst>
      <p:ext uri="{BB962C8B-B14F-4D97-AF65-F5344CB8AC3E}">
        <p14:creationId xmlns:p14="http://schemas.microsoft.com/office/powerpoint/2010/main" val="265698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9C45-7D20-146C-C799-44057272FB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7F10AB-03E2-1ADF-AF29-071836393D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9FC4E9-F5C3-D473-B5BB-EB29F5E91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C800DB-AA6E-ADFD-305F-BD284049A54D}"/>
              </a:ext>
            </a:extLst>
          </p:cNvPr>
          <p:cNvSpPr>
            <a:spLocks noGrp="1"/>
          </p:cNvSpPr>
          <p:nvPr>
            <p:ph type="dt" sz="half" idx="10"/>
          </p:nvPr>
        </p:nvSpPr>
        <p:spPr/>
        <p:txBody>
          <a:bodyPr/>
          <a:lstStyle/>
          <a:p>
            <a:fld id="{254F7C5C-7572-437E-9995-73447772FE82}" type="datetimeFigureOut">
              <a:rPr lang="en-US" smtClean="0"/>
              <a:t>9/27/24</a:t>
            </a:fld>
            <a:endParaRPr lang="en-US"/>
          </a:p>
        </p:txBody>
      </p:sp>
      <p:sp>
        <p:nvSpPr>
          <p:cNvPr id="6" name="Footer Placeholder 5">
            <a:extLst>
              <a:ext uri="{FF2B5EF4-FFF2-40B4-BE49-F238E27FC236}">
                <a16:creationId xmlns:a16="http://schemas.microsoft.com/office/drawing/2014/main" id="{BFB31099-4E6C-E7EE-BCE1-99CB06436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AA9F9-43D5-C66D-ED23-BEE03BA4097B}"/>
              </a:ext>
            </a:extLst>
          </p:cNvPr>
          <p:cNvSpPr>
            <a:spLocks noGrp="1"/>
          </p:cNvSpPr>
          <p:nvPr>
            <p:ph type="sldNum" sz="quarter" idx="12"/>
          </p:nvPr>
        </p:nvSpPr>
        <p:spPr/>
        <p:txBody>
          <a:bodyPr/>
          <a:lstStyle/>
          <a:p>
            <a:fld id="{0F965FCC-0AE9-4AF2-BCA5-D56A43CDFCA2}" type="slidenum">
              <a:rPr lang="en-US" smtClean="0"/>
              <a:t>‹#›</a:t>
            </a:fld>
            <a:endParaRPr lang="en-US"/>
          </a:p>
        </p:txBody>
      </p:sp>
    </p:spTree>
    <p:extLst>
      <p:ext uri="{BB962C8B-B14F-4D97-AF65-F5344CB8AC3E}">
        <p14:creationId xmlns:p14="http://schemas.microsoft.com/office/powerpoint/2010/main" val="289868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581D-BD34-14FB-A5DE-DB86AB6CD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27F6AB-A4C6-393E-C934-4B1F573A10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7785A3-94D5-52C0-FEE2-7468C117F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D50CEE-6891-396B-76B6-B08A02B37EB9}"/>
              </a:ext>
            </a:extLst>
          </p:cNvPr>
          <p:cNvSpPr>
            <a:spLocks noGrp="1"/>
          </p:cNvSpPr>
          <p:nvPr>
            <p:ph type="dt" sz="half" idx="10"/>
          </p:nvPr>
        </p:nvSpPr>
        <p:spPr/>
        <p:txBody>
          <a:bodyPr/>
          <a:lstStyle/>
          <a:p>
            <a:fld id="{254F7C5C-7572-437E-9995-73447772FE82}" type="datetimeFigureOut">
              <a:rPr lang="en-US" smtClean="0"/>
              <a:t>9/27/24</a:t>
            </a:fld>
            <a:endParaRPr lang="en-US"/>
          </a:p>
        </p:txBody>
      </p:sp>
      <p:sp>
        <p:nvSpPr>
          <p:cNvPr id="6" name="Footer Placeholder 5">
            <a:extLst>
              <a:ext uri="{FF2B5EF4-FFF2-40B4-BE49-F238E27FC236}">
                <a16:creationId xmlns:a16="http://schemas.microsoft.com/office/drawing/2014/main" id="{1FEF843A-FF0E-217B-04D5-AEF8C32AF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F414C0-C173-5F55-01BC-DFBC5D7E4E91}"/>
              </a:ext>
            </a:extLst>
          </p:cNvPr>
          <p:cNvSpPr>
            <a:spLocks noGrp="1"/>
          </p:cNvSpPr>
          <p:nvPr>
            <p:ph type="sldNum" sz="quarter" idx="12"/>
          </p:nvPr>
        </p:nvSpPr>
        <p:spPr/>
        <p:txBody>
          <a:bodyPr/>
          <a:lstStyle/>
          <a:p>
            <a:fld id="{0F965FCC-0AE9-4AF2-BCA5-D56A43CDFCA2}" type="slidenum">
              <a:rPr lang="en-US" smtClean="0"/>
              <a:t>‹#›</a:t>
            </a:fld>
            <a:endParaRPr lang="en-US"/>
          </a:p>
        </p:txBody>
      </p:sp>
    </p:spTree>
    <p:extLst>
      <p:ext uri="{BB962C8B-B14F-4D97-AF65-F5344CB8AC3E}">
        <p14:creationId xmlns:p14="http://schemas.microsoft.com/office/powerpoint/2010/main" val="201054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388F6-07B0-9CF1-915A-2D8423CFC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5F5C20-0A16-0148-F042-3E0DC191A6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B6688-D9F1-03F0-0807-31F6DC3FD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4F7C5C-7572-437E-9995-73447772FE82}" type="datetimeFigureOut">
              <a:rPr lang="en-US" smtClean="0"/>
              <a:t>9/27/24</a:t>
            </a:fld>
            <a:endParaRPr lang="en-US"/>
          </a:p>
        </p:txBody>
      </p:sp>
      <p:sp>
        <p:nvSpPr>
          <p:cNvPr id="5" name="Footer Placeholder 4">
            <a:extLst>
              <a:ext uri="{FF2B5EF4-FFF2-40B4-BE49-F238E27FC236}">
                <a16:creationId xmlns:a16="http://schemas.microsoft.com/office/drawing/2014/main" id="{589AAEBA-8AA3-6226-2ACF-1CCE0F5E62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08CEF6E-3373-E99B-B241-6F03E3E509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965FCC-0AE9-4AF2-BCA5-D56A43CDFCA2}" type="slidenum">
              <a:rPr lang="en-US" smtClean="0"/>
              <a:t>‹#›</a:t>
            </a:fld>
            <a:endParaRPr lang="en-US"/>
          </a:p>
        </p:txBody>
      </p:sp>
    </p:spTree>
    <p:extLst>
      <p:ext uri="{BB962C8B-B14F-4D97-AF65-F5344CB8AC3E}">
        <p14:creationId xmlns:p14="http://schemas.microsoft.com/office/powerpoint/2010/main" val="298788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fGoWLWS4-kU?feature=oembed" TargetMode="External"/><Relationship Id="rId6" Type="http://schemas.openxmlformats.org/officeDocument/2006/relationships/image" Target="../media/image18.jpeg"/><Relationship Id="rId5" Type="http://schemas.openxmlformats.org/officeDocument/2006/relationships/hyperlink" Target="https://youtu.be/fGoWLWS4-kU"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jpe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titleix@auburn.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5.jpg"/><Relationship Id="rId3" Type="http://schemas.openxmlformats.org/officeDocument/2006/relationships/image" Target="../media/image7.png"/><Relationship Id="rId7" Type="http://schemas.openxmlformats.org/officeDocument/2006/relationships/image" Target="../media/image10.jpg"/><Relationship Id="rId12"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hyperlink" Target="https://www.choosehelp.com/blogs/celebrities/charlie-sheen-sentenced-to-30-days-of-drug-rehab.html" TargetMode="External"/><Relationship Id="rId10" Type="http://schemas.openxmlformats.org/officeDocument/2006/relationships/image" Target="../media/image2.png"/><Relationship Id="rId4" Type="http://schemas.openxmlformats.org/officeDocument/2006/relationships/image" Target="../media/image8.jpg"/><Relationship Id="rId9" Type="http://schemas.openxmlformats.org/officeDocument/2006/relationships/image" Target="../media/image12.jpg"/><Relationship Id="rId1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0930-DF10-0AAC-B4BD-72D39608ABAE}"/>
              </a:ext>
            </a:extLst>
          </p:cNvPr>
          <p:cNvSpPr>
            <a:spLocks noGrp="1"/>
          </p:cNvSpPr>
          <p:nvPr>
            <p:ph type="ctrTitle"/>
          </p:nvPr>
        </p:nvSpPr>
        <p:spPr>
          <a:xfrm>
            <a:off x="1524000" y="2999290"/>
            <a:ext cx="9144000" cy="2387600"/>
          </a:xfrm>
        </p:spPr>
        <p:txBody>
          <a:bodyPr>
            <a:normAutofit/>
          </a:bodyPr>
          <a:lstStyle/>
          <a:p>
            <a:r>
              <a:rPr lang="en-US" sz="6000" b="1" dirty="0">
                <a:ln>
                  <a:solidFill>
                    <a:schemeClr val="bg1"/>
                  </a:solidFill>
                </a:ln>
                <a:solidFill>
                  <a:schemeClr val="tx2">
                    <a:lumMod val="90000"/>
                    <a:lumOff val="10000"/>
                  </a:schemeClr>
                </a:solidFill>
              </a:rPr>
              <a:t>Title IX &amp; Sex-Based Misconduct</a:t>
            </a:r>
            <a:endParaRPr lang="en-US" dirty="0"/>
          </a:p>
        </p:txBody>
      </p:sp>
      <p:sp>
        <p:nvSpPr>
          <p:cNvPr id="3" name="Subtitle 2">
            <a:extLst>
              <a:ext uri="{FF2B5EF4-FFF2-40B4-BE49-F238E27FC236}">
                <a16:creationId xmlns:a16="http://schemas.microsoft.com/office/drawing/2014/main" id="{05F91722-D3A2-C1E7-438B-A448FBCE7036}"/>
              </a:ext>
            </a:extLst>
          </p:cNvPr>
          <p:cNvSpPr>
            <a:spLocks noGrp="1"/>
          </p:cNvSpPr>
          <p:nvPr>
            <p:ph type="subTitle" idx="1"/>
          </p:nvPr>
        </p:nvSpPr>
        <p:spPr>
          <a:xfrm>
            <a:off x="1524000" y="5478963"/>
            <a:ext cx="9144000" cy="757989"/>
          </a:xfrm>
        </p:spPr>
        <p:txBody>
          <a:bodyPr/>
          <a:lstStyle/>
          <a:p>
            <a:pPr>
              <a:spcBef>
                <a:spcPts val="0"/>
              </a:spcBef>
              <a:spcAft>
                <a:spcPts val="600"/>
              </a:spcAft>
            </a:pPr>
            <a:r>
              <a:rPr lang="en-US" dirty="0">
                <a:solidFill>
                  <a:schemeClr val="bg1"/>
                </a:solidFill>
              </a:rPr>
              <a:t>Office of AA/EEO &amp; Title IX</a:t>
            </a:r>
          </a:p>
        </p:txBody>
      </p:sp>
      <p:pic>
        <p:nvPicPr>
          <p:cNvPr id="1034" name="Picture 10" descr="Auburn University Logo and symbol, meaning, history, PNG, brand">
            <a:extLst>
              <a:ext uri="{FF2B5EF4-FFF2-40B4-BE49-F238E27FC236}">
                <a16:creationId xmlns:a16="http://schemas.microsoft.com/office/drawing/2014/main" id="{44C2E74B-CFD8-0351-2AB8-7E34656306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24" b="25944"/>
          <a:stretch/>
        </p:blipFill>
        <p:spPr bwMode="auto">
          <a:xfrm>
            <a:off x="1837040" y="565654"/>
            <a:ext cx="8517920" cy="238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1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SIGNS OF UNHEALTHY RELATIONSHIPS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6" name="Content Placeholder 2">
            <a:extLst>
              <a:ext uri="{FF2B5EF4-FFF2-40B4-BE49-F238E27FC236}">
                <a16:creationId xmlns:a16="http://schemas.microsoft.com/office/drawing/2014/main" id="{13DADEB8-7CE6-EBB6-D1BA-60EB67E39DC1}"/>
              </a:ext>
            </a:extLst>
          </p:cNvPr>
          <p:cNvGraphicFramePr>
            <a:graphicFrameLocks/>
          </p:cNvGraphicFramePr>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EE6C854-4621-11E4-905E-6F606387E5FF}"/>
              </a:ext>
            </a:extLst>
          </p:cNvPr>
          <p:cNvSpPr txBox="1"/>
          <p:nvPr/>
        </p:nvSpPr>
        <p:spPr>
          <a:xfrm>
            <a:off x="1923055" y="3007335"/>
            <a:ext cx="2526880" cy="769441"/>
          </a:xfrm>
          <a:prstGeom prst="rect">
            <a:avLst/>
          </a:prstGeom>
          <a:noFill/>
        </p:spPr>
        <p:txBody>
          <a:bodyPr wrap="square">
            <a:spAutoFit/>
          </a:bodyPr>
          <a:lstStyle/>
          <a:p>
            <a:pPr lvl="0"/>
            <a:r>
              <a:rPr lang="en-US" sz="2200" dirty="0">
                <a:solidFill>
                  <a:schemeClr val="bg1"/>
                </a:solidFill>
              </a:rPr>
              <a:t>(pushing, shoving, grabbing, hitting)</a:t>
            </a:r>
          </a:p>
        </p:txBody>
      </p:sp>
      <p:sp>
        <p:nvSpPr>
          <p:cNvPr id="8" name="TextBox 7">
            <a:extLst>
              <a:ext uri="{FF2B5EF4-FFF2-40B4-BE49-F238E27FC236}">
                <a16:creationId xmlns:a16="http://schemas.microsoft.com/office/drawing/2014/main" id="{583104D2-BFE9-6841-E595-48B1C09B89FF}"/>
              </a:ext>
            </a:extLst>
          </p:cNvPr>
          <p:cNvSpPr txBox="1"/>
          <p:nvPr/>
        </p:nvSpPr>
        <p:spPr>
          <a:xfrm>
            <a:off x="4665552" y="2905736"/>
            <a:ext cx="2860895" cy="769441"/>
          </a:xfrm>
          <a:prstGeom prst="rect">
            <a:avLst/>
          </a:prstGeom>
          <a:noFill/>
        </p:spPr>
        <p:txBody>
          <a:bodyPr wrap="square">
            <a:spAutoFit/>
          </a:bodyPr>
          <a:lstStyle/>
          <a:p>
            <a:pPr lvl="0" algn="ctr"/>
            <a:r>
              <a:rPr lang="en-US" sz="2200" dirty="0">
                <a:solidFill>
                  <a:schemeClr val="bg1"/>
                </a:solidFill>
              </a:rPr>
              <a:t>(name calling, put downs, insults, threats)</a:t>
            </a:r>
          </a:p>
        </p:txBody>
      </p:sp>
      <p:sp>
        <p:nvSpPr>
          <p:cNvPr id="9" name="TextBox 8">
            <a:extLst>
              <a:ext uri="{FF2B5EF4-FFF2-40B4-BE49-F238E27FC236}">
                <a16:creationId xmlns:a16="http://schemas.microsoft.com/office/drawing/2014/main" id="{B11D1869-B904-4B8F-689D-307703A58CA4}"/>
              </a:ext>
            </a:extLst>
          </p:cNvPr>
          <p:cNvSpPr txBox="1"/>
          <p:nvPr/>
        </p:nvSpPr>
        <p:spPr>
          <a:xfrm>
            <a:off x="7742064" y="2875000"/>
            <a:ext cx="2860895" cy="1107996"/>
          </a:xfrm>
          <a:prstGeom prst="rect">
            <a:avLst/>
          </a:prstGeom>
          <a:noFill/>
        </p:spPr>
        <p:txBody>
          <a:bodyPr wrap="square">
            <a:spAutoFit/>
          </a:bodyPr>
          <a:lstStyle/>
          <a:p>
            <a:pPr lvl="0" algn="ctr"/>
            <a:r>
              <a:rPr lang="en-US" sz="2200" dirty="0">
                <a:solidFill>
                  <a:schemeClr val="bg1"/>
                </a:solidFill>
              </a:rPr>
              <a:t>(upset about you having friends of the same sex as them)</a:t>
            </a:r>
          </a:p>
        </p:txBody>
      </p:sp>
      <p:sp>
        <p:nvSpPr>
          <p:cNvPr id="10" name="TextBox 9">
            <a:extLst>
              <a:ext uri="{FF2B5EF4-FFF2-40B4-BE49-F238E27FC236}">
                <a16:creationId xmlns:a16="http://schemas.microsoft.com/office/drawing/2014/main" id="{F7322F81-C0D1-37C3-C9E4-5B552C7ECC2A}"/>
              </a:ext>
            </a:extLst>
          </p:cNvPr>
          <p:cNvSpPr txBox="1"/>
          <p:nvPr/>
        </p:nvSpPr>
        <p:spPr>
          <a:xfrm>
            <a:off x="1663170" y="4868329"/>
            <a:ext cx="2860895" cy="1107996"/>
          </a:xfrm>
          <a:prstGeom prst="rect">
            <a:avLst/>
          </a:prstGeom>
          <a:noFill/>
        </p:spPr>
        <p:txBody>
          <a:bodyPr wrap="square">
            <a:spAutoFit/>
          </a:bodyPr>
          <a:lstStyle/>
          <a:p>
            <a:pPr lvl="0" algn="ctr"/>
            <a:r>
              <a:rPr lang="en-US" sz="2200" dirty="0">
                <a:solidFill>
                  <a:schemeClr val="bg1"/>
                </a:solidFill>
              </a:rPr>
              <a:t>(prevent you from doing any activities with friends/family)</a:t>
            </a:r>
          </a:p>
        </p:txBody>
      </p:sp>
      <p:sp>
        <p:nvSpPr>
          <p:cNvPr id="12" name="TextBox 11">
            <a:extLst>
              <a:ext uri="{FF2B5EF4-FFF2-40B4-BE49-F238E27FC236}">
                <a16:creationId xmlns:a16="http://schemas.microsoft.com/office/drawing/2014/main" id="{500775A8-38A7-0009-DAFD-5FFD758A7608}"/>
              </a:ext>
            </a:extLst>
          </p:cNvPr>
          <p:cNvSpPr txBox="1"/>
          <p:nvPr/>
        </p:nvSpPr>
        <p:spPr>
          <a:xfrm>
            <a:off x="4665552" y="4868329"/>
            <a:ext cx="2860895" cy="1107996"/>
          </a:xfrm>
          <a:prstGeom prst="rect">
            <a:avLst/>
          </a:prstGeom>
          <a:noFill/>
        </p:spPr>
        <p:txBody>
          <a:bodyPr wrap="square">
            <a:spAutoFit/>
          </a:bodyPr>
          <a:lstStyle/>
          <a:p>
            <a:pPr lvl="0" algn="ctr"/>
            <a:r>
              <a:rPr lang="en-US" sz="2200" dirty="0">
                <a:solidFill>
                  <a:schemeClr val="bg1"/>
                </a:solidFill>
              </a:rPr>
              <a:t>(deciding when and where you can do anything)</a:t>
            </a:r>
          </a:p>
        </p:txBody>
      </p:sp>
      <p:sp>
        <p:nvSpPr>
          <p:cNvPr id="13" name="TextBox 12">
            <a:extLst>
              <a:ext uri="{FF2B5EF4-FFF2-40B4-BE49-F238E27FC236}">
                <a16:creationId xmlns:a16="http://schemas.microsoft.com/office/drawing/2014/main" id="{55C14114-F385-24BE-BFB1-46411FB061F3}"/>
              </a:ext>
            </a:extLst>
          </p:cNvPr>
          <p:cNvSpPr txBox="1"/>
          <p:nvPr/>
        </p:nvSpPr>
        <p:spPr>
          <a:xfrm>
            <a:off x="7742064" y="4868329"/>
            <a:ext cx="2860895" cy="1107996"/>
          </a:xfrm>
          <a:prstGeom prst="rect">
            <a:avLst/>
          </a:prstGeom>
          <a:noFill/>
        </p:spPr>
        <p:txBody>
          <a:bodyPr wrap="square">
            <a:spAutoFit/>
          </a:bodyPr>
          <a:lstStyle/>
          <a:p>
            <a:pPr lvl="0" algn="ctr"/>
            <a:r>
              <a:rPr lang="en-US" sz="2200" dirty="0">
                <a:solidFill>
                  <a:schemeClr val="bg1"/>
                </a:solidFill>
              </a:rPr>
              <a:t>(access to cell, email, social media to monitor)</a:t>
            </a:r>
          </a:p>
        </p:txBody>
      </p:sp>
    </p:spTree>
    <p:extLst>
      <p:ext uri="{BB962C8B-B14F-4D97-AF65-F5344CB8AC3E}">
        <p14:creationId xmlns:p14="http://schemas.microsoft.com/office/powerpoint/2010/main" val="92272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BD2486F-D228-4DAA-8ACE-F7CDCCA9FF3F}"/>
              </a:ext>
            </a:extLst>
          </p:cNvPr>
          <p:cNvGrpSpPr/>
          <p:nvPr/>
        </p:nvGrpSpPr>
        <p:grpSpPr>
          <a:xfrm>
            <a:off x="6486146" y="2029360"/>
            <a:ext cx="5032283" cy="3883760"/>
            <a:chOff x="581501" y="2044"/>
            <a:chExt cx="2779811" cy="1667887"/>
          </a:xfrm>
        </p:grpSpPr>
        <p:sp>
          <p:nvSpPr>
            <p:cNvPr id="28" name="Rectangle 27">
              <a:extLst>
                <a:ext uri="{FF2B5EF4-FFF2-40B4-BE49-F238E27FC236}">
                  <a16:creationId xmlns:a16="http://schemas.microsoft.com/office/drawing/2014/main" id="{A8494A93-7BCD-612D-E3F4-4B9B731C3DAD}"/>
                </a:ext>
              </a:extLst>
            </p:cNvPr>
            <p:cNvSpPr/>
            <p:nvPr/>
          </p:nvSpPr>
          <p:spPr>
            <a:xfrm>
              <a:off x="581501" y="2044"/>
              <a:ext cx="2779811" cy="166788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9" name="TextBox 28">
              <a:extLst>
                <a:ext uri="{FF2B5EF4-FFF2-40B4-BE49-F238E27FC236}">
                  <a16:creationId xmlns:a16="http://schemas.microsoft.com/office/drawing/2014/main" id="{55A1C891-1C27-B7AD-B8AE-31093F2DA2AD}"/>
                </a:ext>
              </a:extLst>
            </p:cNvPr>
            <p:cNvSpPr txBox="1"/>
            <p:nvPr/>
          </p:nvSpPr>
          <p:spPr>
            <a:xfrm>
              <a:off x="581501" y="2044"/>
              <a:ext cx="2779811" cy="1667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dirty="0"/>
                <a:t>VERBAL</a:t>
              </a:r>
              <a:endParaRPr lang="en-US" sz="2400" b="1" u="sng" kern="1200" dirty="0"/>
            </a:p>
          </p:txBody>
        </p:sp>
      </p:grpSp>
      <p:grpSp>
        <p:nvGrpSpPr>
          <p:cNvPr id="20" name="Group 19">
            <a:extLst>
              <a:ext uri="{FF2B5EF4-FFF2-40B4-BE49-F238E27FC236}">
                <a16:creationId xmlns:a16="http://schemas.microsoft.com/office/drawing/2014/main" id="{AFA8A606-B05C-E6A0-D8D6-DCBF29F25E38}"/>
              </a:ext>
            </a:extLst>
          </p:cNvPr>
          <p:cNvGrpSpPr/>
          <p:nvPr/>
        </p:nvGrpSpPr>
        <p:grpSpPr>
          <a:xfrm>
            <a:off x="673573" y="2029360"/>
            <a:ext cx="5032283" cy="3883760"/>
            <a:chOff x="581501" y="2044"/>
            <a:chExt cx="2779811" cy="1667887"/>
          </a:xfrm>
        </p:grpSpPr>
        <p:sp>
          <p:nvSpPr>
            <p:cNvPr id="21" name="Rectangle 20">
              <a:extLst>
                <a:ext uri="{FF2B5EF4-FFF2-40B4-BE49-F238E27FC236}">
                  <a16:creationId xmlns:a16="http://schemas.microsoft.com/office/drawing/2014/main" id="{86776E44-CC13-DF4D-BBCF-E2E2E899023E}"/>
                </a:ext>
              </a:extLst>
            </p:cNvPr>
            <p:cNvSpPr/>
            <p:nvPr/>
          </p:nvSpPr>
          <p:spPr>
            <a:xfrm>
              <a:off x="581501" y="2044"/>
              <a:ext cx="2779811" cy="166788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2" name="TextBox 21">
              <a:extLst>
                <a:ext uri="{FF2B5EF4-FFF2-40B4-BE49-F238E27FC236}">
                  <a16:creationId xmlns:a16="http://schemas.microsoft.com/office/drawing/2014/main" id="{FDBCE4C0-EA80-8EB0-260A-0E70BE0686E3}"/>
                </a:ext>
              </a:extLst>
            </p:cNvPr>
            <p:cNvSpPr txBox="1"/>
            <p:nvPr/>
          </p:nvSpPr>
          <p:spPr>
            <a:xfrm>
              <a:off x="581501" y="2044"/>
              <a:ext cx="2779811" cy="1667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dirty="0"/>
                <a:t>NON-VERBAL</a:t>
              </a:r>
              <a:endParaRPr lang="en-US" sz="2400" b="1" u="sng" kern="1200" dirty="0"/>
            </a:p>
          </p:txBody>
        </p:sp>
      </p:grpSp>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446550"/>
          </a:xfrm>
          <a:prstGeom prst="rect">
            <a:avLst/>
          </a:prstGeom>
          <a:noFill/>
        </p:spPr>
        <p:txBody>
          <a:bodyPr wrap="square" rtlCol="0">
            <a:spAutoFit/>
          </a:bodyPr>
          <a:lstStyle/>
          <a:p>
            <a:pPr algn="ctr"/>
            <a:r>
              <a:rPr lang="en-US" sz="4400" b="1" dirty="0">
                <a:ln>
                  <a:solidFill>
                    <a:schemeClr val="bg1"/>
                  </a:solidFill>
                </a:ln>
                <a:solidFill>
                  <a:srgbClr val="002060"/>
                </a:solidFill>
              </a:rPr>
              <a:t>HOW DO YOU KNOW IF </a:t>
            </a:r>
          </a:p>
          <a:p>
            <a:pPr algn="ctr"/>
            <a:r>
              <a:rPr lang="en-US" sz="4400" b="1" dirty="0">
                <a:ln>
                  <a:solidFill>
                    <a:schemeClr val="bg1"/>
                  </a:solidFill>
                </a:ln>
                <a:solidFill>
                  <a:srgbClr val="002060"/>
                </a:solidFill>
              </a:rPr>
              <a:t>YOU HAVE CONSENT?</a:t>
            </a: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53B273A4-E903-1B5A-5ECD-C005D8194743}"/>
              </a:ext>
            </a:extLst>
          </p:cNvPr>
          <p:cNvSpPr txBox="1"/>
          <p:nvPr/>
        </p:nvSpPr>
        <p:spPr>
          <a:xfrm>
            <a:off x="338367" y="2764572"/>
            <a:ext cx="5246700" cy="2862322"/>
          </a:xfrm>
          <a:prstGeom prst="rect">
            <a:avLst/>
          </a:prstGeom>
          <a:noFill/>
        </p:spPr>
        <p:txBody>
          <a:bodyPr wrap="square">
            <a:spAutoFit/>
          </a:bodyPr>
          <a:lstStyle/>
          <a:p>
            <a:pPr marL="530352">
              <a:spcBef>
                <a:spcPts val="0"/>
              </a:spcBef>
            </a:pPr>
            <a:r>
              <a:rPr lang="en-US" sz="2000" b="1" dirty="0">
                <a:latin typeface="Times New Roman" panose="02020603050405020304" pitchFamily="18" charset="0"/>
              </a:rPr>
              <a:t>Body Language!</a:t>
            </a:r>
            <a:r>
              <a:rPr lang="en-US" sz="2000" dirty="0">
                <a:latin typeface="Times New Roman" panose="02020603050405020304" pitchFamily="18" charset="0"/>
              </a:rPr>
              <a:t> </a:t>
            </a:r>
          </a:p>
          <a:p>
            <a:pPr marL="530352">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leaning in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pulling away</a:t>
            </a:r>
            <a:r>
              <a:rPr lang="en-US" sz="2000" dirty="0">
                <a:latin typeface="Times New Roman" panose="02020603050405020304" pitchFamily="18" charset="0"/>
              </a:rPr>
              <a:t>?</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smiling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is their face blank or uncomfortable</a:t>
            </a:r>
            <a:r>
              <a:rPr lang="en-US" sz="2000" dirty="0">
                <a:latin typeface="Times New Roman" panose="02020603050405020304" pitchFamily="18" charset="0"/>
              </a:rPr>
              <a:t>?</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kissing you back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staying still or frozen</a:t>
            </a:r>
            <a:r>
              <a:rPr lang="en-US" sz="2000" dirty="0">
                <a:latin typeface="Times New Roman" panose="02020603050405020304" pitchFamily="18" charset="0"/>
              </a:rPr>
              <a:t>?</a:t>
            </a:r>
          </a:p>
        </p:txBody>
      </p:sp>
      <p:sp>
        <p:nvSpPr>
          <p:cNvPr id="36" name="TextBox 35">
            <a:extLst>
              <a:ext uri="{FF2B5EF4-FFF2-40B4-BE49-F238E27FC236}">
                <a16:creationId xmlns:a16="http://schemas.microsoft.com/office/drawing/2014/main" id="{2C3FA0C4-1E24-FF30-BB7E-B18D9B87E3E3}"/>
              </a:ext>
            </a:extLst>
          </p:cNvPr>
          <p:cNvSpPr txBox="1"/>
          <p:nvPr/>
        </p:nvSpPr>
        <p:spPr>
          <a:xfrm>
            <a:off x="6096000" y="2764572"/>
            <a:ext cx="5246700" cy="3170099"/>
          </a:xfrm>
          <a:prstGeom prst="rect">
            <a:avLst/>
          </a:prstGeom>
          <a:noFill/>
        </p:spPr>
        <p:txBody>
          <a:bodyPr wrap="square">
            <a:spAutoFit/>
          </a:bodyPr>
          <a:lstStyle/>
          <a:p>
            <a:pPr marL="530352">
              <a:spcBef>
                <a:spcPts val="0"/>
              </a:spcBef>
            </a:pPr>
            <a:r>
              <a:rPr lang="en-US" sz="2000" b="1" dirty="0">
                <a:latin typeface="Times New Roman" panose="02020603050405020304" pitchFamily="18" charset="0"/>
              </a:rPr>
              <a:t>Consent Can Be SEXY!</a:t>
            </a:r>
            <a:r>
              <a:rPr lang="en-US" sz="2000" dirty="0">
                <a:latin typeface="Times New Roman" panose="02020603050405020304" pitchFamily="18" charset="0"/>
              </a:rPr>
              <a:t> </a:t>
            </a:r>
          </a:p>
          <a:p>
            <a:pPr marL="530352">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“Do you want to show me your bedroom?”</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“Show me where you want me to touch you?”</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“Do you want to help me take my clothes off?”</a:t>
            </a:r>
          </a:p>
        </p:txBody>
      </p:sp>
    </p:spTree>
    <p:extLst>
      <p:ext uri="{BB962C8B-B14F-4D97-AF65-F5344CB8AC3E}">
        <p14:creationId xmlns:p14="http://schemas.microsoft.com/office/powerpoint/2010/main" val="244497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CONSENT IS SIMPLE AS TEA!</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F45E91A-4112-9327-78EB-AF8F8600B26F}"/>
              </a:ext>
            </a:extLst>
          </p:cNvPr>
          <p:cNvSpPr txBox="1"/>
          <p:nvPr/>
        </p:nvSpPr>
        <p:spPr>
          <a:xfrm>
            <a:off x="294639" y="1614309"/>
            <a:ext cx="11815951" cy="506292"/>
          </a:xfrm>
          <a:prstGeom prst="rect">
            <a:avLst/>
          </a:prstGeom>
          <a:noFill/>
        </p:spPr>
        <p:txBody>
          <a:bodyPr wrap="square">
            <a:spAutoFit/>
          </a:bodyPr>
          <a:lstStyle/>
          <a:p>
            <a:pPr algn="ctr">
              <a:lnSpc>
                <a:spcPct val="150000"/>
              </a:lnSpc>
            </a:pPr>
            <a:r>
              <a:rPr lang="en-US" sz="2000" dirty="0">
                <a:hlinkClick r:id="rId5"/>
              </a:rPr>
              <a:t>https://youtu.be/fGoWLWS4-kU</a:t>
            </a:r>
            <a:endParaRPr lang="en-US" sz="2000" dirty="0"/>
          </a:p>
        </p:txBody>
      </p:sp>
      <p:pic>
        <p:nvPicPr>
          <p:cNvPr id="12" name="Online Media 11" title="Tea Consent (Clean)">
            <a:hlinkClick r:id="" action="ppaction://media"/>
            <a:extLst>
              <a:ext uri="{FF2B5EF4-FFF2-40B4-BE49-F238E27FC236}">
                <a16:creationId xmlns:a16="http://schemas.microsoft.com/office/drawing/2014/main" id="{3BFEE113-D352-1F1F-A9B4-CAE89B2F638E}"/>
              </a:ext>
            </a:extLst>
          </p:cNvPr>
          <p:cNvPicPr>
            <a:picLocks noRot="1" noChangeAspect="1"/>
          </p:cNvPicPr>
          <p:nvPr>
            <a:videoFile r:link="rId1"/>
          </p:nvPr>
        </p:nvPicPr>
        <p:blipFill>
          <a:blip r:embed="rId6"/>
          <a:stretch>
            <a:fillRect/>
          </a:stretch>
        </p:blipFill>
        <p:spPr>
          <a:xfrm>
            <a:off x="2839943" y="1705747"/>
            <a:ext cx="7072604" cy="3933491"/>
          </a:xfrm>
          <a:prstGeom prst="rect">
            <a:avLst/>
          </a:prstGeom>
        </p:spPr>
      </p:pic>
    </p:spTree>
    <p:extLst>
      <p:ext uri="{BB962C8B-B14F-4D97-AF65-F5344CB8AC3E}">
        <p14:creationId xmlns:p14="http://schemas.microsoft.com/office/powerpoint/2010/main" val="155406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0" y="68581"/>
            <a:ext cx="11876911" cy="830997"/>
          </a:xfrm>
          <a:prstGeom prst="rect">
            <a:avLst/>
          </a:prstGeom>
          <a:noFill/>
        </p:spPr>
        <p:txBody>
          <a:bodyPr wrap="square">
            <a:spAutoFit/>
          </a:bodyPr>
          <a:lstStyle/>
          <a:p>
            <a:pPr algn="ctr"/>
            <a:r>
              <a:rPr lang="en-US" sz="4800" dirty="0">
                <a:solidFill>
                  <a:srgbClr val="002060"/>
                </a:solidFill>
              </a:rPr>
              <a:t>SEXUAL EXPLOITATION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grpSp>
        <p:nvGrpSpPr>
          <p:cNvPr id="7" name="Group 6">
            <a:extLst>
              <a:ext uri="{FF2B5EF4-FFF2-40B4-BE49-F238E27FC236}">
                <a16:creationId xmlns:a16="http://schemas.microsoft.com/office/drawing/2014/main" id="{3C43A496-2487-4CD8-0F11-D2319F06D789}"/>
              </a:ext>
            </a:extLst>
          </p:cNvPr>
          <p:cNvGrpSpPr/>
          <p:nvPr/>
        </p:nvGrpSpPr>
        <p:grpSpPr>
          <a:xfrm>
            <a:off x="1066796" y="1152104"/>
            <a:ext cx="10058399" cy="1070502"/>
            <a:chOff x="0" y="45867"/>
            <a:chExt cx="10058399" cy="1119690"/>
          </a:xfrm>
        </p:grpSpPr>
        <p:sp>
          <p:nvSpPr>
            <p:cNvPr id="9" name="Rectangle: Rounded Corners 8">
              <a:extLst>
                <a:ext uri="{FF2B5EF4-FFF2-40B4-BE49-F238E27FC236}">
                  <a16:creationId xmlns:a16="http://schemas.microsoft.com/office/drawing/2014/main" id="{59E12DF7-BF4D-9817-C6BB-67CC79948889}"/>
                </a:ext>
              </a:extLst>
            </p:cNvPr>
            <p:cNvSpPr/>
            <p:nvPr/>
          </p:nvSpPr>
          <p:spPr>
            <a:xfrm>
              <a:off x="0" y="45867"/>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98ABF390-CDE2-87B3-0382-435A397659E5}"/>
                </a:ext>
              </a:extLst>
            </p:cNvPr>
            <p:cNvSpPr txBox="1"/>
            <p:nvPr/>
          </p:nvSpPr>
          <p:spPr>
            <a:xfrm>
              <a:off x="54654" y="190183"/>
              <a:ext cx="9949081" cy="811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Sharing or posting images of private sexual activity and/or nude pictures of someone without consent</a:t>
              </a:r>
            </a:p>
          </p:txBody>
        </p:sp>
      </p:grpSp>
      <p:grpSp>
        <p:nvGrpSpPr>
          <p:cNvPr id="12" name="Group 11">
            <a:extLst>
              <a:ext uri="{FF2B5EF4-FFF2-40B4-BE49-F238E27FC236}">
                <a16:creationId xmlns:a16="http://schemas.microsoft.com/office/drawing/2014/main" id="{F229A50B-3B78-8376-8CDD-FA16A233A7E4}"/>
              </a:ext>
            </a:extLst>
          </p:cNvPr>
          <p:cNvGrpSpPr/>
          <p:nvPr/>
        </p:nvGrpSpPr>
        <p:grpSpPr>
          <a:xfrm>
            <a:off x="1047995" y="2272424"/>
            <a:ext cx="10058399" cy="990736"/>
            <a:chOff x="-3" y="1207295"/>
            <a:chExt cx="10058399" cy="1119690"/>
          </a:xfrm>
        </p:grpSpPr>
        <p:sp>
          <p:nvSpPr>
            <p:cNvPr id="13" name="Rectangle: Rounded Corners 12">
              <a:extLst>
                <a:ext uri="{FF2B5EF4-FFF2-40B4-BE49-F238E27FC236}">
                  <a16:creationId xmlns:a16="http://schemas.microsoft.com/office/drawing/2014/main" id="{8DF3EA2F-55BA-467D-407E-BCAE3B0E9B58}"/>
                </a:ext>
              </a:extLst>
            </p:cNvPr>
            <p:cNvSpPr/>
            <p:nvPr/>
          </p:nvSpPr>
          <p:spPr>
            <a:xfrm>
              <a:off x="-3" y="120729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D3839471-52B2-7172-D1E7-869087F002E2}"/>
                </a:ext>
              </a:extLst>
            </p:cNvPr>
            <p:cNvSpPr txBox="1"/>
            <p:nvPr/>
          </p:nvSpPr>
          <p:spPr>
            <a:xfrm>
              <a:off x="54655" y="1396243"/>
              <a:ext cx="9949081" cy="7417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Causing or attempting to cause someone to get incapacitated for sexual purposes</a:t>
              </a:r>
            </a:p>
          </p:txBody>
        </p:sp>
      </p:grpSp>
      <p:grpSp>
        <p:nvGrpSpPr>
          <p:cNvPr id="15" name="Group 14">
            <a:extLst>
              <a:ext uri="{FF2B5EF4-FFF2-40B4-BE49-F238E27FC236}">
                <a16:creationId xmlns:a16="http://schemas.microsoft.com/office/drawing/2014/main" id="{FC543A60-2B2A-E407-2C89-C6DEC02E2209}"/>
              </a:ext>
            </a:extLst>
          </p:cNvPr>
          <p:cNvGrpSpPr/>
          <p:nvPr/>
        </p:nvGrpSpPr>
        <p:grpSpPr>
          <a:xfrm>
            <a:off x="1047996" y="3309150"/>
            <a:ext cx="10058399" cy="957858"/>
            <a:chOff x="0" y="2378635"/>
            <a:chExt cx="10058399" cy="1119690"/>
          </a:xfrm>
        </p:grpSpPr>
        <p:sp>
          <p:nvSpPr>
            <p:cNvPr id="16" name="Rectangle: Rounded Corners 15">
              <a:extLst>
                <a:ext uri="{FF2B5EF4-FFF2-40B4-BE49-F238E27FC236}">
                  <a16:creationId xmlns:a16="http://schemas.microsoft.com/office/drawing/2014/main" id="{507FF626-8432-F86D-1C25-BE3D10675410}"/>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E50A728F-CE01-F674-F492-181C86336E90}"/>
                </a:ext>
              </a:extLst>
            </p:cNvPr>
            <p:cNvSpPr txBox="1"/>
            <p:nvPr/>
          </p:nvSpPr>
          <p:spPr>
            <a:xfrm>
              <a:off x="54659" y="2433294"/>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Watching sexual activity or someone nude without consent</a:t>
              </a:r>
            </a:p>
          </p:txBody>
        </p:sp>
      </p:grpSp>
      <p:grpSp>
        <p:nvGrpSpPr>
          <p:cNvPr id="18" name="Group 17">
            <a:extLst>
              <a:ext uri="{FF2B5EF4-FFF2-40B4-BE49-F238E27FC236}">
                <a16:creationId xmlns:a16="http://schemas.microsoft.com/office/drawing/2014/main" id="{AA8D7A32-5FF4-0353-4E8B-2AE9717F431D}"/>
              </a:ext>
            </a:extLst>
          </p:cNvPr>
          <p:cNvGrpSpPr/>
          <p:nvPr/>
        </p:nvGrpSpPr>
        <p:grpSpPr>
          <a:xfrm>
            <a:off x="1012137" y="5259919"/>
            <a:ext cx="10094258" cy="863908"/>
            <a:chOff x="0" y="2378635"/>
            <a:chExt cx="10094258" cy="1119690"/>
          </a:xfrm>
        </p:grpSpPr>
        <p:sp>
          <p:nvSpPr>
            <p:cNvPr id="19" name="Rectangle: Rounded Corners 18">
              <a:extLst>
                <a:ext uri="{FF2B5EF4-FFF2-40B4-BE49-F238E27FC236}">
                  <a16:creationId xmlns:a16="http://schemas.microsoft.com/office/drawing/2014/main" id="{891CEAE8-0065-B1C0-F6B0-06AC8445FC5F}"/>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F1ECE5BD-EAD3-B7D9-1879-350DCE683E3B}"/>
                </a:ext>
              </a:extLst>
            </p:cNvPr>
            <p:cNvSpPr txBox="1"/>
            <p:nvPr/>
          </p:nvSpPr>
          <p:spPr>
            <a:xfrm>
              <a:off x="145177" y="2487952"/>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dirty="0">
                  <a:solidFill>
                    <a:schemeClr val="bg1"/>
                  </a:solidFill>
                </a:rPr>
                <a:t>Sextortion</a:t>
              </a:r>
              <a:endParaRPr lang="en-US" sz="2900" kern="1200" dirty="0">
                <a:solidFill>
                  <a:schemeClr val="bg1"/>
                </a:solidFill>
              </a:endParaRPr>
            </a:p>
          </p:txBody>
        </p:sp>
      </p:grpSp>
      <p:grpSp>
        <p:nvGrpSpPr>
          <p:cNvPr id="21" name="Group 20">
            <a:extLst>
              <a:ext uri="{FF2B5EF4-FFF2-40B4-BE49-F238E27FC236}">
                <a16:creationId xmlns:a16="http://schemas.microsoft.com/office/drawing/2014/main" id="{8160A582-4BC2-7D5E-BC44-CD02DFFFE462}"/>
              </a:ext>
            </a:extLst>
          </p:cNvPr>
          <p:cNvGrpSpPr/>
          <p:nvPr/>
        </p:nvGrpSpPr>
        <p:grpSpPr>
          <a:xfrm>
            <a:off x="1047993" y="4309180"/>
            <a:ext cx="10058399" cy="903980"/>
            <a:chOff x="0" y="2378635"/>
            <a:chExt cx="10058399" cy="1119690"/>
          </a:xfrm>
        </p:grpSpPr>
        <p:sp>
          <p:nvSpPr>
            <p:cNvPr id="22" name="Rectangle: Rounded Corners 21">
              <a:extLst>
                <a:ext uri="{FF2B5EF4-FFF2-40B4-BE49-F238E27FC236}">
                  <a16:creationId xmlns:a16="http://schemas.microsoft.com/office/drawing/2014/main" id="{6AE0366C-5041-C687-69F6-46E0A10F4C2C}"/>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Rectangle: Rounded Corners 4">
              <a:extLst>
                <a:ext uri="{FF2B5EF4-FFF2-40B4-BE49-F238E27FC236}">
                  <a16:creationId xmlns:a16="http://schemas.microsoft.com/office/drawing/2014/main" id="{C103DE4B-D2EA-4AB4-ACCA-162A19CD7AA8}"/>
                </a:ext>
              </a:extLst>
            </p:cNvPr>
            <p:cNvSpPr txBox="1"/>
            <p:nvPr/>
          </p:nvSpPr>
          <p:spPr>
            <a:xfrm>
              <a:off x="54659" y="2433294"/>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dirty="0">
                  <a:solidFill>
                    <a:schemeClr val="bg1"/>
                  </a:solidFill>
                </a:rPr>
                <a:t>Exposing someone to an STD</a:t>
              </a:r>
              <a:endParaRPr lang="en-US" sz="2900" kern="1200" dirty="0">
                <a:solidFill>
                  <a:schemeClr val="bg1"/>
                </a:solidFill>
              </a:endParaRPr>
            </a:p>
          </p:txBody>
        </p:sp>
      </p:grpSp>
    </p:spTree>
    <p:extLst>
      <p:ext uri="{BB962C8B-B14F-4D97-AF65-F5344CB8AC3E}">
        <p14:creationId xmlns:p14="http://schemas.microsoft.com/office/powerpoint/2010/main" val="378536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769441"/>
          </a:xfrm>
          <a:prstGeom prst="rect">
            <a:avLst/>
          </a:prstGeom>
          <a:noFill/>
        </p:spPr>
        <p:txBody>
          <a:bodyPr wrap="square">
            <a:spAutoFit/>
          </a:bodyPr>
          <a:lstStyle/>
          <a:p>
            <a:pPr algn="ctr"/>
            <a:r>
              <a:rPr lang="en-US" sz="4400" b="1" dirty="0">
                <a:solidFill>
                  <a:srgbClr val="002060"/>
                </a:solidFill>
              </a:rPr>
              <a:t>RETALIATION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9" name="Content Placeholder 2">
            <a:extLst>
              <a:ext uri="{FF2B5EF4-FFF2-40B4-BE49-F238E27FC236}">
                <a16:creationId xmlns:a16="http://schemas.microsoft.com/office/drawing/2014/main" id="{BC8ED8B1-3662-1E6E-36BA-66525494EF68}"/>
              </a:ext>
            </a:extLst>
          </p:cNvPr>
          <p:cNvSpPr txBox="1">
            <a:spLocks/>
          </p:cNvSpPr>
          <p:nvPr/>
        </p:nvSpPr>
        <p:spPr>
          <a:xfrm>
            <a:off x="781168" y="1313082"/>
            <a:ext cx="8249710" cy="404804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b="1" dirty="0">
                <a:solidFill>
                  <a:srgbClr val="002060"/>
                </a:solidFill>
              </a:rPr>
              <a:t>PROHIBITED</a:t>
            </a:r>
          </a:p>
          <a:p>
            <a:pPr marL="342900" indent="-342900" algn="l">
              <a:buFont typeface="Arial" panose="020B0604020202020204" pitchFamily="34" charset="0"/>
              <a:buChar char="•"/>
            </a:pPr>
            <a:endParaRPr lang="en-US" sz="2800" b="1" dirty="0">
              <a:solidFill>
                <a:srgbClr val="002060"/>
              </a:solidFill>
            </a:endParaRPr>
          </a:p>
          <a:p>
            <a:pPr marL="800100" lvl="1" indent="-342900" algn="l">
              <a:buFont typeface="Arial" panose="020B0604020202020204" pitchFamily="34" charset="0"/>
              <a:buChar char="•"/>
            </a:pPr>
            <a:r>
              <a:rPr lang="en-US" sz="2800" b="1" dirty="0">
                <a:solidFill>
                  <a:srgbClr val="002060"/>
                </a:solidFill>
              </a:rPr>
              <a:t>INITIMIDATION</a:t>
            </a:r>
          </a:p>
          <a:p>
            <a:pPr marL="800100" lvl="1" indent="-342900" algn="l">
              <a:buFont typeface="Arial" panose="020B0604020202020204" pitchFamily="34" charset="0"/>
              <a:buChar char="•"/>
            </a:pPr>
            <a:r>
              <a:rPr lang="en-US" sz="2800" b="1" dirty="0">
                <a:solidFill>
                  <a:srgbClr val="002060"/>
                </a:solidFill>
              </a:rPr>
              <a:t>THREATING</a:t>
            </a:r>
          </a:p>
          <a:p>
            <a:pPr marL="800100" lvl="1" indent="-342900" algn="l">
              <a:buFont typeface="Arial" panose="020B0604020202020204" pitchFamily="34" charset="0"/>
              <a:buChar char="•"/>
            </a:pPr>
            <a:r>
              <a:rPr lang="en-US" sz="2800" b="1" dirty="0">
                <a:solidFill>
                  <a:srgbClr val="002060"/>
                </a:solidFill>
              </a:rPr>
              <a:t>MAKING FUN OF PERSON</a:t>
            </a:r>
          </a:p>
          <a:p>
            <a:pPr marL="800100" lvl="1" indent="-342900" algn="l">
              <a:buFont typeface="Arial" panose="020B0604020202020204" pitchFamily="34" charset="0"/>
              <a:buChar char="•"/>
            </a:pPr>
            <a:r>
              <a:rPr lang="en-US" sz="2800" b="1" dirty="0">
                <a:solidFill>
                  <a:srgbClr val="002060"/>
                </a:solidFill>
              </a:rPr>
              <a:t>MAKING A FALSE COMPLAINT</a:t>
            </a:r>
          </a:p>
        </p:txBody>
      </p:sp>
    </p:spTree>
    <p:extLst>
      <p:ext uri="{BB962C8B-B14F-4D97-AF65-F5344CB8AC3E}">
        <p14:creationId xmlns:p14="http://schemas.microsoft.com/office/powerpoint/2010/main" val="344178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rgbClr val="002060"/>
                </a:solidFill>
              </a:rPr>
              <a:t>BYSTANDER INTERVENTION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10" name="Content Placeholder 2">
            <a:extLst>
              <a:ext uri="{FF2B5EF4-FFF2-40B4-BE49-F238E27FC236}">
                <a16:creationId xmlns:a16="http://schemas.microsoft.com/office/drawing/2014/main" id="{0EA91291-CEBB-F587-20E8-0ED18D3FA332}"/>
              </a:ext>
            </a:extLst>
          </p:cNvPr>
          <p:cNvSpPr txBox="1">
            <a:spLocks/>
          </p:cNvSpPr>
          <p:nvPr/>
        </p:nvSpPr>
        <p:spPr>
          <a:xfrm>
            <a:off x="1051494" y="1166310"/>
            <a:ext cx="10058400" cy="3851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endParaRPr>
          </a:p>
          <a:p>
            <a:r>
              <a:rPr lang="en-US" dirty="0">
                <a:solidFill>
                  <a:srgbClr val="002060"/>
                </a:solidFill>
              </a:rPr>
              <a:t>If you see something wrong, you can make a difference with bystander intervention.  Don’t sit back and do nothing, intervene and help prevent something from happening.</a:t>
            </a:r>
          </a:p>
          <a:p>
            <a:endParaRPr lang="en-US" dirty="0">
              <a:solidFill>
                <a:srgbClr val="002060"/>
              </a:solidFill>
            </a:endParaRPr>
          </a:p>
          <a:p>
            <a:endParaRPr lang="en-US" dirty="0">
              <a:solidFill>
                <a:srgbClr val="002060"/>
              </a:solidFill>
            </a:endParaRPr>
          </a:p>
          <a:p>
            <a:r>
              <a:rPr lang="en-US" b="1" dirty="0">
                <a:solidFill>
                  <a:srgbClr val="002060"/>
                </a:solidFill>
              </a:rPr>
              <a:t>DIRECT</a:t>
            </a:r>
          </a:p>
          <a:p>
            <a:r>
              <a:rPr lang="en-US" b="1" dirty="0">
                <a:solidFill>
                  <a:srgbClr val="002060"/>
                </a:solidFill>
              </a:rPr>
              <a:t>DELEGATE</a:t>
            </a:r>
          </a:p>
          <a:p>
            <a:r>
              <a:rPr lang="en-US" b="1" dirty="0">
                <a:solidFill>
                  <a:srgbClr val="002060"/>
                </a:solidFill>
              </a:rPr>
              <a:t>DISTRACT</a:t>
            </a:r>
          </a:p>
          <a:p>
            <a:endParaRPr lang="en-US" dirty="0">
              <a:solidFill>
                <a:srgbClr val="002060"/>
              </a:solidFill>
            </a:endParaRPr>
          </a:p>
        </p:txBody>
      </p:sp>
    </p:spTree>
    <p:extLst>
      <p:ext uri="{BB962C8B-B14F-4D97-AF65-F5344CB8AC3E}">
        <p14:creationId xmlns:p14="http://schemas.microsoft.com/office/powerpoint/2010/main" val="216561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REPORTING</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9" name="Content Placeholder 2">
            <a:extLst>
              <a:ext uri="{FF2B5EF4-FFF2-40B4-BE49-F238E27FC236}">
                <a16:creationId xmlns:a16="http://schemas.microsoft.com/office/drawing/2014/main" id="{7DDF4F0C-88B3-C9B5-2DF3-D8952A918930}"/>
              </a:ext>
            </a:extLst>
          </p:cNvPr>
          <p:cNvGraphicFramePr>
            <a:graphicFrameLocks/>
          </p:cNvGraphicFramePr>
          <p:nvPr/>
        </p:nvGraphicFramePr>
        <p:xfrm>
          <a:off x="1066800" y="1318590"/>
          <a:ext cx="10058400" cy="47349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960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754326"/>
          </a:xfrm>
          <a:prstGeom prst="rect">
            <a:avLst/>
          </a:prstGeom>
          <a:noFill/>
        </p:spPr>
        <p:txBody>
          <a:bodyPr wrap="square" rtlCol="0">
            <a:spAutoFit/>
          </a:bodyPr>
          <a:lstStyle/>
          <a:p>
            <a:pPr algn="ctr"/>
            <a:r>
              <a:rPr lang="en-US" sz="4400" b="1" dirty="0">
                <a:ln>
                  <a:solidFill>
                    <a:schemeClr val="bg1"/>
                  </a:solidFill>
                </a:ln>
                <a:solidFill>
                  <a:srgbClr val="002060"/>
                </a:solidFill>
              </a:rPr>
              <a:t>INCIDENT REPORTED, OBSERVED, </a:t>
            </a:r>
          </a:p>
          <a:p>
            <a:pPr algn="ctr"/>
            <a:r>
              <a:rPr lang="en-US" sz="4400" b="1" dirty="0">
                <a:ln>
                  <a:solidFill>
                    <a:schemeClr val="bg1"/>
                  </a:solidFill>
                </a:ln>
                <a:solidFill>
                  <a:srgbClr val="002060"/>
                </a:solidFill>
              </a:rPr>
              <a:t>OR SUSPECTED</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F45E91A-4112-9327-78EB-AF8F8600B26F}"/>
              </a:ext>
            </a:extLst>
          </p:cNvPr>
          <p:cNvSpPr txBox="1"/>
          <p:nvPr/>
        </p:nvSpPr>
        <p:spPr>
          <a:xfrm>
            <a:off x="188025" y="2018025"/>
            <a:ext cx="10601896" cy="3908121"/>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b="1" dirty="0">
                <a:solidFill>
                  <a:srgbClr val="002060"/>
                </a:solidFill>
              </a:rPr>
              <a:t>If it is an emergency, call 911. </a:t>
            </a:r>
          </a:p>
          <a:p>
            <a:pPr marL="457200" indent="-457200">
              <a:lnSpc>
                <a:spcPct val="150000"/>
              </a:lnSpc>
              <a:buFont typeface="Arial" panose="020B0604020202020204" pitchFamily="34" charset="0"/>
              <a:buChar char="•"/>
            </a:pPr>
            <a:r>
              <a:rPr lang="en-US" sz="2800" b="1" dirty="0">
                <a:solidFill>
                  <a:srgbClr val="002060"/>
                </a:solidFill>
              </a:rPr>
              <a:t>Employees are required to report (make a referral to Title IX office)  (unless designated as Confidential Employees by law or Policy)</a:t>
            </a:r>
          </a:p>
          <a:p>
            <a:pPr marL="457200" indent="-457200">
              <a:lnSpc>
                <a:spcPct val="150000"/>
              </a:lnSpc>
              <a:buFont typeface="Arial" panose="020B0604020202020204" pitchFamily="34" charset="0"/>
              <a:buChar char="•"/>
            </a:pPr>
            <a:r>
              <a:rPr lang="en-US" sz="2800" b="1" dirty="0">
                <a:solidFill>
                  <a:srgbClr val="002060"/>
                </a:solidFill>
              </a:rPr>
              <a:t>Reason for the report is to offer you support (not forced to participate)</a:t>
            </a:r>
          </a:p>
        </p:txBody>
      </p:sp>
    </p:spTree>
    <p:extLst>
      <p:ext uri="{BB962C8B-B14F-4D97-AF65-F5344CB8AC3E}">
        <p14:creationId xmlns:p14="http://schemas.microsoft.com/office/powerpoint/2010/main" val="183160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769441"/>
          </a:xfrm>
          <a:prstGeom prst="rect">
            <a:avLst/>
          </a:prstGeom>
          <a:noFill/>
        </p:spPr>
        <p:txBody>
          <a:bodyPr wrap="square">
            <a:spAutoFit/>
          </a:bodyPr>
          <a:lstStyle/>
          <a:p>
            <a:pPr algn="ctr"/>
            <a:r>
              <a:rPr lang="en-US" sz="4400" b="1" dirty="0">
                <a:solidFill>
                  <a:srgbClr val="002060"/>
                </a:solidFill>
              </a:rPr>
              <a:t>ON CAMPUS CONFIDENTIAL RESOURCES</a:t>
            </a:r>
          </a:p>
        </p:txBody>
      </p:sp>
      <p:sp>
        <p:nvSpPr>
          <p:cNvPr id="21" name="TextBox 20">
            <a:extLst>
              <a:ext uri="{FF2B5EF4-FFF2-40B4-BE49-F238E27FC236}">
                <a16:creationId xmlns:a16="http://schemas.microsoft.com/office/drawing/2014/main" id="{563A8160-DDC5-95D4-F491-D1817F7191FF}"/>
              </a:ext>
            </a:extLst>
          </p:cNvPr>
          <p:cNvSpPr txBox="1"/>
          <p:nvPr/>
        </p:nvSpPr>
        <p:spPr>
          <a:xfrm>
            <a:off x="542290" y="1579322"/>
            <a:ext cx="10960788" cy="2677656"/>
          </a:xfrm>
          <a:prstGeom prst="rect">
            <a:avLst/>
          </a:prstGeom>
          <a:noFill/>
        </p:spPr>
        <p:txBody>
          <a:bodyPr wrap="square">
            <a:spAutoFit/>
          </a:bodyPr>
          <a:lstStyle/>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Safe Harbor (334-844-7233)</a:t>
            </a: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Counseling &amp; Sport Psychology (334-844-5123)</a:t>
            </a:r>
            <a:endParaRPr lang="en-US" sz="2800" b="1" i="0" u="none" strike="noStrike" dirty="0">
              <a:solidFill>
                <a:srgbClr val="002060"/>
              </a:solidFill>
              <a:effectLst/>
              <a:latin typeface="Arial" panose="020B0604020202020204" pitchFamily="34" charset="0"/>
            </a:endParaRP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i="0" u="none" strike="noStrike" kern="1200" dirty="0">
                <a:solidFill>
                  <a:srgbClr val="002060"/>
                </a:solidFill>
                <a:effectLst/>
                <a:latin typeface="Gill Sans MT" panose="020B0502020104020203" pitchFamily="34" charset="0"/>
              </a:rPr>
              <a:t>Student Counseling &amp; Psychological Services (334-844-5123)</a:t>
            </a: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Ombudsperson (334-844-7170)</a:t>
            </a:r>
            <a:endParaRPr lang="en-US" sz="2800" b="1" i="0" u="none" strike="noStrike" dirty="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5928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NON-CONFIDENTIAL / PRIVATE RESOURCES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C83BC03-D24C-29A6-BBE6-D9F6809FF6BF}"/>
              </a:ext>
            </a:extLst>
          </p:cNvPr>
          <p:cNvSpPr txBox="1"/>
          <p:nvPr/>
        </p:nvSpPr>
        <p:spPr>
          <a:xfrm>
            <a:off x="529590" y="1614309"/>
            <a:ext cx="11174730" cy="3908186"/>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b="1" dirty="0">
                <a:solidFill>
                  <a:srgbClr val="002060"/>
                </a:solidFill>
              </a:rPr>
              <a:t>Office of Affirmative Action / Equal Employment Opportunity &amp; Title IX</a:t>
            </a:r>
          </a:p>
          <a:p>
            <a:pPr marL="457200" indent="-457200">
              <a:lnSpc>
                <a:spcPct val="150000"/>
              </a:lnSpc>
              <a:buFont typeface="Arial" panose="020B0604020202020204" pitchFamily="34" charset="0"/>
              <a:buChar char="•"/>
            </a:pPr>
            <a:r>
              <a:rPr lang="en-US" sz="2800" b="1" dirty="0">
                <a:solidFill>
                  <a:srgbClr val="002060"/>
                </a:solidFill>
              </a:rPr>
              <a:t>Office of Human Resources </a:t>
            </a:r>
          </a:p>
          <a:p>
            <a:pPr marL="457200" indent="-457200">
              <a:lnSpc>
                <a:spcPct val="150000"/>
              </a:lnSpc>
              <a:buFont typeface="Arial" panose="020B0604020202020204" pitchFamily="34" charset="0"/>
              <a:buChar char="•"/>
            </a:pPr>
            <a:r>
              <a:rPr lang="en-US" sz="2800" b="1" dirty="0">
                <a:solidFill>
                  <a:srgbClr val="002060"/>
                </a:solidFill>
              </a:rPr>
              <a:t>Office of Provost</a:t>
            </a:r>
          </a:p>
          <a:p>
            <a:pPr marL="457200" indent="-457200">
              <a:lnSpc>
                <a:spcPct val="150000"/>
              </a:lnSpc>
              <a:buFont typeface="Arial" panose="020B0604020202020204" pitchFamily="34" charset="0"/>
              <a:buChar char="•"/>
            </a:pPr>
            <a:r>
              <a:rPr lang="en-US" sz="2800" b="1" dirty="0">
                <a:solidFill>
                  <a:srgbClr val="002060"/>
                </a:solidFill>
              </a:rPr>
              <a:t>Office of Student Affairs</a:t>
            </a:r>
          </a:p>
          <a:p>
            <a:pPr marL="457200" indent="-457200">
              <a:lnSpc>
                <a:spcPct val="150000"/>
              </a:lnSpc>
              <a:buFont typeface="Arial" panose="020B0604020202020204" pitchFamily="34" charset="0"/>
              <a:buChar char="•"/>
            </a:pPr>
            <a:r>
              <a:rPr lang="en-US" sz="2800" b="1" dirty="0">
                <a:solidFill>
                  <a:srgbClr val="002060"/>
                </a:solidFill>
              </a:rPr>
              <a:t>Campus Safety and Security</a:t>
            </a:r>
          </a:p>
        </p:txBody>
      </p:sp>
    </p:spTree>
    <p:extLst>
      <p:ext uri="{BB962C8B-B14F-4D97-AF65-F5344CB8AC3E}">
        <p14:creationId xmlns:p14="http://schemas.microsoft.com/office/powerpoint/2010/main" val="215406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245100" y="866840"/>
            <a:ext cx="11522696" cy="5447645"/>
          </a:xfrm>
          <a:prstGeom prst="rect">
            <a:avLst/>
          </a:prstGeom>
          <a:noFill/>
        </p:spPr>
        <p:txBody>
          <a:bodyPr wrap="square" rtlCol="0">
            <a:spAutoFit/>
          </a:bodyPr>
          <a:lstStyle/>
          <a:p>
            <a:pPr algn="ctr"/>
            <a:r>
              <a:rPr lang="en-US" sz="4400" b="1" dirty="0">
                <a:ln>
                  <a:solidFill>
                    <a:schemeClr val="bg1"/>
                  </a:solidFill>
                </a:ln>
                <a:solidFill>
                  <a:srgbClr val="002060"/>
                </a:solidFill>
              </a:rPr>
              <a:t>WARNING</a:t>
            </a:r>
          </a:p>
          <a:p>
            <a:pPr algn="ctr"/>
            <a:endParaRPr lang="en-US" sz="4400" b="1" dirty="0">
              <a:ln>
                <a:solidFill>
                  <a:schemeClr val="bg1"/>
                </a:solidFill>
              </a:ln>
              <a:solidFill>
                <a:srgbClr val="0B2241"/>
              </a:solidFill>
            </a:endParaRPr>
          </a:p>
          <a:p>
            <a:pPr marL="1257300" lvl="2" indent="-342900">
              <a:buFont typeface="Arial" panose="020B0604020202020204" pitchFamily="34" charset="0"/>
              <a:buChar char="•"/>
            </a:pPr>
            <a:r>
              <a:rPr lang="en-US" sz="2400" dirty="0">
                <a:solidFill>
                  <a:srgbClr val="0B2241"/>
                </a:solidFill>
              </a:rPr>
              <a:t>Some of the content can be traumatic or triggering. </a:t>
            </a:r>
          </a:p>
          <a:p>
            <a:pPr lvl="2"/>
            <a:endParaRPr lang="en-US" sz="2400" dirty="0">
              <a:solidFill>
                <a:srgbClr val="0B2241"/>
              </a:solidFill>
            </a:endParaRPr>
          </a:p>
          <a:p>
            <a:pPr marL="1257300" lvl="2" indent="-342900">
              <a:buFont typeface="Arial" panose="020B0604020202020204" pitchFamily="34" charset="0"/>
              <a:buChar char="•"/>
            </a:pPr>
            <a:r>
              <a:rPr lang="en-US" sz="2400" dirty="0">
                <a:solidFill>
                  <a:srgbClr val="0B2241"/>
                </a:solidFill>
              </a:rPr>
              <a:t>If you find the content offensive, such as the video examples, please remember this training discussion today is taken serious by Auburn University and it is not intended to upset anyone but meant to educate everyone on what to do and what not to do, such as some of the examples in the videos.</a:t>
            </a:r>
          </a:p>
          <a:p>
            <a:pPr lvl="2"/>
            <a:endParaRPr lang="en-US" sz="2400" dirty="0">
              <a:solidFill>
                <a:srgbClr val="0B2241"/>
              </a:solidFill>
            </a:endParaRPr>
          </a:p>
          <a:p>
            <a:pPr marL="1257300" lvl="2" indent="-342900">
              <a:buFont typeface="Arial" panose="020B0604020202020204" pitchFamily="34" charset="0"/>
              <a:buChar char="•"/>
            </a:pPr>
            <a:r>
              <a:rPr lang="en-US" sz="2400" dirty="0">
                <a:solidFill>
                  <a:srgbClr val="0B2241"/>
                </a:solidFill>
              </a:rPr>
              <a:t>Please be respectful of each other’s feelings.  We don’t know what we have all experienced in life so be supportive and don’t judge others.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4" name="Content Placeholder 6" descr="A rainbow flag with text&#10;&#10;Description automatically generated with low confidence">
            <a:extLst>
              <a:ext uri="{FF2B5EF4-FFF2-40B4-BE49-F238E27FC236}">
                <a16:creationId xmlns:a16="http://schemas.microsoft.com/office/drawing/2014/main" id="{2D1AB5C3-709E-6F70-37CB-9DBD3A187092}"/>
              </a:ext>
            </a:extLst>
          </p:cNvPr>
          <p:cNvPicPr>
            <a:picLocks noChangeAspect="1"/>
          </p:cNvPicPr>
          <p:nvPr/>
        </p:nvPicPr>
        <p:blipFill rotWithShape="1">
          <a:blip r:embed="rId5">
            <a:extLst>
              <a:ext uri="{28A0092B-C50C-407E-A947-70E740481C1C}">
                <a14:useLocalDpi xmlns:a14="http://schemas.microsoft.com/office/drawing/2010/main" val="0"/>
              </a:ext>
            </a:extLst>
          </a:blip>
          <a:srcRect l="1896" r="1490" b="-2"/>
          <a:stretch/>
        </p:blipFill>
        <p:spPr>
          <a:xfrm>
            <a:off x="8227129" y="258618"/>
            <a:ext cx="3533985" cy="2728198"/>
          </a:xfrm>
          <a:prstGeom prst="rect">
            <a:avLst/>
          </a:prstGeom>
        </p:spPr>
      </p:pic>
    </p:spTree>
    <p:extLst>
      <p:ext uri="{BB962C8B-B14F-4D97-AF65-F5344CB8AC3E}">
        <p14:creationId xmlns:p14="http://schemas.microsoft.com/office/powerpoint/2010/main" val="53293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rgbClr val="002060"/>
                </a:solidFill>
              </a:rPr>
              <a:t>SUPPORTIVE / INTERIM MEASURES</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graphicFrame>
        <p:nvGraphicFramePr>
          <p:cNvPr id="9" name="Content Placeholder 2">
            <a:extLst>
              <a:ext uri="{FF2B5EF4-FFF2-40B4-BE49-F238E27FC236}">
                <a16:creationId xmlns:a16="http://schemas.microsoft.com/office/drawing/2014/main" id="{8C490BF5-9001-AF94-DDDB-7321039D6FA4}"/>
              </a:ext>
            </a:extLst>
          </p:cNvPr>
          <p:cNvGraphicFramePr>
            <a:graphicFrameLocks/>
          </p:cNvGraphicFramePr>
          <p:nvPr/>
        </p:nvGraphicFramePr>
        <p:xfrm>
          <a:off x="1066800" y="1758576"/>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296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197040"/>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PROCESS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9" name="Diagram 8">
            <a:extLst>
              <a:ext uri="{FF2B5EF4-FFF2-40B4-BE49-F238E27FC236}">
                <a16:creationId xmlns:a16="http://schemas.microsoft.com/office/drawing/2014/main" id="{DA35425A-D44B-A1EA-988B-2ECAC9794C6A}"/>
              </a:ext>
            </a:extLst>
          </p:cNvPr>
          <p:cNvGraphicFramePr/>
          <p:nvPr/>
        </p:nvGraphicFramePr>
        <p:xfrm>
          <a:off x="1066800" y="913600"/>
          <a:ext cx="10058400" cy="503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909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SANCTIONS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9" name="Content Placeholder 2">
            <a:extLst>
              <a:ext uri="{FF2B5EF4-FFF2-40B4-BE49-F238E27FC236}">
                <a16:creationId xmlns:a16="http://schemas.microsoft.com/office/drawing/2014/main" id="{6B4659AE-CFB2-BB3F-B81B-F41C86B99BA2}"/>
              </a:ext>
            </a:extLst>
          </p:cNvPr>
          <p:cNvSpPr txBox="1">
            <a:spLocks/>
          </p:cNvSpPr>
          <p:nvPr/>
        </p:nvSpPr>
        <p:spPr>
          <a:xfrm>
            <a:off x="1066800" y="2021580"/>
            <a:ext cx="10058400" cy="38517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rgbClr val="002060"/>
                </a:solidFill>
              </a:rPr>
              <a:t>WARNING</a:t>
            </a:r>
          </a:p>
          <a:p>
            <a:r>
              <a:rPr lang="en-US" sz="2800" b="1" dirty="0">
                <a:solidFill>
                  <a:srgbClr val="002060"/>
                </a:solidFill>
              </a:rPr>
              <a:t>TRAINING</a:t>
            </a:r>
          </a:p>
          <a:p>
            <a:r>
              <a:rPr lang="en-US" sz="2800" b="1" dirty="0">
                <a:solidFill>
                  <a:srgbClr val="002060"/>
                </a:solidFill>
              </a:rPr>
              <a:t>PERMANENT NO CONTACT</a:t>
            </a:r>
          </a:p>
          <a:p>
            <a:r>
              <a:rPr lang="en-US" sz="2800" b="1" dirty="0">
                <a:solidFill>
                  <a:srgbClr val="002060"/>
                </a:solidFill>
              </a:rPr>
              <a:t>PROBATION</a:t>
            </a:r>
          </a:p>
          <a:p>
            <a:r>
              <a:rPr lang="en-US" sz="2800" b="1" dirty="0">
                <a:solidFill>
                  <a:srgbClr val="002060"/>
                </a:solidFill>
              </a:rPr>
              <a:t>PERMANENT RESTRICTION</a:t>
            </a:r>
          </a:p>
          <a:p>
            <a:r>
              <a:rPr lang="en-US" sz="2800" b="1" dirty="0">
                <a:solidFill>
                  <a:srgbClr val="002060"/>
                </a:solidFill>
              </a:rPr>
              <a:t>SUSPENSION</a:t>
            </a:r>
          </a:p>
          <a:p>
            <a:r>
              <a:rPr lang="en-US" sz="2800" b="1" dirty="0">
                <a:solidFill>
                  <a:srgbClr val="002060"/>
                </a:solidFill>
              </a:rPr>
              <a:t>EXPULSION</a:t>
            </a:r>
          </a:p>
        </p:txBody>
      </p:sp>
    </p:spTree>
    <p:extLst>
      <p:ext uri="{BB962C8B-B14F-4D97-AF65-F5344CB8AC3E}">
        <p14:creationId xmlns:p14="http://schemas.microsoft.com/office/powerpoint/2010/main" val="1264876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PRESERVATION OF EVIDENCE</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9" name="Content Placeholder 2">
            <a:extLst>
              <a:ext uri="{FF2B5EF4-FFF2-40B4-BE49-F238E27FC236}">
                <a16:creationId xmlns:a16="http://schemas.microsoft.com/office/drawing/2014/main" id="{D8ADE8BA-3140-DDFF-99D0-F6D86B41BBAE}"/>
              </a:ext>
            </a:extLst>
          </p:cNvPr>
          <p:cNvGraphicFramePr>
            <a:graphicFrameLocks/>
          </p:cNvGraphicFramePr>
          <p:nvPr/>
        </p:nvGraphicFramePr>
        <p:xfrm>
          <a:off x="1066800" y="1450670"/>
          <a:ext cx="10058400" cy="4503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3142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68FAA6-B3A1-FC4C-8C9C-F5F4FF1C73E3}"/>
              </a:ext>
            </a:extLst>
          </p:cNvPr>
          <p:cNvSpPr>
            <a:spLocks noGrp="1"/>
          </p:cNvSpPr>
          <p:nvPr>
            <p:ph type="sldNum" sz="quarter" idx="4"/>
          </p:nvPr>
        </p:nvSpPr>
        <p:spPr>
          <a:xfrm>
            <a:off x="300359" y="6366854"/>
            <a:ext cx="318761" cy="365125"/>
          </a:xfrm>
        </p:spPr>
        <p:txBody>
          <a:bodyPr/>
          <a:lstStyle/>
          <a:p>
            <a:fld id="{9564885F-477D-A14D-B2C1-5ECAF755F313}" type="slidenum">
              <a:rPr lang="en-US" smtClean="0"/>
              <a:pPr/>
              <a:t>24</a:t>
            </a:fld>
            <a:endParaRPr lang="en-US" dirty="0"/>
          </a:p>
        </p:txBody>
      </p:sp>
      <p:sp>
        <p:nvSpPr>
          <p:cNvPr id="12" name="Title 11">
            <a:extLst>
              <a:ext uri="{FF2B5EF4-FFF2-40B4-BE49-F238E27FC236}">
                <a16:creationId xmlns:a16="http://schemas.microsoft.com/office/drawing/2014/main" id="{357D1233-917E-689A-2099-EE515EEAE688}"/>
              </a:ext>
            </a:extLst>
          </p:cNvPr>
          <p:cNvSpPr>
            <a:spLocks noGrp="1"/>
          </p:cNvSpPr>
          <p:nvPr>
            <p:ph type="title"/>
          </p:nvPr>
        </p:nvSpPr>
        <p:spPr>
          <a:xfrm>
            <a:off x="1775861" y="230876"/>
            <a:ext cx="9998798" cy="666736"/>
          </a:xfrm>
        </p:spPr>
        <p:txBody>
          <a:bodyPr>
            <a:noAutofit/>
          </a:bodyPr>
          <a:lstStyle/>
          <a:p>
            <a:r>
              <a:rPr lang="en-US" sz="3600" b="1" dirty="0">
                <a:ln>
                  <a:solidFill>
                    <a:schemeClr val="bg1"/>
                  </a:solidFill>
                </a:ln>
                <a:solidFill>
                  <a:srgbClr val="002060"/>
                </a:solidFill>
                <a:latin typeface="+mn-lt"/>
                <a:ea typeface="+mn-ea"/>
                <a:cs typeface="+mn-cs"/>
              </a:rPr>
              <a:t>Consensual Relationships Policy – Romantic, Intimate, or Sexual Relationships </a:t>
            </a:r>
          </a:p>
        </p:txBody>
      </p:sp>
      <p:sp>
        <p:nvSpPr>
          <p:cNvPr id="13" name="Text Placeholder 12">
            <a:extLst>
              <a:ext uri="{FF2B5EF4-FFF2-40B4-BE49-F238E27FC236}">
                <a16:creationId xmlns:a16="http://schemas.microsoft.com/office/drawing/2014/main" id="{234821D8-A6EF-DE03-6F1A-ED47F39BC42D}"/>
              </a:ext>
            </a:extLst>
          </p:cNvPr>
          <p:cNvSpPr>
            <a:spLocks noGrp="1"/>
          </p:cNvSpPr>
          <p:nvPr>
            <p:ph type="body" sz="quarter" idx="27"/>
          </p:nvPr>
        </p:nvSpPr>
        <p:spPr>
          <a:xfrm>
            <a:off x="516632" y="1695697"/>
            <a:ext cx="3457720" cy="608932"/>
          </a:xfrm>
        </p:spPr>
        <p:txBody>
          <a:bodyPr/>
          <a:lstStyle/>
          <a:p>
            <a:r>
              <a:rPr lang="en-US" dirty="0"/>
              <a:t>Faculty/Student Relationships</a:t>
            </a:r>
          </a:p>
        </p:txBody>
      </p:sp>
      <p:sp>
        <p:nvSpPr>
          <p:cNvPr id="14" name="Text Placeholder 13">
            <a:extLst>
              <a:ext uri="{FF2B5EF4-FFF2-40B4-BE49-F238E27FC236}">
                <a16:creationId xmlns:a16="http://schemas.microsoft.com/office/drawing/2014/main" id="{27087B86-952B-701E-BEB7-F7777BD12930}"/>
              </a:ext>
            </a:extLst>
          </p:cNvPr>
          <p:cNvSpPr>
            <a:spLocks noGrp="1"/>
          </p:cNvSpPr>
          <p:nvPr>
            <p:ph type="body" sz="quarter" idx="28"/>
          </p:nvPr>
        </p:nvSpPr>
        <p:spPr>
          <a:xfrm>
            <a:off x="4372423" y="1695697"/>
            <a:ext cx="3457720" cy="608932"/>
          </a:xfrm>
        </p:spPr>
        <p:txBody>
          <a:bodyPr/>
          <a:lstStyle/>
          <a:p>
            <a:r>
              <a:rPr lang="en-US" dirty="0"/>
              <a:t>Staff/Student Relationships</a:t>
            </a:r>
          </a:p>
        </p:txBody>
      </p:sp>
      <p:sp>
        <p:nvSpPr>
          <p:cNvPr id="15" name="Text Placeholder 14">
            <a:extLst>
              <a:ext uri="{FF2B5EF4-FFF2-40B4-BE49-F238E27FC236}">
                <a16:creationId xmlns:a16="http://schemas.microsoft.com/office/drawing/2014/main" id="{F1785A00-F908-20B1-43F9-D130F06B4672}"/>
              </a:ext>
            </a:extLst>
          </p:cNvPr>
          <p:cNvSpPr>
            <a:spLocks noGrp="1"/>
          </p:cNvSpPr>
          <p:nvPr>
            <p:ph type="body" sz="quarter" idx="29"/>
          </p:nvPr>
        </p:nvSpPr>
        <p:spPr>
          <a:xfrm>
            <a:off x="8217646" y="1695697"/>
            <a:ext cx="3457720" cy="608932"/>
          </a:xfrm>
        </p:spPr>
        <p:txBody>
          <a:bodyPr/>
          <a:lstStyle/>
          <a:p>
            <a:r>
              <a:rPr lang="en-US" dirty="0"/>
              <a:t>Staff/Subordinate Relationships </a:t>
            </a:r>
          </a:p>
        </p:txBody>
      </p:sp>
      <p:sp>
        <p:nvSpPr>
          <p:cNvPr id="16" name="Text Placeholder 15">
            <a:extLst>
              <a:ext uri="{FF2B5EF4-FFF2-40B4-BE49-F238E27FC236}">
                <a16:creationId xmlns:a16="http://schemas.microsoft.com/office/drawing/2014/main" id="{27D1BB31-E474-695D-1C5F-860344BF1C41}"/>
              </a:ext>
            </a:extLst>
          </p:cNvPr>
          <p:cNvSpPr>
            <a:spLocks noGrp="1"/>
          </p:cNvSpPr>
          <p:nvPr>
            <p:ph type="body" sz="quarter" idx="30"/>
          </p:nvPr>
        </p:nvSpPr>
        <p:spPr>
          <a:xfrm>
            <a:off x="516632" y="2567352"/>
            <a:ext cx="3457720" cy="3345075"/>
          </a:xfrm>
        </p:spPr>
        <p:txBody>
          <a:bodyPr>
            <a:normAutofit lnSpcReduction="10000"/>
          </a:bodyPr>
          <a:lstStyle/>
          <a:p>
            <a:r>
              <a:rPr lang="en-US" dirty="0"/>
              <a:t>In the Instructional Context</a:t>
            </a:r>
          </a:p>
          <a:p>
            <a:pPr lvl="1"/>
            <a:r>
              <a:rPr lang="en-US" b="1" dirty="0"/>
              <a:t>NOT</a:t>
            </a:r>
            <a:r>
              <a:rPr lang="en-US" dirty="0"/>
              <a:t> permitted and a policy violation</a:t>
            </a:r>
          </a:p>
          <a:p>
            <a:pPr lvl="1"/>
            <a:r>
              <a:rPr lang="en-US" dirty="0"/>
              <a:t>Supervision of the student </a:t>
            </a:r>
          </a:p>
          <a:p>
            <a:pPr lvl="2"/>
            <a:r>
              <a:rPr lang="en-US" dirty="0"/>
              <a:t>In class</a:t>
            </a:r>
          </a:p>
          <a:p>
            <a:pPr lvl="2"/>
            <a:r>
              <a:rPr lang="en-US" dirty="0"/>
              <a:t>TA</a:t>
            </a:r>
          </a:p>
          <a:p>
            <a:pPr lvl="2"/>
            <a:r>
              <a:rPr lang="en-US" dirty="0"/>
              <a:t>Research </a:t>
            </a:r>
          </a:p>
          <a:p>
            <a:r>
              <a:rPr lang="en-US" dirty="0"/>
              <a:t>Outside the Instructional Context</a:t>
            </a:r>
          </a:p>
          <a:p>
            <a:pPr lvl="1"/>
            <a:r>
              <a:rPr lang="en-US" dirty="0"/>
              <a:t>Proceed with caution </a:t>
            </a:r>
          </a:p>
          <a:p>
            <a:pPr lvl="1"/>
            <a:r>
              <a:rPr lang="en-US" dirty="0"/>
              <a:t>Context? Same unit? </a:t>
            </a:r>
          </a:p>
          <a:p>
            <a:pPr lvl="1"/>
            <a:r>
              <a:rPr lang="en-US" dirty="0"/>
              <a:t>Conflicts of Interest</a:t>
            </a:r>
          </a:p>
          <a:p>
            <a:endParaRPr lang="en-US" dirty="0"/>
          </a:p>
        </p:txBody>
      </p:sp>
      <p:sp>
        <p:nvSpPr>
          <p:cNvPr id="17" name="Text Placeholder 16">
            <a:extLst>
              <a:ext uri="{FF2B5EF4-FFF2-40B4-BE49-F238E27FC236}">
                <a16:creationId xmlns:a16="http://schemas.microsoft.com/office/drawing/2014/main" id="{EB34DFAE-44EF-07A8-DAED-65AEDB29DEA8}"/>
              </a:ext>
            </a:extLst>
          </p:cNvPr>
          <p:cNvSpPr>
            <a:spLocks noGrp="1"/>
          </p:cNvSpPr>
          <p:nvPr>
            <p:ph type="body" sz="quarter" idx="31"/>
          </p:nvPr>
        </p:nvSpPr>
        <p:spPr>
          <a:xfrm>
            <a:off x="4372423" y="2567352"/>
            <a:ext cx="3457720" cy="3345075"/>
          </a:xfrm>
        </p:spPr>
        <p:txBody>
          <a:bodyPr/>
          <a:lstStyle/>
          <a:p>
            <a:r>
              <a:rPr lang="en-US" b="1" dirty="0"/>
              <a:t>Prohibited</a:t>
            </a:r>
            <a:r>
              <a:rPr lang="en-US" dirty="0"/>
              <a:t> where staff member has authority or control over the student </a:t>
            </a:r>
          </a:p>
          <a:p>
            <a:r>
              <a:rPr lang="en-US" dirty="0"/>
              <a:t>“Authority or control” is broadly construed</a:t>
            </a:r>
          </a:p>
          <a:p>
            <a:r>
              <a:rPr lang="en-US" dirty="0"/>
              <a:t>Violations may result in disciplinary action </a:t>
            </a:r>
          </a:p>
        </p:txBody>
      </p:sp>
      <p:sp>
        <p:nvSpPr>
          <p:cNvPr id="18" name="Text Placeholder 17">
            <a:extLst>
              <a:ext uri="{FF2B5EF4-FFF2-40B4-BE49-F238E27FC236}">
                <a16:creationId xmlns:a16="http://schemas.microsoft.com/office/drawing/2014/main" id="{DA0A0541-0875-C104-7CB4-74B8A5C8E8C0}"/>
              </a:ext>
            </a:extLst>
          </p:cNvPr>
          <p:cNvSpPr>
            <a:spLocks noGrp="1"/>
          </p:cNvSpPr>
          <p:nvPr>
            <p:ph type="body" sz="quarter" idx="32"/>
          </p:nvPr>
        </p:nvSpPr>
        <p:spPr>
          <a:xfrm>
            <a:off x="8217646" y="2567352"/>
            <a:ext cx="3457720" cy="3078533"/>
          </a:xfrm>
        </p:spPr>
        <p:txBody>
          <a:bodyPr/>
          <a:lstStyle/>
          <a:p>
            <a:r>
              <a:rPr lang="en-US" dirty="0"/>
              <a:t>Supervisors </a:t>
            </a:r>
            <a:r>
              <a:rPr lang="en-US" b="1" dirty="0"/>
              <a:t>cannot</a:t>
            </a:r>
            <a:r>
              <a:rPr lang="en-US" dirty="0"/>
              <a:t> be in an intimate relationship with a subordinate </a:t>
            </a:r>
          </a:p>
          <a:p>
            <a:pPr lvl="1"/>
            <a:r>
              <a:rPr lang="en-US" dirty="0"/>
              <a:t>Reassign the supervisor to remove supervisory duties (supervisor, manage, evaluate, other employment decisions)</a:t>
            </a:r>
          </a:p>
          <a:p>
            <a:pPr lvl="1"/>
            <a:r>
              <a:rPr lang="en-US" dirty="0"/>
              <a:t>Management Control Plan </a:t>
            </a:r>
          </a:p>
          <a:p>
            <a:pPr lvl="1"/>
            <a:r>
              <a:rPr lang="en-US" dirty="0"/>
              <a:t>Stays in effect even if relationship ends </a:t>
            </a:r>
          </a:p>
        </p:txBody>
      </p:sp>
    </p:spTree>
    <p:extLst>
      <p:ext uri="{BB962C8B-B14F-4D97-AF65-F5344CB8AC3E}">
        <p14:creationId xmlns:p14="http://schemas.microsoft.com/office/powerpoint/2010/main" val="89153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chemeClr val="tx2"/>
                </a:solidFill>
              </a:rPr>
              <a:t>QUESTIONS?</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10" name="Content Placeholder 2">
            <a:extLst>
              <a:ext uri="{FF2B5EF4-FFF2-40B4-BE49-F238E27FC236}">
                <a16:creationId xmlns:a16="http://schemas.microsoft.com/office/drawing/2014/main" id="{0EA91291-CEBB-F587-20E8-0ED18D3FA332}"/>
              </a:ext>
            </a:extLst>
          </p:cNvPr>
          <p:cNvSpPr txBox="1">
            <a:spLocks/>
          </p:cNvSpPr>
          <p:nvPr/>
        </p:nvSpPr>
        <p:spPr>
          <a:xfrm>
            <a:off x="1051494" y="1166310"/>
            <a:ext cx="10058400" cy="3851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sp>
        <p:nvSpPr>
          <p:cNvPr id="4" name="Content Placeholder 2">
            <a:extLst>
              <a:ext uri="{FF2B5EF4-FFF2-40B4-BE49-F238E27FC236}">
                <a16:creationId xmlns:a16="http://schemas.microsoft.com/office/drawing/2014/main" id="{885723AB-0611-06A1-2D9B-BF2FEA9DD0D2}"/>
              </a:ext>
            </a:extLst>
          </p:cNvPr>
          <p:cNvSpPr txBox="1">
            <a:spLocks/>
          </p:cNvSpPr>
          <p:nvPr/>
        </p:nvSpPr>
        <p:spPr>
          <a:xfrm>
            <a:off x="157544" y="2762450"/>
            <a:ext cx="11876911" cy="21784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C7320"/>
                </a:solidFill>
              </a:rPr>
              <a:t>Office of AA/EEO &amp; Title IX (317 Foy Hall)</a:t>
            </a:r>
          </a:p>
          <a:p>
            <a:pPr>
              <a:lnSpc>
                <a:spcPct val="150000"/>
              </a:lnSpc>
            </a:pPr>
            <a:r>
              <a:rPr lang="en-US" sz="3600" dirty="0">
                <a:hlinkClick r:id="rId4"/>
              </a:rPr>
              <a:t>titleix@auburn.edu</a:t>
            </a:r>
            <a:endParaRPr lang="en-US" sz="3600" dirty="0"/>
          </a:p>
          <a:p>
            <a:pPr>
              <a:lnSpc>
                <a:spcPct val="150000"/>
              </a:lnSpc>
            </a:pPr>
            <a:endParaRPr lang="en-US" sz="3600" dirty="0"/>
          </a:p>
        </p:txBody>
      </p:sp>
    </p:spTree>
    <p:extLst>
      <p:ext uri="{BB962C8B-B14F-4D97-AF65-F5344CB8AC3E}">
        <p14:creationId xmlns:p14="http://schemas.microsoft.com/office/powerpoint/2010/main" val="264772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03641D-0F89-F7AD-BDB3-BCD5E2FC9F4F}"/>
              </a:ext>
            </a:extLst>
          </p:cNvPr>
          <p:cNvSpPr/>
          <p:nvPr/>
        </p:nvSpPr>
        <p:spPr>
          <a:xfrm>
            <a:off x="-1594761" y="712909"/>
            <a:ext cx="6207627" cy="6544353"/>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549619" y="1122681"/>
            <a:ext cx="2951205" cy="557106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ln>
                  <a:solidFill>
                    <a:schemeClr val="bg1"/>
                  </a:solidFill>
                </a:ln>
                <a:solidFill>
                  <a:schemeClr val="bg1"/>
                </a:solidFill>
                <a:latin typeface="+mj-lt"/>
                <a:ea typeface="+mj-ea"/>
                <a:cs typeface="+mj-cs"/>
              </a:rPr>
              <a:t>TRAINING OUTLINE</a:t>
            </a:r>
          </a:p>
        </p:txBody>
      </p:sp>
      <p:pic>
        <p:nvPicPr>
          <p:cNvPr id="3" name="Picture 2"/>
          <p:cNvPicPr>
            <a:picLocks noChangeAspect="1"/>
          </p:cNvPicPr>
          <p:nvPr/>
        </p:nvPicPr>
        <p:blipFill rotWithShape="1">
          <a:blip r:embed="rId2"/>
          <a:srcRect b="82963"/>
          <a:stretch/>
        </p:blipFill>
        <p:spPr>
          <a:xfrm>
            <a:off x="-3048" y="11009"/>
            <a:ext cx="12192000" cy="1168400"/>
          </a:xfrm>
          <a:prstGeom prst="rect">
            <a:avLst/>
          </a:prstGeom>
        </p:spPr>
      </p:pic>
      <p:sp>
        <p:nvSpPr>
          <p:cNvPr id="8" name="TextBox 7"/>
          <p:cNvSpPr txBox="1"/>
          <p:nvPr/>
        </p:nvSpPr>
        <p:spPr>
          <a:xfrm>
            <a:off x="0" y="1122681"/>
            <a:ext cx="12192000" cy="45719"/>
          </a:xfrm>
          <a:prstGeom prst="rect">
            <a:avLst/>
          </a:prstGeom>
          <a:solidFill>
            <a:srgbClr val="DE5410"/>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19F3D18D-A60D-353C-A3C9-67AE2FB44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558" y="265581"/>
            <a:ext cx="516073" cy="447328"/>
          </a:xfrm>
          <a:prstGeom prst="rect">
            <a:avLst/>
          </a:prstGeom>
        </p:spPr>
      </p:pic>
      <p:grpSp>
        <p:nvGrpSpPr>
          <p:cNvPr id="4" name="Group 3">
            <a:extLst>
              <a:ext uri="{FF2B5EF4-FFF2-40B4-BE49-F238E27FC236}">
                <a16:creationId xmlns:a16="http://schemas.microsoft.com/office/drawing/2014/main" id="{781BC18A-7137-8D12-D264-81603D926E68}"/>
              </a:ext>
            </a:extLst>
          </p:cNvPr>
          <p:cNvGrpSpPr/>
          <p:nvPr/>
        </p:nvGrpSpPr>
        <p:grpSpPr>
          <a:xfrm>
            <a:off x="5162485" y="1843805"/>
            <a:ext cx="6291714" cy="4915008"/>
            <a:chOff x="5350667" y="1942316"/>
            <a:chExt cx="6291714" cy="4915008"/>
          </a:xfrm>
        </p:grpSpPr>
        <p:sp>
          <p:nvSpPr>
            <p:cNvPr id="9" name="Straight Connector 8">
              <a:extLst>
                <a:ext uri="{FF2B5EF4-FFF2-40B4-BE49-F238E27FC236}">
                  <a16:creationId xmlns:a16="http://schemas.microsoft.com/office/drawing/2014/main" id="{F377BF80-F9F3-4693-581E-50B57BD83892}"/>
                </a:ext>
              </a:extLst>
            </p:cNvPr>
            <p:cNvSpPr/>
            <p:nvPr/>
          </p:nvSpPr>
          <p:spPr>
            <a:xfrm>
              <a:off x="5350667" y="1942316"/>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62AF3CA3-C332-2D1A-1C1C-ABA68446C53C}"/>
                </a:ext>
              </a:extLst>
            </p:cNvPr>
            <p:cNvSpPr/>
            <p:nvPr/>
          </p:nvSpPr>
          <p:spPr>
            <a:xfrm>
              <a:off x="5350667" y="1942316"/>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TITLE IX / PROHIBITED CONDUCT </a:t>
              </a:r>
            </a:p>
          </p:txBody>
        </p:sp>
        <p:sp>
          <p:nvSpPr>
            <p:cNvPr id="11" name="Straight Connector 10">
              <a:extLst>
                <a:ext uri="{FF2B5EF4-FFF2-40B4-BE49-F238E27FC236}">
                  <a16:creationId xmlns:a16="http://schemas.microsoft.com/office/drawing/2014/main" id="{E195C96A-F881-15C5-FD92-A45A439EE9B4}"/>
                </a:ext>
              </a:extLst>
            </p:cNvPr>
            <p:cNvSpPr/>
            <p:nvPr/>
          </p:nvSpPr>
          <p:spPr>
            <a:xfrm>
              <a:off x="5350667" y="2556692"/>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B8B26706-67D6-047E-1C87-00A7850F3EF5}"/>
                </a:ext>
              </a:extLst>
            </p:cNvPr>
            <p:cNvSpPr/>
            <p:nvPr/>
          </p:nvSpPr>
          <p:spPr>
            <a:xfrm>
              <a:off x="5350667" y="2660116"/>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defTabSz="889000">
                <a:lnSpc>
                  <a:spcPct val="90000"/>
                </a:lnSpc>
                <a:spcBef>
                  <a:spcPct val="0"/>
                </a:spcBef>
                <a:spcAft>
                  <a:spcPct val="35000"/>
                </a:spcAft>
              </a:pPr>
              <a:r>
                <a:rPr lang="en-US" sz="2000" kern="1200" dirty="0">
                  <a:solidFill>
                    <a:srgbClr val="0B2241"/>
                  </a:solidFill>
                </a:rPr>
                <a:t>BYSTANDER INTERVENTION</a:t>
              </a:r>
            </a:p>
          </p:txBody>
        </p:sp>
        <p:sp>
          <p:nvSpPr>
            <p:cNvPr id="14" name="Straight Connector 13">
              <a:extLst>
                <a:ext uri="{FF2B5EF4-FFF2-40B4-BE49-F238E27FC236}">
                  <a16:creationId xmlns:a16="http://schemas.microsoft.com/office/drawing/2014/main" id="{5FCF32B6-9501-7E0F-5B40-C12798C28537}"/>
                </a:ext>
              </a:extLst>
            </p:cNvPr>
            <p:cNvSpPr/>
            <p:nvPr/>
          </p:nvSpPr>
          <p:spPr>
            <a:xfrm>
              <a:off x="5350667" y="3171068"/>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59B2E7F4-594E-DBD2-94FE-CCF3ADBEDA6E}"/>
                </a:ext>
              </a:extLst>
            </p:cNvPr>
            <p:cNvSpPr/>
            <p:nvPr/>
          </p:nvSpPr>
          <p:spPr>
            <a:xfrm>
              <a:off x="5350667" y="3171068"/>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REPORTING/RESOURCES</a:t>
              </a:r>
            </a:p>
          </p:txBody>
        </p:sp>
        <p:sp>
          <p:nvSpPr>
            <p:cNvPr id="16" name="Straight Connector 15">
              <a:extLst>
                <a:ext uri="{FF2B5EF4-FFF2-40B4-BE49-F238E27FC236}">
                  <a16:creationId xmlns:a16="http://schemas.microsoft.com/office/drawing/2014/main" id="{A10C7DF8-B181-3882-970D-1AF2BE55BB2F}"/>
                </a:ext>
              </a:extLst>
            </p:cNvPr>
            <p:cNvSpPr/>
            <p:nvPr/>
          </p:nvSpPr>
          <p:spPr>
            <a:xfrm>
              <a:off x="5350667" y="3785444"/>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39C13972-9C95-965F-A105-4FC548E1EADA}"/>
                </a:ext>
              </a:extLst>
            </p:cNvPr>
            <p:cNvSpPr/>
            <p:nvPr/>
          </p:nvSpPr>
          <p:spPr>
            <a:xfrm>
              <a:off x="5350667" y="3785444"/>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RETALIATION</a:t>
              </a:r>
            </a:p>
          </p:txBody>
        </p:sp>
        <p:sp>
          <p:nvSpPr>
            <p:cNvPr id="18" name="Straight Connector 17">
              <a:extLst>
                <a:ext uri="{FF2B5EF4-FFF2-40B4-BE49-F238E27FC236}">
                  <a16:creationId xmlns:a16="http://schemas.microsoft.com/office/drawing/2014/main" id="{941DCDBB-EFEF-F894-C068-71D268C0A95C}"/>
                </a:ext>
              </a:extLst>
            </p:cNvPr>
            <p:cNvSpPr/>
            <p:nvPr/>
          </p:nvSpPr>
          <p:spPr>
            <a:xfrm>
              <a:off x="5350667" y="4399820"/>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DAC28F73-901D-D7D2-F32A-58D3E3449F21}"/>
                </a:ext>
              </a:extLst>
            </p:cNvPr>
            <p:cNvSpPr/>
            <p:nvPr/>
          </p:nvSpPr>
          <p:spPr>
            <a:xfrm>
              <a:off x="5350667" y="4399820"/>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SUPPORTIVE / INTERIM MEASURES</a:t>
              </a:r>
            </a:p>
          </p:txBody>
        </p:sp>
        <p:sp>
          <p:nvSpPr>
            <p:cNvPr id="21" name="Straight Connector 20">
              <a:extLst>
                <a:ext uri="{FF2B5EF4-FFF2-40B4-BE49-F238E27FC236}">
                  <a16:creationId xmlns:a16="http://schemas.microsoft.com/office/drawing/2014/main" id="{C45F0073-EC5F-F380-85A3-3779EE02A173}"/>
                </a:ext>
              </a:extLst>
            </p:cNvPr>
            <p:cNvSpPr/>
            <p:nvPr/>
          </p:nvSpPr>
          <p:spPr>
            <a:xfrm>
              <a:off x="5350667" y="5014196"/>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09D16D6A-93BC-40EF-84C6-731609F67C9F}"/>
                </a:ext>
              </a:extLst>
            </p:cNvPr>
            <p:cNvSpPr/>
            <p:nvPr/>
          </p:nvSpPr>
          <p:spPr>
            <a:xfrm>
              <a:off x="5350667" y="5014196"/>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solidFill>
                  <a:srgbClr val="0B2241"/>
                </a:solidFill>
              </a:endParaRPr>
            </a:p>
          </p:txBody>
        </p:sp>
        <p:sp>
          <p:nvSpPr>
            <p:cNvPr id="23" name="Straight Connector 22">
              <a:extLst>
                <a:ext uri="{FF2B5EF4-FFF2-40B4-BE49-F238E27FC236}">
                  <a16:creationId xmlns:a16="http://schemas.microsoft.com/office/drawing/2014/main" id="{39B044E8-C17D-EDC4-824C-428377A3D276}"/>
                </a:ext>
              </a:extLst>
            </p:cNvPr>
            <p:cNvSpPr/>
            <p:nvPr/>
          </p:nvSpPr>
          <p:spPr>
            <a:xfrm>
              <a:off x="5350667" y="5628572"/>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2340F38B-DE8A-3D60-F3A1-AB324DEDE680}"/>
                </a:ext>
              </a:extLst>
            </p:cNvPr>
            <p:cNvSpPr/>
            <p:nvPr/>
          </p:nvSpPr>
          <p:spPr>
            <a:xfrm>
              <a:off x="5350667" y="5628572"/>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SANCTIONS</a:t>
              </a:r>
            </a:p>
          </p:txBody>
        </p:sp>
        <p:sp>
          <p:nvSpPr>
            <p:cNvPr id="25" name="Straight Connector 24">
              <a:extLst>
                <a:ext uri="{FF2B5EF4-FFF2-40B4-BE49-F238E27FC236}">
                  <a16:creationId xmlns:a16="http://schemas.microsoft.com/office/drawing/2014/main" id="{A8ABAAC7-5C95-1359-949A-BDBC08D98015}"/>
                </a:ext>
              </a:extLst>
            </p:cNvPr>
            <p:cNvSpPr/>
            <p:nvPr/>
          </p:nvSpPr>
          <p:spPr>
            <a:xfrm>
              <a:off x="5350667" y="6242948"/>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CBBC9555-6051-0779-0788-94EF1354890E}"/>
                </a:ext>
              </a:extLst>
            </p:cNvPr>
            <p:cNvSpPr/>
            <p:nvPr/>
          </p:nvSpPr>
          <p:spPr>
            <a:xfrm>
              <a:off x="5350667" y="6242948"/>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PRESERVATION OF EVIDENCE AND MEDICAL SUPPORT</a:t>
              </a:r>
            </a:p>
          </p:txBody>
        </p:sp>
      </p:grpSp>
      <p:sp>
        <p:nvSpPr>
          <p:cNvPr id="27" name="Freeform: Shape 26">
            <a:extLst>
              <a:ext uri="{FF2B5EF4-FFF2-40B4-BE49-F238E27FC236}">
                <a16:creationId xmlns:a16="http://schemas.microsoft.com/office/drawing/2014/main" id="{C31B1D81-1BC2-0106-9A13-5A458DC89508}"/>
              </a:ext>
            </a:extLst>
          </p:cNvPr>
          <p:cNvSpPr/>
          <p:nvPr/>
        </p:nvSpPr>
        <p:spPr>
          <a:xfrm>
            <a:off x="5139790" y="4921133"/>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defTabSz="889000">
              <a:lnSpc>
                <a:spcPct val="90000"/>
              </a:lnSpc>
              <a:spcBef>
                <a:spcPct val="0"/>
              </a:spcBef>
              <a:spcAft>
                <a:spcPct val="35000"/>
              </a:spcAft>
            </a:pPr>
            <a:r>
              <a:rPr lang="en-US" sz="2000" kern="1200" dirty="0">
                <a:solidFill>
                  <a:srgbClr val="0B2241"/>
                </a:solidFill>
              </a:rPr>
              <a:t>PROCESS</a:t>
            </a:r>
          </a:p>
        </p:txBody>
      </p:sp>
    </p:spTree>
    <p:extLst>
      <p:ext uri="{BB962C8B-B14F-4D97-AF65-F5344CB8AC3E}">
        <p14:creationId xmlns:p14="http://schemas.microsoft.com/office/powerpoint/2010/main" val="329776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TITLE IX</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142A0536-4678-16D2-C5FF-B241A5BB98A4}"/>
              </a:ext>
            </a:extLst>
          </p:cNvPr>
          <p:cNvSpPr txBox="1"/>
          <p:nvPr/>
        </p:nvSpPr>
        <p:spPr>
          <a:xfrm>
            <a:off x="744727" y="1808494"/>
            <a:ext cx="10401809" cy="3046988"/>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2060"/>
                </a:solidFill>
              </a:rPr>
              <a:t>FEDERAL LAW PROHIBITING DISCRIMINATION BASED ON SEX IN AN EDUCATIONAL SETTING (PROGRAMS AND ACTIVITIES)</a:t>
            </a:r>
          </a:p>
          <a:p>
            <a:endParaRPr lang="en-US" sz="2400" dirty="0">
              <a:solidFill>
                <a:srgbClr val="002060"/>
              </a:solidFill>
            </a:endParaRPr>
          </a:p>
          <a:p>
            <a:pPr marL="800100" lvl="1" indent="-342900">
              <a:buFont typeface="Arial" panose="020B0604020202020204" pitchFamily="34" charset="0"/>
              <a:buChar char="•"/>
            </a:pPr>
            <a:r>
              <a:rPr lang="en-US" sz="2400" dirty="0">
                <a:solidFill>
                  <a:srgbClr val="002060"/>
                </a:solidFill>
              </a:rPr>
              <a:t>ATHLETICS</a:t>
            </a:r>
          </a:p>
          <a:p>
            <a:pPr marL="800100" lvl="1" indent="-342900">
              <a:buFont typeface="Arial" panose="020B0604020202020204" pitchFamily="34" charset="0"/>
              <a:buChar char="•"/>
            </a:pPr>
            <a:r>
              <a:rPr lang="en-US" sz="2400" dirty="0">
                <a:solidFill>
                  <a:srgbClr val="002060"/>
                </a:solidFill>
              </a:rPr>
              <a:t>CLASSROOM</a:t>
            </a:r>
          </a:p>
          <a:p>
            <a:pPr marL="800100" lvl="1" indent="-342900">
              <a:buFont typeface="Arial" panose="020B0604020202020204" pitchFamily="34" charset="0"/>
              <a:buChar char="•"/>
            </a:pPr>
            <a:r>
              <a:rPr lang="en-US" sz="2400" dirty="0">
                <a:solidFill>
                  <a:srgbClr val="002060"/>
                </a:solidFill>
              </a:rPr>
              <a:t>EMPLOYMENT</a:t>
            </a:r>
          </a:p>
          <a:p>
            <a:pPr marL="800100" lvl="1" indent="-342900">
              <a:buFont typeface="Arial" panose="020B0604020202020204" pitchFamily="34" charset="0"/>
              <a:buChar char="•"/>
            </a:pPr>
            <a:r>
              <a:rPr lang="en-US" sz="2400" dirty="0">
                <a:solidFill>
                  <a:srgbClr val="002060"/>
                </a:solidFill>
              </a:rPr>
              <a:t>FINANCIAL AID</a:t>
            </a:r>
          </a:p>
          <a:p>
            <a:pPr marL="800100" lvl="1" indent="-342900">
              <a:buFont typeface="Arial" panose="020B0604020202020204" pitchFamily="34" charset="0"/>
              <a:buChar char="•"/>
            </a:pPr>
            <a:r>
              <a:rPr lang="en-US" sz="2400" dirty="0">
                <a:solidFill>
                  <a:srgbClr val="002060"/>
                </a:solidFill>
              </a:rPr>
              <a:t>ENROLLMENT</a:t>
            </a:r>
          </a:p>
        </p:txBody>
      </p:sp>
    </p:spTree>
    <p:extLst>
      <p:ext uri="{BB962C8B-B14F-4D97-AF65-F5344CB8AC3E}">
        <p14:creationId xmlns:p14="http://schemas.microsoft.com/office/powerpoint/2010/main" val="415351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TITLE IX / SEX-BASED MISCONDUCT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B6B29A7-ED0A-11E6-D17D-0727D9CC971E}"/>
              </a:ext>
            </a:extLst>
          </p:cNvPr>
          <p:cNvSpPr txBox="1"/>
          <p:nvPr/>
        </p:nvSpPr>
        <p:spPr>
          <a:xfrm>
            <a:off x="752406" y="1790859"/>
            <a:ext cx="9225984" cy="32762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solidFill>
                  <a:srgbClr val="002060"/>
                </a:solidFill>
              </a:rPr>
              <a:t>SEXUAL HARASSMENT</a:t>
            </a:r>
          </a:p>
          <a:p>
            <a:pPr marL="342900" indent="-342900">
              <a:lnSpc>
                <a:spcPct val="150000"/>
              </a:lnSpc>
              <a:buFont typeface="Arial" panose="020B0604020202020204" pitchFamily="34" charset="0"/>
              <a:buChar char="•"/>
            </a:pPr>
            <a:r>
              <a:rPr lang="en-US" sz="2000" b="1" dirty="0">
                <a:solidFill>
                  <a:srgbClr val="002060"/>
                </a:solidFill>
              </a:rPr>
              <a:t>INTIMATE PARTNER VIOLENCE (DATING / DOMESTIC VIOLENCE)</a:t>
            </a:r>
          </a:p>
          <a:p>
            <a:pPr marL="342900" indent="-342900">
              <a:lnSpc>
                <a:spcPct val="150000"/>
              </a:lnSpc>
              <a:buFont typeface="Arial" panose="020B0604020202020204" pitchFamily="34" charset="0"/>
              <a:buChar char="•"/>
            </a:pPr>
            <a:r>
              <a:rPr lang="en-US" sz="2000" b="1" dirty="0">
                <a:solidFill>
                  <a:srgbClr val="002060"/>
                </a:solidFill>
              </a:rPr>
              <a:t>STALKING</a:t>
            </a:r>
          </a:p>
          <a:p>
            <a:pPr marL="342900" indent="-342900">
              <a:lnSpc>
                <a:spcPct val="150000"/>
              </a:lnSpc>
              <a:buFont typeface="Arial" panose="020B0604020202020204" pitchFamily="34" charset="0"/>
              <a:buChar char="•"/>
            </a:pPr>
            <a:r>
              <a:rPr lang="en-US" sz="2000" b="1" dirty="0">
                <a:solidFill>
                  <a:srgbClr val="002060"/>
                </a:solidFill>
              </a:rPr>
              <a:t>NON-CONSENSUAL SEXUAL CONTACT / INTERCOURSE (SEXUAL ASSAULT)</a:t>
            </a:r>
          </a:p>
          <a:p>
            <a:pPr marL="342900" indent="-342900">
              <a:lnSpc>
                <a:spcPct val="150000"/>
              </a:lnSpc>
              <a:buFont typeface="Arial" panose="020B0604020202020204" pitchFamily="34" charset="0"/>
              <a:buChar char="•"/>
            </a:pPr>
            <a:r>
              <a:rPr lang="en-US" sz="2000" b="1" dirty="0">
                <a:solidFill>
                  <a:srgbClr val="002060"/>
                </a:solidFill>
              </a:rPr>
              <a:t>SEXUAL EXPLOITATION</a:t>
            </a:r>
          </a:p>
          <a:p>
            <a:pPr marL="342900" indent="-342900">
              <a:lnSpc>
                <a:spcPct val="150000"/>
              </a:lnSpc>
              <a:buFont typeface="Arial" panose="020B0604020202020204" pitchFamily="34" charset="0"/>
              <a:buChar char="•"/>
            </a:pPr>
            <a:r>
              <a:rPr lang="en-US" sz="2000" b="1" dirty="0">
                <a:solidFill>
                  <a:srgbClr val="002060"/>
                </a:solidFill>
              </a:rPr>
              <a:t>OTHER FORMS OF DISCRIMINATION</a:t>
            </a:r>
          </a:p>
          <a:p>
            <a:pPr marL="342900" indent="-342900">
              <a:lnSpc>
                <a:spcPct val="150000"/>
              </a:lnSpc>
              <a:buFont typeface="Arial" panose="020B0604020202020204" pitchFamily="34" charset="0"/>
              <a:buChar char="•"/>
            </a:pPr>
            <a:r>
              <a:rPr lang="en-US" sz="2000" b="1" dirty="0">
                <a:solidFill>
                  <a:srgbClr val="002060"/>
                </a:solidFill>
              </a:rPr>
              <a:t>BULLYING AND HAZING</a:t>
            </a:r>
          </a:p>
        </p:txBody>
      </p:sp>
    </p:spTree>
    <p:extLst>
      <p:ext uri="{BB962C8B-B14F-4D97-AF65-F5344CB8AC3E}">
        <p14:creationId xmlns:p14="http://schemas.microsoft.com/office/powerpoint/2010/main" val="149002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731520" y="537091"/>
            <a:ext cx="10543032" cy="2431435"/>
          </a:xfrm>
          <a:prstGeom prst="rect">
            <a:avLst/>
          </a:prstGeom>
          <a:noFill/>
        </p:spPr>
        <p:txBody>
          <a:bodyPr wrap="square" rtlCol="0">
            <a:spAutoFit/>
          </a:bodyPr>
          <a:lstStyle/>
          <a:p>
            <a:pPr algn="ctr"/>
            <a:r>
              <a:rPr lang="en-US" sz="4400" b="1" dirty="0">
                <a:ln>
                  <a:solidFill>
                    <a:schemeClr val="bg1"/>
                  </a:solidFill>
                </a:ln>
                <a:solidFill>
                  <a:srgbClr val="002060"/>
                </a:solidFill>
              </a:rPr>
              <a:t>CAN YOU VIOLATE TITLE IX OR BE RESPONSIBLE FOR SEX-BASED MISCONDUCT: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700D4DC-A9F6-1A7D-941C-3D264CCDFB3B}"/>
              </a:ext>
            </a:extLst>
          </p:cNvPr>
          <p:cNvSpPr txBox="1"/>
          <p:nvPr/>
        </p:nvSpPr>
        <p:spPr>
          <a:xfrm>
            <a:off x="731520" y="3442823"/>
            <a:ext cx="11115040" cy="707886"/>
          </a:xfrm>
          <a:prstGeom prst="rect">
            <a:avLst/>
          </a:prstGeom>
          <a:noFill/>
        </p:spPr>
        <p:txBody>
          <a:bodyPr wrap="square">
            <a:spAutoFit/>
          </a:bodyPr>
          <a:lstStyle/>
          <a:p>
            <a:pPr algn="ctr"/>
            <a:r>
              <a:rPr lang="en-US" sz="4000" b="1" u="sng" dirty="0">
                <a:solidFill>
                  <a:srgbClr val="002060"/>
                </a:solidFill>
              </a:rPr>
              <a:t>On campus?</a:t>
            </a:r>
          </a:p>
        </p:txBody>
      </p:sp>
      <p:sp>
        <p:nvSpPr>
          <p:cNvPr id="5" name="TextBox 4">
            <a:extLst>
              <a:ext uri="{FF2B5EF4-FFF2-40B4-BE49-F238E27FC236}">
                <a16:creationId xmlns:a16="http://schemas.microsoft.com/office/drawing/2014/main" id="{8987AA0F-9B98-BA6D-646D-B6CDB08C1979}"/>
              </a:ext>
            </a:extLst>
          </p:cNvPr>
          <p:cNvSpPr txBox="1"/>
          <p:nvPr/>
        </p:nvSpPr>
        <p:spPr>
          <a:xfrm>
            <a:off x="731520" y="4062424"/>
            <a:ext cx="11115040" cy="1323439"/>
          </a:xfrm>
          <a:prstGeom prst="rect">
            <a:avLst/>
          </a:prstGeom>
          <a:noFill/>
        </p:spPr>
        <p:txBody>
          <a:bodyPr wrap="square">
            <a:spAutoFit/>
          </a:bodyPr>
          <a:lstStyle/>
          <a:p>
            <a:pPr algn="ctr"/>
            <a:r>
              <a:rPr lang="en-US" sz="4000" b="1" u="sng" dirty="0">
                <a:solidFill>
                  <a:srgbClr val="002060"/>
                </a:solidFill>
              </a:rPr>
              <a:t>&amp;</a:t>
            </a:r>
            <a:endParaRPr lang="en-US" sz="4000" b="1" dirty="0">
              <a:solidFill>
                <a:srgbClr val="002060"/>
              </a:solidFill>
            </a:endParaRPr>
          </a:p>
          <a:p>
            <a:pPr algn="ctr"/>
            <a:r>
              <a:rPr lang="en-US" sz="4000" b="1" u="sng" dirty="0">
                <a:solidFill>
                  <a:srgbClr val="002060"/>
                </a:solidFill>
              </a:rPr>
              <a:t>Off campus?</a:t>
            </a:r>
          </a:p>
        </p:txBody>
      </p:sp>
    </p:spTree>
    <p:extLst>
      <p:ext uri="{BB962C8B-B14F-4D97-AF65-F5344CB8AC3E}">
        <p14:creationId xmlns:p14="http://schemas.microsoft.com/office/powerpoint/2010/main" val="24686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15663"/>
          </a:xfrm>
          <a:prstGeom prst="rect">
            <a:avLst/>
          </a:prstGeom>
          <a:noFill/>
        </p:spPr>
        <p:txBody>
          <a:bodyPr wrap="square" rtlCol="0">
            <a:spAutoFit/>
          </a:bodyPr>
          <a:lstStyle/>
          <a:p>
            <a:pPr algn="ctr"/>
            <a:r>
              <a:rPr lang="en-US" sz="4000" b="1" dirty="0">
                <a:ln>
                  <a:solidFill>
                    <a:schemeClr val="bg1"/>
                  </a:solidFill>
                </a:ln>
                <a:solidFill>
                  <a:srgbClr val="002060"/>
                </a:solidFill>
              </a:rPr>
              <a:t>SEXUAL HARASSMENT (UNWELCOME 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48C3D422-B236-2EED-F06E-71B82812FAB5}"/>
              </a:ext>
            </a:extLst>
          </p:cNvPr>
          <p:cNvSpPr txBox="1"/>
          <p:nvPr/>
        </p:nvSpPr>
        <p:spPr>
          <a:xfrm>
            <a:off x="740664" y="1598475"/>
            <a:ext cx="10497312" cy="662166"/>
          </a:xfrm>
          <a:prstGeom prst="rect">
            <a:avLst/>
          </a:prstGeom>
          <a:noFill/>
        </p:spPr>
        <p:txBody>
          <a:bodyPr wrap="square">
            <a:spAutoFit/>
          </a:bodyPr>
          <a:lstStyle/>
          <a:p>
            <a:r>
              <a:rPr lang="en-US" sz="1800" b="0" i="0" u="none" strike="noStrike" dirty="0">
                <a:solidFill>
                  <a:srgbClr val="002060"/>
                </a:solidFill>
                <a:effectLst/>
                <a:latin typeface="Times New Roman" panose="02020603050405020304" pitchFamily="18" charset="0"/>
              </a:rPr>
              <a:t>Unwelcome conduct determined by a reasonable person to be so severe, pervasive, and objectively offensive that it effectively denies a person equal access to the University’s education programs and activities.</a:t>
            </a:r>
            <a:endParaRPr lang="en-US" sz="1800" dirty="0">
              <a:solidFill>
                <a:srgbClr val="002060"/>
              </a:solidFill>
            </a:endParaRPr>
          </a:p>
        </p:txBody>
      </p:sp>
      <p:sp>
        <p:nvSpPr>
          <p:cNvPr id="9" name="TextBox 8">
            <a:extLst>
              <a:ext uri="{FF2B5EF4-FFF2-40B4-BE49-F238E27FC236}">
                <a16:creationId xmlns:a16="http://schemas.microsoft.com/office/drawing/2014/main" id="{094A44CB-4047-EABB-F575-7F67367F2B37}"/>
              </a:ext>
            </a:extLst>
          </p:cNvPr>
          <p:cNvSpPr txBox="1"/>
          <p:nvPr/>
        </p:nvSpPr>
        <p:spPr>
          <a:xfrm>
            <a:off x="740664" y="2551837"/>
            <a:ext cx="8403336" cy="281461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solidFill>
                  <a:srgbClr val="002060"/>
                </a:solidFill>
              </a:rPr>
              <a:t>Unwelcome sexual advances</a:t>
            </a:r>
          </a:p>
          <a:p>
            <a:pPr marL="342900" indent="-342900">
              <a:lnSpc>
                <a:spcPct val="150000"/>
              </a:lnSpc>
              <a:buFont typeface="Arial" panose="020B0604020202020204" pitchFamily="34" charset="0"/>
              <a:buChar char="•"/>
            </a:pPr>
            <a:r>
              <a:rPr lang="en-US" sz="2000" b="1" dirty="0">
                <a:solidFill>
                  <a:srgbClr val="002060"/>
                </a:solidFill>
              </a:rPr>
              <a:t>Requests for sexual favors</a:t>
            </a:r>
          </a:p>
          <a:p>
            <a:pPr marL="342900" indent="-342900">
              <a:lnSpc>
                <a:spcPct val="150000"/>
              </a:lnSpc>
              <a:buFont typeface="Arial" panose="020B0604020202020204" pitchFamily="34" charset="0"/>
              <a:buChar char="•"/>
            </a:pPr>
            <a:r>
              <a:rPr lang="en-US" sz="2000" b="1" dirty="0">
                <a:solidFill>
                  <a:srgbClr val="002060"/>
                </a:solidFill>
              </a:rPr>
              <a:t>Unwanted touching / rubbing of a sexual nature</a:t>
            </a:r>
          </a:p>
          <a:p>
            <a:pPr marL="342900" indent="-342900">
              <a:lnSpc>
                <a:spcPct val="150000"/>
              </a:lnSpc>
              <a:buFont typeface="Arial" panose="020B0604020202020204" pitchFamily="34" charset="0"/>
              <a:buChar char="•"/>
            </a:pPr>
            <a:r>
              <a:rPr lang="en-US" sz="2000" b="1" dirty="0">
                <a:solidFill>
                  <a:srgbClr val="002060"/>
                </a:solidFill>
              </a:rPr>
              <a:t>Comments about physical appearance</a:t>
            </a:r>
          </a:p>
          <a:p>
            <a:pPr marL="342900" indent="-342900">
              <a:lnSpc>
                <a:spcPct val="150000"/>
              </a:lnSpc>
              <a:buFont typeface="Arial" panose="020B0604020202020204" pitchFamily="34" charset="0"/>
              <a:buChar char="•"/>
            </a:pPr>
            <a:r>
              <a:rPr lang="en-US" sz="2000" b="1" dirty="0">
                <a:solidFill>
                  <a:srgbClr val="002060"/>
                </a:solidFill>
              </a:rPr>
              <a:t>Sexual gestures or images</a:t>
            </a:r>
          </a:p>
          <a:p>
            <a:pPr marL="342900" indent="-342900">
              <a:lnSpc>
                <a:spcPct val="150000"/>
              </a:lnSpc>
              <a:buFont typeface="Arial" panose="020B0604020202020204" pitchFamily="34" charset="0"/>
              <a:buChar char="•"/>
            </a:pPr>
            <a:r>
              <a:rPr lang="en-US" sz="2000" b="1" dirty="0">
                <a:solidFill>
                  <a:srgbClr val="002060"/>
                </a:solidFill>
              </a:rPr>
              <a:t>Sexual “jokes”</a:t>
            </a:r>
          </a:p>
        </p:txBody>
      </p:sp>
    </p:spTree>
    <p:extLst>
      <p:ext uri="{BB962C8B-B14F-4D97-AF65-F5344CB8AC3E}">
        <p14:creationId xmlns:p14="http://schemas.microsoft.com/office/powerpoint/2010/main" val="5769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612507"/>
            <a:ext cx="12192000" cy="769441"/>
          </a:xfrm>
          <a:prstGeom prst="rect">
            <a:avLst/>
          </a:prstGeom>
          <a:noFill/>
        </p:spPr>
        <p:txBody>
          <a:bodyPr wrap="square" rtlCol="0">
            <a:spAutoFit/>
          </a:bodyPr>
          <a:lstStyle/>
          <a:p>
            <a:pPr algn="ctr"/>
            <a:r>
              <a:rPr lang="en-US" sz="4400" b="1" dirty="0">
                <a:ln>
                  <a:solidFill>
                    <a:schemeClr val="bg1"/>
                  </a:solidFill>
                </a:ln>
                <a:solidFill>
                  <a:srgbClr val="002060"/>
                </a:solidFill>
              </a:rPr>
              <a:t>STALKING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2779C9C-1AEF-95E6-DAA2-13DE6E801AA2}"/>
              </a:ext>
            </a:extLst>
          </p:cNvPr>
          <p:cNvSpPr txBox="1"/>
          <p:nvPr/>
        </p:nvSpPr>
        <p:spPr>
          <a:xfrm>
            <a:off x="753725" y="1677830"/>
            <a:ext cx="10633854" cy="3587392"/>
          </a:xfrm>
          <a:prstGeom prst="rect">
            <a:avLst/>
          </a:prstGeom>
          <a:noFill/>
        </p:spPr>
        <p:txBody>
          <a:bodyPr wrap="square">
            <a:spAutoFit/>
          </a:bodyPr>
          <a:lstStyle/>
          <a:p>
            <a:r>
              <a:rPr lang="en-US" sz="2000" dirty="0">
                <a:solidFill>
                  <a:srgbClr val="002060"/>
                </a:solidFill>
              </a:rPr>
              <a:t>Engaging in a course of conduct directed at a specific person that would cause a reasonable person to fear for the person’s safety or the safety of others; or suffer substantial emotional distress.</a:t>
            </a:r>
          </a:p>
          <a:p>
            <a:pPr marL="342900" indent="-342900">
              <a:buFont typeface="Arial" panose="020B0604020202020204" pitchFamily="34" charset="0"/>
              <a:buChar char="•"/>
            </a:pPr>
            <a:endParaRPr lang="en-US" sz="2000" dirty="0">
              <a:solidFill>
                <a:srgbClr val="002060"/>
              </a:solidFill>
            </a:endParaRPr>
          </a:p>
          <a:p>
            <a:pPr marL="342900" indent="-342900">
              <a:lnSpc>
                <a:spcPct val="150000"/>
              </a:lnSpc>
              <a:buFont typeface="Arial" panose="020B0604020202020204" pitchFamily="34" charset="0"/>
              <a:buChar char="•"/>
            </a:pPr>
            <a:r>
              <a:rPr lang="en-US" sz="2000" b="1" dirty="0">
                <a:solidFill>
                  <a:srgbClr val="002060"/>
                </a:solidFill>
              </a:rPr>
              <a:t>Following someone</a:t>
            </a:r>
          </a:p>
          <a:p>
            <a:pPr marL="342900" indent="-342900">
              <a:lnSpc>
                <a:spcPct val="150000"/>
              </a:lnSpc>
              <a:buFont typeface="Arial" panose="020B0604020202020204" pitchFamily="34" charset="0"/>
              <a:buChar char="•"/>
            </a:pPr>
            <a:r>
              <a:rPr lang="en-US" sz="2000" b="1" dirty="0">
                <a:solidFill>
                  <a:srgbClr val="002060"/>
                </a:solidFill>
              </a:rPr>
              <a:t>Showing up un-invited </a:t>
            </a:r>
          </a:p>
          <a:p>
            <a:pPr marL="342900" indent="-342900">
              <a:lnSpc>
                <a:spcPct val="150000"/>
              </a:lnSpc>
              <a:buFont typeface="Arial" panose="020B0604020202020204" pitchFamily="34" charset="0"/>
              <a:buChar char="•"/>
            </a:pPr>
            <a:r>
              <a:rPr lang="en-US" sz="2000" b="1" dirty="0">
                <a:solidFill>
                  <a:srgbClr val="002060"/>
                </a:solidFill>
              </a:rPr>
              <a:t>Watching someone</a:t>
            </a:r>
          </a:p>
          <a:p>
            <a:pPr marL="342900" indent="-342900">
              <a:lnSpc>
                <a:spcPct val="150000"/>
              </a:lnSpc>
              <a:buFont typeface="Arial" panose="020B0604020202020204" pitchFamily="34" charset="0"/>
              <a:buChar char="•"/>
            </a:pPr>
            <a:r>
              <a:rPr lang="en-US" sz="2000" b="1" dirty="0">
                <a:solidFill>
                  <a:srgbClr val="002060"/>
                </a:solidFill>
              </a:rPr>
              <a:t>Constant messages</a:t>
            </a:r>
          </a:p>
          <a:p>
            <a:pPr marL="342900" indent="-342900">
              <a:lnSpc>
                <a:spcPct val="150000"/>
              </a:lnSpc>
              <a:buFont typeface="Arial" panose="020B0604020202020204" pitchFamily="34" charset="0"/>
              <a:buChar char="•"/>
            </a:pPr>
            <a:r>
              <a:rPr lang="en-US" sz="2000" b="1" dirty="0">
                <a:solidFill>
                  <a:srgbClr val="002060"/>
                </a:solidFill>
              </a:rPr>
              <a:t>Making comments perceived as threatening</a:t>
            </a:r>
          </a:p>
        </p:txBody>
      </p:sp>
    </p:spTree>
    <p:extLst>
      <p:ext uri="{BB962C8B-B14F-4D97-AF65-F5344CB8AC3E}">
        <p14:creationId xmlns:p14="http://schemas.microsoft.com/office/powerpoint/2010/main" val="104153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28368" y="5004119"/>
            <a:ext cx="4937937" cy="1147150"/>
          </a:xfrm>
          <a:prstGeom prst="rect">
            <a:avLst/>
          </a:prstGeom>
          <a:solidFill>
            <a:schemeClr val="tx1">
              <a:lumMod val="65000"/>
              <a:lumOff val="35000"/>
            </a:schemeClr>
          </a:solidFill>
        </p:spPr>
        <p:txBody>
          <a:bodyPr vert="horz" lIns="91440" tIns="45720" rIns="91440" bIns="45720" rtlCol="0" anchor="t">
            <a:normAutofit fontScale="92500"/>
          </a:bodyPr>
          <a:lstStyle/>
          <a:p>
            <a:pPr>
              <a:lnSpc>
                <a:spcPct val="90000"/>
              </a:lnSpc>
              <a:spcBef>
                <a:spcPct val="0"/>
              </a:spcBef>
              <a:spcAft>
                <a:spcPts val="600"/>
              </a:spcAft>
            </a:pPr>
            <a:r>
              <a:rPr lang="en-US" sz="2800" b="1" kern="1200" dirty="0">
                <a:ln>
                  <a:solidFill>
                    <a:schemeClr val="bg1"/>
                  </a:solidFill>
                </a:ln>
                <a:solidFill>
                  <a:schemeClr val="bg1"/>
                </a:solidFill>
                <a:latin typeface="+mj-lt"/>
                <a:ea typeface="+mj-ea"/>
                <a:cs typeface="+mj-cs"/>
              </a:rPr>
              <a:t>INTIMATE PARTNER VIOLENCE </a:t>
            </a:r>
          </a:p>
          <a:p>
            <a:pPr>
              <a:lnSpc>
                <a:spcPct val="90000"/>
              </a:lnSpc>
              <a:spcBef>
                <a:spcPct val="0"/>
              </a:spcBef>
              <a:spcAft>
                <a:spcPts val="600"/>
              </a:spcAft>
            </a:pPr>
            <a:r>
              <a:rPr lang="en-US" sz="2800" b="1" kern="1200" dirty="0">
                <a:ln>
                  <a:solidFill>
                    <a:schemeClr val="bg1"/>
                  </a:solidFill>
                </a:ln>
                <a:solidFill>
                  <a:schemeClr val="bg1"/>
                </a:solidFill>
                <a:latin typeface="+mj-lt"/>
                <a:ea typeface="+mj-ea"/>
                <a:cs typeface="+mj-cs"/>
              </a:rPr>
              <a:t>(DATING/DOMESTIC VIOLENCE)</a:t>
            </a:r>
          </a:p>
          <a:p>
            <a:pPr>
              <a:lnSpc>
                <a:spcPct val="90000"/>
              </a:lnSpc>
              <a:spcBef>
                <a:spcPct val="0"/>
              </a:spcBef>
              <a:spcAft>
                <a:spcPts val="600"/>
              </a:spcAft>
            </a:pPr>
            <a:endParaRPr lang="en-US" sz="2800" b="1" kern="1200" dirty="0">
              <a:ln>
                <a:solidFill>
                  <a:schemeClr val="bg1"/>
                </a:solidFill>
              </a:ln>
              <a:solidFill>
                <a:schemeClr val="tx1"/>
              </a:solidFill>
              <a:latin typeface="+mj-lt"/>
              <a:ea typeface="+mj-ea"/>
              <a:cs typeface="+mj-cs"/>
            </a:endParaRPr>
          </a:p>
        </p:txBody>
      </p:sp>
      <p:pic>
        <p:nvPicPr>
          <p:cNvPr id="14" name="Picture 13">
            <a:extLst>
              <a:ext uri="{FF2B5EF4-FFF2-40B4-BE49-F238E27FC236}">
                <a16:creationId xmlns:a16="http://schemas.microsoft.com/office/drawing/2014/main" id="{45463E85-C038-D2BC-866F-953B4BDBE1F7}"/>
              </a:ext>
            </a:extLst>
          </p:cNvPr>
          <p:cNvPicPr>
            <a:picLocks noChangeAspect="1"/>
          </p:cNvPicPr>
          <p:nvPr/>
        </p:nvPicPr>
        <p:blipFill>
          <a:blip r:embed="rId3">
            <a:extLst>
              <a:ext uri="{28A0092B-C50C-407E-A947-70E740481C1C}">
                <a14:useLocalDpi xmlns:a14="http://schemas.microsoft.com/office/drawing/2010/main" val="0"/>
              </a:ext>
            </a:extLst>
          </a:blip>
          <a:srcRect t="20804" b="20804"/>
          <a:stretch/>
        </p:blipFill>
        <p:spPr>
          <a:xfrm>
            <a:off x="961304" y="-6747"/>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Content Placeholder 3">
            <a:extLst>
              <a:ext uri="{FF2B5EF4-FFF2-40B4-BE49-F238E27FC236}">
                <a16:creationId xmlns:a16="http://schemas.microsoft.com/office/drawing/2014/main" id="{DF036AFF-CF10-60D7-FB42-B5CD7D8A3B9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7222" t="-165" r="10710" b="165"/>
          <a:stretch/>
        </p:blipFill>
        <p:spPr>
          <a:xfrm>
            <a:off x="-26632" y="3063993"/>
            <a:ext cx="2720254" cy="3487214"/>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12" name="Picture 11" descr="A person standing in front of a wall&#10;&#10;Description automatically generated">
            <a:extLst>
              <a:ext uri="{FF2B5EF4-FFF2-40B4-BE49-F238E27FC236}">
                <a16:creationId xmlns:a16="http://schemas.microsoft.com/office/drawing/2014/main" id="{749E714E-FA57-4A75-A700-FC51C6F48A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 b="42751"/>
          <a:stretch/>
        </p:blipFill>
        <p:spPr>
          <a:xfrm>
            <a:off x="7591445" y="2687890"/>
            <a:ext cx="2031956" cy="20319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9" name="Picture 8">
            <a:extLst>
              <a:ext uri="{FF2B5EF4-FFF2-40B4-BE49-F238E27FC236}">
                <a16:creationId xmlns:a16="http://schemas.microsoft.com/office/drawing/2014/main" id="{9F92CDDF-3134-A94F-1F91-6E7E8F9DDF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875" r="-3" b="26123"/>
          <a:stretch/>
        </p:blipFill>
        <p:spPr>
          <a:xfrm>
            <a:off x="4464138" y="105399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6" name="Picture 15" descr="A person in a suit&#10;&#10;Description automatically generated">
            <a:extLst>
              <a:ext uri="{FF2B5EF4-FFF2-40B4-BE49-F238E27FC236}">
                <a16:creationId xmlns:a16="http://schemas.microsoft.com/office/drawing/2014/main" id="{00B737F5-7062-FDF4-44E4-6F4B3370FB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3434" r="-2" b="13682"/>
          <a:stretch/>
        </p:blipFill>
        <p:spPr>
          <a:xfrm>
            <a:off x="8927905" y="-6747"/>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8" name="Picture 7">
            <a:extLst>
              <a:ext uri="{FF2B5EF4-FFF2-40B4-BE49-F238E27FC236}">
                <a16:creationId xmlns:a16="http://schemas.microsoft.com/office/drawing/2014/main" id="{271DC006-5D41-A383-C801-C1A1827F425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629" r="-2" b="21627"/>
          <a:stretch/>
        </p:blipFill>
        <p:spPr>
          <a:xfrm>
            <a:off x="9380253" y="3763731"/>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pic>
        <p:nvPicPr>
          <p:cNvPr id="3" name="Picture 2"/>
          <p:cNvPicPr>
            <a:picLocks noChangeAspect="1"/>
          </p:cNvPicPr>
          <p:nvPr/>
        </p:nvPicPr>
        <p:blipFill rotWithShape="1">
          <a:blip r:embed="rId10"/>
          <a:srcRect b="82963"/>
          <a:stretch/>
        </p:blipFill>
        <p:spPr>
          <a:xfrm>
            <a:off x="-9144" y="6191823"/>
            <a:ext cx="12218162" cy="696913"/>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89CF21A0-27D0-B59C-70EC-8F03124713E6}"/>
              </a:ext>
            </a:extLst>
          </p:cNvPr>
          <p:cNvPicPr>
            <a:picLocks noChangeAspect="1"/>
          </p:cNvPicPr>
          <p:nvPr/>
        </p:nvPicPr>
        <p:blipFill>
          <a:blip r:embed="rId12"/>
          <a:srcRect/>
          <a:stretch/>
        </p:blipFill>
        <p:spPr>
          <a:xfrm>
            <a:off x="6886732" y="-1744"/>
            <a:ext cx="2493521" cy="2159266"/>
          </a:xfrm>
          <a:prstGeom prst="rect">
            <a:avLst/>
          </a:prstGeom>
        </p:spPr>
      </p:pic>
      <p:pic>
        <p:nvPicPr>
          <p:cNvPr id="10" name="Picture 9">
            <a:extLst>
              <a:ext uri="{FF2B5EF4-FFF2-40B4-BE49-F238E27FC236}">
                <a16:creationId xmlns:a16="http://schemas.microsoft.com/office/drawing/2014/main" id="{933C7BB6-14B8-A58D-730B-A3CE078E39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65320" y="2038995"/>
            <a:ext cx="2835455" cy="2680851"/>
          </a:xfrm>
          <a:prstGeom prst="rect">
            <a:avLst/>
          </a:prstGeom>
        </p:spPr>
      </p:pic>
      <p:pic>
        <p:nvPicPr>
          <p:cNvPr id="4" name="Content Placeholder 3">
            <a:extLst>
              <a:ext uri="{FF2B5EF4-FFF2-40B4-BE49-F238E27FC236}">
                <a16:creationId xmlns:a16="http://schemas.microsoft.com/office/drawing/2014/main" id="{40C295B2-9DFC-5418-0133-396FC9DA91BB}"/>
              </a:ext>
            </a:extLst>
          </p:cNvPr>
          <p:cNvPicPr>
            <a:picLocks noChangeAspect="1"/>
          </p:cNvPicPr>
          <p:nvPr/>
        </p:nvPicPr>
        <p:blipFill rotWithShape="1">
          <a:blip r:embed="rId14"/>
          <a:srcRect l="13635" t="6591" r="11531" b="-1472"/>
          <a:stretch/>
        </p:blipFill>
        <p:spPr>
          <a:xfrm>
            <a:off x="6095999" y="2818511"/>
            <a:ext cx="1874809" cy="2159266"/>
          </a:xfrm>
          <a:prstGeom prst="rect">
            <a:avLst/>
          </a:prstGeom>
        </p:spPr>
      </p:pic>
      <p:sp>
        <p:nvSpPr>
          <p:cNvPr id="13" name="TextBox 12">
            <a:extLst>
              <a:ext uri="{FF2B5EF4-FFF2-40B4-BE49-F238E27FC236}">
                <a16:creationId xmlns:a16="http://schemas.microsoft.com/office/drawing/2014/main" id="{AADCF21B-6B9E-9786-5D5E-BD926DDE18B5}"/>
              </a:ext>
            </a:extLst>
          </p:cNvPr>
          <p:cNvSpPr txBox="1"/>
          <p:nvPr/>
        </p:nvSpPr>
        <p:spPr>
          <a:xfrm>
            <a:off x="3692978" y="2143409"/>
            <a:ext cx="1324918" cy="374318"/>
          </a:xfrm>
          <a:prstGeom prst="rect">
            <a:avLst/>
          </a:prstGeom>
          <a:noFill/>
        </p:spPr>
        <p:txBody>
          <a:bodyPr wrap="square">
            <a:spAutoFit/>
          </a:bodyPr>
          <a:lstStyle/>
          <a:p>
            <a:pPr marL="0" indent="0">
              <a:buNone/>
            </a:pPr>
            <a:r>
              <a:rPr lang="en-US" dirty="0">
                <a:solidFill>
                  <a:schemeClr val="bg1"/>
                </a:solidFill>
              </a:rPr>
              <a:t>Ray Rice</a:t>
            </a:r>
            <a:endParaRPr lang="en-US" sz="2400" b="1" dirty="0">
              <a:solidFill>
                <a:schemeClr val="bg1"/>
              </a:solidFill>
            </a:endParaRPr>
          </a:p>
        </p:txBody>
      </p:sp>
      <p:sp>
        <p:nvSpPr>
          <p:cNvPr id="15" name="TextBox 14">
            <a:extLst>
              <a:ext uri="{FF2B5EF4-FFF2-40B4-BE49-F238E27FC236}">
                <a16:creationId xmlns:a16="http://schemas.microsoft.com/office/drawing/2014/main" id="{2307A8FD-2E3A-2887-027D-E89B6BB13C04}"/>
              </a:ext>
            </a:extLst>
          </p:cNvPr>
          <p:cNvSpPr txBox="1"/>
          <p:nvPr/>
        </p:nvSpPr>
        <p:spPr>
          <a:xfrm>
            <a:off x="6637242" y="4664146"/>
            <a:ext cx="1531404" cy="369332"/>
          </a:xfrm>
          <a:prstGeom prst="rect">
            <a:avLst/>
          </a:prstGeom>
          <a:noFill/>
        </p:spPr>
        <p:txBody>
          <a:bodyPr wrap="square">
            <a:spAutoFit/>
          </a:bodyPr>
          <a:lstStyle/>
          <a:p>
            <a:r>
              <a:rPr lang="en-US" dirty="0"/>
              <a:t>Trevor Bauer</a:t>
            </a:r>
            <a:endParaRPr lang="en-US" sz="2400" b="1" dirty="0"/>
          </a:p>
        </p:txBody>
      </p:sp>
      <p:sp>
        <p:nvSpPr>
          <p:cNvPr id="17" name="TextBox 16">
            <a:extLst>
              <a:ext uri="{FF2B5EF4-FFF2-40B4-BE49-F238E27FC236}">
                <a16:creationId xmlns:a16="http://schemas.microsoft.com/office/drawing/2014/main" id="{B0B60FBA-1FFA-A3BE-E106-664E5044B950}"/>
              </a:ext>
            </a:extLst>
          </p:cNvPr>
          <p:cNvSpPr txBox="1"/>
          <p:nvPr/>
        </p:nvSpPr>
        <p:spPr>
          <a:xfrm>
            <a:off x="6825743" y="-28086"/>
            <a:ext cx="1531404" cy="369332"/>
          </a:xfrm>
          <a:prstGeom prst="rect">
            <a:avLst/>
          </a:prstGeom>
          <a:noFill/>
        </p:spPr>
        <p:txBody>
          <a:bodyPr wrap="square">
            <a:spAutoFit/>
          </a:bodyPr>
          <a:lstStyle/>
          <a:p>
            <a:r>
              <a:rPr lang="en-US" dirty="0">
                <a:solidFill>
                  <a:schemeClr val="bg1"/>
                </a:solidFill>
              </a:rPr>
              <a:t>Hope Solo</a:t>
            </a:r>
            <a:endParaRPr lang="en-US" sz="2400" b="1" dirty="0">
              <a:solidFill>
                <a:schemeClr val="bg1"/>
              </a:solidFill>
            </a:endParaRPr>
          </a:p>
        </p:txBody>
      </p:sp>
    </p:spTree>
    <p:extLst>
      <p:ext uri="{BB962C8B-B14F-4D97-AF65-F5344CB8AC3E}">
        <p14:creationId xmlns:p14="http://schemas.microsoft.com/office/powerpoint/2010/main" val="29452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1212</Words>
  <Application>Microsoft Macintosh PowerPoint</Application>
  <PresentationFormat>Widescreen</PresentationFormat>
  <Paragraphs>208</Paragraphs>
  <Slides>25</Slides>
  <Notes>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Aptos</vt:lpstr>
      <vt:lpstr>Aptos Display</vt:lpstr>
      <vt:lpstr>Arial</vt:lpstr>
      <vt:lpstr>Arial</vt:lpstr>
      <vt:lpstr>Avenir Light</vt:lpstr>
      <vt:lpstr>Avenir Next LT Pro Demi</vt:lpstr>
      <vt:lpstr>Gill Sans MT</vt:lpstr>
      <vt:lpstr>Times New Roman</vt:lpstr>
      <vt:lpstr>Wingdings</vt:lpstr>
      <vt:lpstr>Office Theme</vt:lpstr>
      <vt:lpstr>Title IX &amp; Sex-Based Misconduct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Consensual Relationships Policy – Romantic, Intimate, or Sexual Relationships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Elexandria Reese</dc:creator>
  <cp:lastModifiedBy>Aria Allan</cp:lastModifiedBy>
  <cp:revision>7</cp:revision>
  <dcterms:created xsi:type="dcterms:W3CDTF">2024-08-19T17:21:13Z</dcterms:created>
  <dcterms:modified xsi:type="dcterms:W3CDTF">2024-09-27T17:36:16Z</dcterms:modified>
</cp:coreProperties>
</file>