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98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3"/>
    <p:restoredTop sz="94727"/>
  </p:normalViewPr>
  <p:slideViewPr>
    <p:cSldViewPr snapToGrid="0" snapToObjects="1">
      <p:cViewPr varScale="1">
        <p:scale>
          <a:sx n="85" d="100"/>
          <a:sy n="85" d="100"/>
        </p:scale>
        <p:origin x="2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396C8D-667A-E847-8E75-9A7058D38BC2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</dgm:pt>
    <dgm:pt modelId="{B2A3FF95-A082-D646-9556-BDCD9D877D9F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z="3200" dirty="0" smtClean="0"/>
            <a:t>Synthesis</a:t>
          </a:r>
        </a:p>
      </dgm:t>
    </dgm:pt>
    <dgm:pt modelId="{182FD5F5-41CC-F14F-AB02-DCF2772C2CD5}" type="parTrans" cxnId="{6A3E965A-2090-6940-A387-3A2B68AA72CE}">
      <dgm:prSet/>
      <dgm:spPr/>
      <dgm:t>
        <a:bodyPr/>
        <a:lstStyle/>
        <a:p>
          <a:endParaRPr lang="en-US" sz="1000"/>
        </a:p>
      </dgm:t>
    </dgm:pt>
    <dgm:pt modelId="{A3A37D1F-D365-644D-8D76-5B3CAFB9C7AF}" type="sibTrans" cxnId="{6A3E965A-2090-6940-A387-3A2B68AA72CE}">
      <dgm:prSet/>
      <dgm:spPr/>
      <dgm:t>
        <a:bodyPr/>
        <a:lstStyle/>
        <a:p>
          <a:endParaRPr lang="en-US" sz="1000"/>
        </a:p>
      </dgm:t>
    </dgm:pt>
    <dgm:pt modelId="{C00FB782-6695-E949-A7E2-35597E2E2616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US" sz="3200" dirty="0" smtClean="0"/>
            <a:t>Evaluation</a:t>
          </a:r>
          <a:endParaRPr lang="en-US" sz="3200" dirty="0"/>
        </a:p>
      </dgm:t>
    </dgm:pt>
    <dgm:pt modelId="{9882E5FB-AB88-924F-A4BB-D62BB391CE1E}" type="parTrans" cxnId="{D4C26297-092E-4043-8ED8-6C376ECA7806}">
      <dgm:prSet/>
      <dgm:spPr/>
      <dgm:t>
        <a:bodyPr/>
        <a:lstStyle/>
        <a:p>
          <a:endParaRPr lang="en-US" sz="1000"/>
        </a:p>
      </dgm:t>
    </dgm:pt>
    <dgm:pt modelId="{462F0A37-2D7F-3142-AD88-1B996D3A8C56}" type="sibTrans" cxnId="{D4C26297-092E-4043-8ED8-6C376ECA7806}">
      <dgm:prSet/>
      <dgm:spPr/>
      <dgm:t>
        <a:bodyPr/>
        <a:lstStyle/>
        <a:p>
          <a:endParaRPr lang="en-US" sz="1000"/>
        </a:p>
      </dgm:t>
    </dgm:pt>
    <dgm:pt modelId="{4BFF286A-9E85-5A44-9F21-DC43ADE95B43}">
      <dgm:prSet phldrT="[Text]" custT="1"/>
      <dgm:spPr>
        <a:solidFill>
          <a:srgbClr val="BD98FE"/>
        </a:solidFill>
      </dgm:spPr>
      <dgm:t>
        <a:bodyPr/>
        <a:lstStyle/>
        <a:p>
          <a:r>
            <a:rPr lang="en-US" sz="3200" dirty="0" smtClean="0"/>
            <a:t>Application</a:t>
          </a:r>
          <a:endParaRPr lang="en-US" sz="3200" dirty="0"/>
        </a:p>
      </dgm:t>
    </dgm:pt>
    <dgm:pt modelId="{24A1B5B0-FDCC-7D40-8705-6B7B682D5BE0}" type="parTrans" cxnId="{A5D833A3-6C21-4D46-900A-9F97FA3BEE05}">
      <dgm:prSet/>
      <dgm:spPr/>
      <dgm:t>
        <a:bodyPr/>
        <a:lstStyle/>
        <a:p>
          <a:endParaRPr lang="en-US" sz="1000"/>
        </a:p>
      </dgm:t>
    </dgm:pt>
    <dgm:pt modelId="{CE7758C9-CBE6-B643-9A53-8629FBF987BE}" type="sibTrans" cxnId="{A5D833A3-6C21-4D46-900A-9F97FA3BEE05}">
      <dgm:prSet/>
      <dgm:spPr/>
      <dgm:t>
        <a:bodyPr/>
        <a:lstStyle/>
        <a:p>
          <a:endParaRPr lang="en-US" sz="1000"/>
        </a:p>
      </dgm:t>
    </dgm:pt>
    <dgm:pt modelId="{D838C860-966C-2340-9F05-933925A276FB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3200" dirty="0" smtClean="0"/>
            <a:t>Analysis </a:t>
          </a:r>
          <a:endParaRPr lang="en-US" sz="3200" dirty="0"/>
        </a:p>
      </dgm:t>
    </dgm:pt>
    <dgm:pt modelId="{CACEBCEE-FC29-FA47-93AE-6F8210F1068F}" type="parTrans" cxnId="{EECAFE3E-A745-9446-BB7E-88C93516C505}">
      <dgm:prSet/>
      <dgm:spPr/>
      <dgm:t>
        <a:bodyPr/>
        <a:lstStyle/>
        <a:p>
          <a:endParaRPr lang="en-US" sz="1000"/>
        </a:p>
      </dgm:t>
    </dgm:pt>
    <dgm:pt modelId="{1B6E6EC3-9B92-1B43-8BA9-42BC3CCC769C}" type="sibTrans" cxnId="{EECAFE3E-A745-9446-BB7E-88C93516C505}">
      <dgm:prSet/>
      <dgm:spPr/>
      <dgm:t>
        <a:bodyPr/>
        <a:lstStyle/>
        <a:p>
          <a:endParaRPr lang="en-US" sz="1000"/>
        </a:p>
      </dgm:t>
    </dgm:pt>
    <dgm:pt modelId="{C5F628C5-52A1-744B-9132-6EAA3A212E34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3200" dirty="0" smtClean="0"/>
            <a:t>Comprehension</a:t>
          </a:r>
          <a:endParaRPr lang="en-US" sz="3200" dirty="0"/>
        </a:p>
      </dgm:t>
    </dgm:pt>
    <dgm:pt modelId="{067793EB-FAA8-A64B-918D-90B84A087AFE}" type="parTrans" cxnId="{EF8AE485-A4C9-7E4B-AAFD-D5813F825905}">
      <dgm:prSet/>
      <dgm:spPr/>
      <dgm:t>
        <a:bodyPr/>
        <a:lstStyle/>
        <a:p>
          <a:endParaRPr lang="en-US" sz="1000"/>
        </a:p>
      </dgm:t>
    </dgm:pt>
    <dgm:pt modelId="{0B638FDA-2938-2248-BC10-83C75D51DF82}" type="sibTrans" cxnId="{EF8AE485-A4C9-7E4B-AAFD-D5813F825905}">
      <dgm:prSet/>
      <dgm:spPr/>
      <dgm:t>
        <a:bodyPr/>
        <a:lstStyle/>
        <a:p>
          <a:endParaRPr lang="en-US" sz="1000"/>
        </a:p>
      </dgm:t>
    </dgm:pt>
    <dgm:pt modelId="{4CA0FF3F-7DD0-434B-B490-B2BD419C9CAB}">
      <dgm:prSet phldrT="[Text]" custT="1"/>
      <dgm:spPr/>
      <dgm:t>
        <a:bodyPr/>
        <a:lstStyle/>
        <a:p>
          <a:r>
            <a:rPr lang="en-US" sz="3200" dirty="0" smtClean="0"/>
            <a:t>Knowledge </a:t>
          </a:r>
          <a:endParaRPr lang="en-US" sz="1800" dirty="0"/>
        </a:p>
      </dgm:t>
    </dgm:pt>
    <dgm:pt modelId="{DE4D4C59-4FCF-C342-A356-B15CC653380A}" type="parTrans" cxnId="{20C84E56-78F9-4641-AFFF-ABE2A19F5AAB}">
      <dgm:prSet/>
      <dgm:spPr/>
      <dgm:t>
        <a:bodyPr/>
        <a:lstStyle/>
        <a:p>
          <a:endParaRPr lang="en-US" sz="1000"/>
        </a:p>
      </dgm:t>
    </dgm:pt>
    <dgm:pt modelId="{DAD11342-C72B-064D-8A13-584B7F8E34A0}" type="sibTrans" cxnId="{20C84E56-78F9-4641-AFFF-ABE2A19F5AAB}">
      <dgm:prSet/>
      <dgm:spPr/>
      <dgm:t>
        <a:bodyPr/>
        <a:lstStyle/>
        <a:p>
          <a:endParaRPr lang="en-US" sz="1000"/>
        </a:p>
      </dgm:t>
    </dgm:pt>
    <dgm:pt modelId="{F7F0EFC1-8BF2-104B-820A-DC4C6296E7C6}" type="pres">
      <dgm:prSet presAssocID="{F5396C8D-667A-E847-8E75-9A7058D38BC2}" presName="Name0" presStyleCnt="0">
        <dgm:presLayoutVars>
          <dgm:dir/>
          <dgm:animLvl val="lvl"/>
          <dgm:resizeHandles val="exact"/>
        </dgm:presLayoutVars>
      </dgm:prSet>
      <dgm:spPr/>
    </dgm:pt>
    <dgm:pt modelId="{9D6943BF-61BF-114A-A1E9-8B5738468E73}" type="pres">
      <dgm:prSet presAssocID="{B2A3FF95-A082-D646-9556-BDCD9D877D9F}" presName="Name8" presStyleCnt="0"/>
      <dgm:spPr/>
    </dgm:pt>
    <dgm:pt modelId="{1ECEB8A5-1D08-6642-8DC3-E4312A7301D8}" type="pres">
      <dgm:prSet presAssocID="{B2A3FF95-A082-D646-9556-BDCD9D877D9F}" presName="level" presStyleLbl="node1" presStyleIdx="0" presStyleCnt="6">
        <dgm:presLayoutVars>
          <dgm:chMax val="1"/>
          <dgm:bulletEnabled val="1"/>
        </dgm:presLayoutVars>
      </dgm:prSet>
      <dgm:spPr/>
    </dgm:pt>
    <dgm:pt modelId="{34E94DF7-ECF7-2742-AC85-D369FC45C006}" type="pres">
      <dgm:prSet presAssocID="{B2A3FF95-A082-D646-9556-BDCD9D877D9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9F5E680-0722-DE49-BDC5-A61ADAFA673D}" type="pres">
      <dgm:prSet presAssocID="{C00FB782-6695-E949-A7E2-35597E2E2616}" presName="Name8" presStyleCnt="0"/>
      <dgm:spPr/>
    </dgm:pt>
    <dgm:pt modelId="{E1689B1A-511E-DC40-B8BA-12858538CB2E}" type="pres">
      <dgm:prSet presAssocID="{C00FB782-6695-E949-A7E2-35597E2E2616}" presName="level" presStyleLbl="node1" presStyleIdx="1" presStyleCnt="6">
        <dgm:presLayoutVars>
          <dgm:chMax val="1"/>
          <dgm:bulletEnabled val="1"/>
        </dgm:presLayoutVars>
      </dgm:prSet>
      <dgm:spPr/>
    </dgm:pt>
    <dgm:pt modelId="{03D911D6-849F-B14B-A5D8-44964C5B3DEA}" type="pres">
      <dgm:prSet presAssocID="{C00FB782-6695-E949-A7E2-35597E2E261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C4261B6-EAB2-8F4A-A751-DA715B0B1EBD}" type="pres">
      <dgm:prSet presAssocID="{D838C860-966C-2340-9F05-933925A276FB}" presName="Name8" presStyleCnt="0"/>
      <dgm:spPr/>
    </dgm:pt>
    <dgm:pt modelId="{4D0D3E4C-D88D-5E43-9EBC-A6EB070555AC}" type="pres">
      <dgm:prSet presAssocID="{D838C860-966C-2340-9F05-933925A276FB}" presName="level" presStyleLbl="node1" presStyleIdx="2" presStyleCnt="6">
        <dgm:presLayoutVars>
          <dgm:chMax val="1"/>
          <dgm:bulletEnabled val="1"/>
        </dgm:presLayoutVars>
      </dgm:prSet>
      <dgm:spPr/>
    </dgm:pt>
    <dgm:pt modelId="{6034DC59-547C-4445-8376-6C3A0AA3D5E8}" type="pres">
      <dgm:prSet presAssocID="{D838C860-966C-2340-9F05-933925A276F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8F131BA-01CE-054F-B501-8D1B85567FCB}" type="pres">
      <dgm:prSet presAssocID="{4BFF286A-9E85-5A44-9F21-DC43ADE95B43}" presName="Name8" presStyleCnt="0"/>
      <dgm:spPr/>
    </dgm:pt>
    <dgm:pt modelId="{78E1600D-0DD9-6F46-BAEE-32C0ED4C9327}" type="pres">
      <dgm:prSet presAssocID="{4BFF286A-9E85-5A44-9F21-DC43ADE95B43}" presName="level" presStyleLbl="node1" presStyleIdx="3" presStyleCnt="6">
        <dgm:presLayoutVars>
          <dgm:chMax val="1"/>
          <dgm:bulletEnabled val="1"/>
        </dgm:presLayoutVars>
      </dgm:prSet>
      <dgm:spPr/>
    </dgm:pt>
    <dgm:pt modelId="{81AB1D51-A064-AF4A-9FA2-BC322D780B9A}" type="pres">
      <dgm:prSet presAssocID="{4BFF286A-9E85-5A44-9F21-DC43ADE95B4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2F74357-FF97-314E-A512-8D81F472D5DF}" type="pres">
      <dgm:prSet presAssocID="{C5F628C5-52A1-744B-9132-6EAA3A212E34}" presName="Name8" presStyleCnt="0"/>
      <dgm:spPr/>
    </dgm:pt>
    <dgm:pt modelId="{BBC5C5AB-640E-5C4A-BD01-716CAE9F3BBC}" type="pres">
      <dgm:prSet presAssocID="{C5F628C5-52A1-744B-9132-6EAA3A212E34}" presName="level" presStyleLbl="node1" presStyleIdx="4" presStyleCnt="6">
        <dgm:presLayoutVars>
          <dgm:chMax val="1"/>
          <dgm:bulletEnabled val="1"/>
        </dgm:presLayoutVars>
      </dgm:prSet>
      <dgm:spPr/>
    </dgm:pt>
    <dgm:pt modelId="{E4F52B3D-F67D-2A48-BE10-0C1728E17E7F}" type="pres">
      <dgm:prSet presAssocID="{C5F628C5-52A1-744B-9132-6EAA3A212E3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00BB11A-52A9-DE4A-A124-FD27E8B3A6CF}" type="pres">
      <dgm:prSet presAssocID="{4CA0FF3F-7DD0-434B-B490-B2BD419C9CAB}" presName="Name8" presStyleCnt="0"/>
      <dgm:spPr/>
    </dgm:pt>
    <dgm:pt modelId="{A6B50F21-2F47-F443-BB32-D4AC5EE25140}" type="pres">
      <dgm:prSet presAssocID="{4CA0FF3F-7DD0-434B-B490-B2BD419C9CAB}" presName="level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62F47D-C9AE-504B-A216-E7922261BCA1}" type="pres">
      <dgm:prSet presAssocID="{4CA0FF3F-7DD0-434B-B490-B2BD419C9CA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8AE485-A4C9-7E4B-AAFD-D5813F825905}" srcId="{F5396C8D-667A-E847-8E75-9A7058D38BC2}" destId="{C5F628C5-52A1-744B-9132-6EAA3A212E34}" srcOrd="4" destOrd="0" parTransId="{067793EB-FAA8-A64B-918D-90B84A087AFE}" sibTransId="{0B638FDA-2938-2248-BC10-83C75D51DF82}"/>
    <dgm:cxn modelId="{20C84E56-78F9-4641-AFFF-ABE2A19F5AAB}" srcId="{F5396C8D-667A-E847-8E75-9A7058D38BC2}" destId="{4CA0FF3F-7DD0-434B-B490-B2BD419C9CAB}" srcOrd="5" destOrd="0" parTransId="{DE4D4C59-4FCF-C342-A356-B15CC653380A}" sibTransId="{DAD11342-C72B-064D-8A13-584B7F8E34A0}"/>
    <dgm:cxn modelId="{57A5C8CF-445D-4C43-B0AF-E8F84C6B50BF}" type="presOf" srcId="{C00FB782-6695-E949-A7E2-35597E2E2616}" destId="{E1689B1A-511E-DC40-B8BA-12858538CB2E}" srcOrd="0" destOrd="0" presId="urn:microsoft.com/office/officeart/2005/8/layout/pyramid1"/>
    <dgm:cxn modelId="{A5D833A3-6C21-4D46-900A-9F97FA3BEE05}" srcId="{F5396C8D-667A-E847-8E75-9A7058D38BC2}" destId="{4BFF286A-9E85-5A44-9F21-DC43ADE95B43}" srcOrd="3" destOrd="0" parTransId="{24A1B5B0-FDCC-7D40-8705-6B7B682D5BE0}" sibTransId="{CE7758C9-CBE6-B643-9A53-8629FBF987BE}"/>
    <dgm:cxn modelId="{7DAD92A3-5F1A-2349-BF32-5827A66AE4C4}" type="presOf" srcId="{C00FB782-6695-E949-A7E2-35597E2E2616}" destId="{03D911D6-849F-B14B-A5D8-44964C5B3DEA}" srcOrd="1" destOrd="0" presId="urn:microsoft.com/office/officeart/2005/8/layout/pyramid1"/>
    <dgm:cxn modelId="{4BD02885-57DA-084A-BFA3-BF410FEDE597}" type="presOf" srcId="{4BFF286A-9E85-5A44-9F21-DC43ADE95B43}" destId="{81AB1D51-A064-AF4A-9FA2-BC322D780B9A}" srcOrd="1" destOrd="0" presId="urn:microsoft.com/office/officeart/2005/8/layout/pyramid1"/>
    <dgm:cxn modelId="{9B3C537F-25A7-294A-84C3-2974AAC531F6}" type="presOf" srcId="{4CA0FF3F-7DD0-434B-B490-B2BD419C9CAB}" destId="{BB62F47D-C9AE-504B-A216-E7922261BCA1}" srcOrd="1" destOrd="0" presId="urn:microsoft.com/office/officeart/2005/8/layout/pyramid1"/>
    <dgm:cxn modelId="{29580855-58BD-7046-BD07-641B5BBB8ACE}" type="presOf" srcId="{C5F628C5-52A1-744B-9132-6EAA3A212E34}" destId="{E4F52B3D-F67D-2A48-BE10-0C1728E17E7F}" srcOrd="1" destOrd="0" presId="urn:microsoft.com/office/officeart/2005/8/layout/pyramid1"/>
    <dgm:cxn modelId="{6A3E965A-2090-6940-A387-3A2B68AA72CE}" srcId="{F5396C8D-667A-E847-8E75-9A7058D38BC2}" destId="{B2A3FF95-A082-D646-9556-BDCD9D877D9F}" srcOrd="0" destOrd="0" parTransId="{182FD5F5-41CC-F14F-AB02-DCF2772C2CD5}" sibTransId="{A3A37D1F-D365-644D-8D76-5B3CAFB9C7AF}"/>
    <dgm:cxn modelId="{00B6A349-365C-0F4A-8C23-3E0A29904ECC}" type="presOf" srcId="{4BFF286A-9E85-5A44-9F21-DC43ADE95B43}" destId="{78E1600D-0DD9-6F46-BAEE-32C0ED4C9327}" srcOrd="0" destOrd="0" presId="urn:microsoft.com/office/officeart/2005/8/layout/pyramid1"/>
    <dgm:cxn modelId="{304094D2-5A90-3340-A53D-639E15900D82}" type="presOf" srcId="{B2A3FF95-A082-D646-9556-BDCD9D877D9F}" destId="{1ECEB8A5-1D08-6642-8DC3-E4312A7301D8}" srcOrd="0" destOrd="0" presId="urn:microsoft.com/office/officeart/2005/8/layout/pyramid1"/>
    <dgm:cxn modelId="{9C9E5F8B-FE30-CD4B-A6D9-C6AC11E0ADC9}" type="presOf" srcId="{4CA0FF3F-7DD0-434B-B490-B2BD419C9CAB}" destId="{A6B50F21-2F47-F443-BB32-D4AC5EE25140}" srcOrd="0" destOrd="0" presId="urn:microsoft.com/office/officeart/2005/8/layout/pyramid1"/>
    <dgm:cxn modelId="{55D53BB1-00A0-104F-9BB6-52E76C782C31}" type="presOf" srcId="{D838C860-966C-2340-9F05-933925A276FB}" destId="{6034DC59-547C-4445-8376-6C3A0AA3D5E8}" srcOrd="1" destOrd="0" presId="urn:microsoft.com/office/officeart/2005/8/layout/pyramid1"/>
    <dgm:cxn modelId="{EECAFE3E-A745-9446-BB7E-88C93516C505}" srcId="{F5396C8D-667A-E847-8E75-9A7058D38BC2}" destId="{D838C860-966C-2340-9F05-933925A276FB}" srcOrd="2" destOrd="0" parTransId="{CACEBCEE-FC29-FA47-93AE-6F8210F1068F}" sibTransId="{1B6E6EC3-9B92-1B43-8BA9-42BC3CCC769C}"/>
    <dgm:cxn modelId="{45397D55-732E-9247-8BDD-811417B2625E}" type="presOf" srcId="{B2A3FF95-A082-D646-9556-BDCD9D877D9F}" destId="{34E94DF7-ECF7-2742-AC85-D369FC45C006}" srcOrd="1" destOrd="0" presId="urn:microsoft.com/office/officeart/2005/8/layout/pyramid1"/>
    <dgm:cxn modelId="{A209D04C-8AC3-0B45-826C-F6FB738D4BDD}" type="presOf" srcId="{D838C860-966C-2340-9F05-933925A276FB}" destId="{4D0D3E4C-D88D-5E43-9EBC-A6EB070555AC}" srcOrd="0" destOrd="0" presId="urn:microsoft.com/office/officeart/2005/8/layout/pyramid1"/>
    <dgm:cxn modelId="{F8EC9E6E-BFB3-B249-8118-F579C9630682}" type="presOf" srcId="{C5F628C5-52A1-744B-9132-6EAA3A212E34}" destId="{BBC5C5AB-640E-5C4A-BD01-716CAE9F3BBC}" srcOrd="0" destOrd="0" presId="urn:microsoft.com/office/officeart/2005/8/layout/pyramid1"/>
    <dgm:cxn modelId="{D4C26297-092E-4043-8ED8-6C376ECA7806}" srcId="{F5396C8D-667A-E847-8E75-9A7058D38BC2}" destId="{C00FB782-6695-E949-A7E2-35597E2E2616}" srcOrd="1" destOrd="0" parTransId="{9882E5FB-AB88-924F-A4BB-D62BB391CE1E}" sibTransId="{462F0A37-2D7F-3142-AD88-1B996D3A8C56}"/>
    <dgm:cxn modelId="{943F89F5-6E90-6841-AA2F-5FC89731B82B}" type="presOf" srcId="{F5396C8D-667A-E847-8E75-9A7058D38BC2}" destId="{F7F0EFC1-8BF2-104B-820A-DC4C6296E7C6}" srcOrd="0" destOrd="0" presId="urn:microsoft.com/office/officeart/2005/8/layout/pyramid1"/>
    <dgm:cxn modelId="{41AB53A3-1FB3-A24A-9B1C-D63DFED901E8}" type="presParOf" srcId="{F7F0EFC1-8BF2-104B-820A-DC4C6296E7C6}" destId="{9D6943BF-61BF-114A-A1E9-8B5738468E73}" srcOrd="0" destOrd="0" presId="urn:microsoft.com/office/officeart/2005/8/layout/pyramid1"/>
    <dgm:cxn modelId="{58BDDCE5-1CFF-B348-9B99-B9B6B1B523C2}" type="presParOf" srcId="{9D6943BF-61BF-114A-A1E9-8B5738468E73}" destId="{1ECEB8A5-1D08-6642-8DC3-E4312A7301D8}" srcOrd="0" destOrd="0" presId="urn:microsoft.com/office/officeart/2005/8/layout/pyramid1"/>
    <dgm:cxn modelId="{5E9D1B2E-53D3-E34E-A282-EB1EDD93A8BC}" type="presParOf" srcId="{9D6943BF-61BF-114A-A1E9-8B5738468E73}" destId="{34E94DF7-ECF7-2742-AC85-D369FC45C006}" srcOrd="1" destOrd="0" presId="urn:microsoft.com/office/officeart/2005/8/layout/pyramid1"/>
    <dgm:cxn modelId="{C60A7001-8B10-0143-B6AE-0FEEC3FB3411}" type="presParOf" srcId="{F7F0EFC1-8BF2-104B-820A-DC4C6296E7C6}" destId="{B9F5E680-0722-DE49-BDC5-A61ADAFA673D}" srcOrd="1" destOrd="0" presId="urn:microsoft.com/office/officeart/2005/8/layout/pyramid1"/>
    <dgm:cxn modelId="{A518943A-C1C9-224C-A69C-BB1310525D8C}" type="presParOf" srcId="{B9F5E680-0722-DE49-BDC5-A61ADAFA673D}" destId="{E1689B1A-511E-DC40-B8BA-12858538CB2E}" srcOrd="0" destOrd="0" presId="urn:microsoft.com/office/officeart/2005/8/layout/pyramid1"/>
    <dgm:cxn modelId="{49557DC0-0431-A44C-8810-57F9BFBF7F33}" type="presParOf" srcId="{B9F5E680-0722-DE49-BDC5-A61ADAFA673D}" destId="{03D911D6-849F-B14B-A5D8-44964C5B3DEA}" srcOrd="1" destOrd="0" presId="urn:microsoft.com/office/officeart/2005/8/layout/pyramid1"/>
    <dgm:cxn modelId="{061881AC-215F-AB40-AC40-7C678EA99BAA}" type="presParOf" srcId="{F7F0EFC1-8BF2-104B-820A-DC4C6296E7C6}" destId="{DC4261B6-EAB2-8F4A-A751-DA715B0B1EBD}" srcOrd="2" destOrd="0" presId="urn:microsoft.com/office/officeart/2005/8/layout/pyramid1"/>
    <dgm:cxn modelId="{4CA8FE6B-B306-5F43-AB18-47E818A0E2C2}" type="presParOf" srcId="{DC4261B6-EAB2-8F4A-A751-DA715B0B1EBD}" destId="{4D0D3E4C-D88D-5E43-9EBC-A6EB070555AC}" srcOrd="0" destOrd="0" presId="urn:microsoft.com/office/officeart/2005/8/layout/pyramid1"/>
    <dgm:cxn modelId="{24B4D08C-990C-6041-9AA7-62D92BD6869D}" type="presParOf" srcId="{DC4261B6-EAB2-8F4A-A751-DA715B0B1EBD}" destId="{6034DC59-547C-4445-8376-6C3A0AA3D5E8}" srcOrd="1" destOrd="0" presId="urn:microsoft.com/office/officeart/2005/8/layout/pyramid1"/>
    <dgm:cxn modelId="{6A70DC10-7EE3-F347-A42F-8C94F3CA16DA}" type="presParOf" srcId="{F7F0EFC1-8BF2-104B-820A-DC4C6296E7C6}" destId="{98F131BA-01CE-054F-B501-8D1B85567FCB}" srcOrd="3" destOrd="0" presId="urn:microsoft.com/office/officeart/2005/8/layout/pyramid1"/>
    <dgm:cxn modelId="{ABD6DCCB-C808-3344-8038-A323B82BCB6D}" type="presParOf" srcId="{98F131BA-01CE-054F-B501-8D1B85567FCB}" destId="{78E1600D-0DD9-6F46-BAEE-32C0ED4C9327}" srcOrd="0" destOrd="0" presId="urn:microsoft.com/office/officeart/2005/8/layout/pyramid1"/>
    <dgm:cxn modelId="{9C55AAE9-2C2E-404D-B24A-FFC8CA6C5A15}" type="presParOf" srcId="{98F131BA-01CE-054F-B501-8D1B85567FCB}" destId="{81AB1D51-A064-AF4A-9FA2-BC322D780B9A}" srcOrd="1" destOrd="0" presId="urn:microsoft.com/office/officeart/2005/8/layout/pyramid1"/>
    <dgm:cxn modelId="{60CED6C5-6DE6-944D-9E08-CBDC7D245B59}" type="presParOf" srcId="{F7F0EFC1-8BF2-104B-820A-DC4C6296E7C6}" destId="{B2F74357-FF97-314E-A512-8D81F472D5DF}" srcOrd="4" destOrd="0" presId="urn:microsoft.com/office/officeart/2005/8/layout/pyramid1"/>
    <dgm:cxn modelId="{FC6A33C4-E8A7-644C-80F1-50E7E8946AFD}" type="presParOf" srcId="{B2F74357-FF97-314E-A512-8D81F472D5DF}" destId="{BBC5C5AB-640E-5C4A-BD01-716CAE9F3BBC}" srcOrd="0" destOrd="0" presId="urn:microsoft.com/office/officeart/2005/8/layout/pyramid1"/>
    <dgm:cxn modelId="{56150209-D858-6F43-B386-E470C5FBE561}" type="presParOf" srcId="{B2F74357-FF97-314E-A512-8D81F472D5DF}" destId="{E4F52B3D-F67D-2A48-BE10-0C1728E17E7F}" srcOrd="1" destOrd="0" presId="urn:microsoft.com/office/officeart/2005/8/layout/pyramid1"/>
    <dgm:cxn modelId="{D32B329C-23A9-5B40-B1BA-D693C44F629A}" type="presParOf" srcId="{F7F0EFC1-8BF2-104B-820A-DC4C6296E7C6}" destId="{D00BB11A-52A9-DE4A-A124-FD27E8B3A6CF}" srcOrd="5" destOrd="0" presId="urn:microsoft.com/office/officeart/2005/8/layout/pyramid1"/>
    <dgm:cxn modelId="{8EEFC6BE-D34F-1843-9FF1-C48B69049C63}" type="presParOf" srcId="{D00BB11A-52A9-DE4A-A124-FD27E8B3A6CF}" destId="{A6B50F21-2F47-F443-BB32-D4AC5EE25140}" srcOrd="0" destOrd="0" presId="urn:microsoft.com/office/officeart/2005/8/layout/pyramid1"/>
    <dgm:cxn modelId="{FC92A555-B5CF-A84E-8F99-468990E640E7}" type="presParOf" srcId="{D00BB11A-52A9-DE4A-A124-FD27E8B3A6CF}" destId="{BB62F47D-C9AE-504B-A216-E7922261BCA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396C8D-667A-E847-8E75-9A7058D38BC2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</dgm:pt>
    <dgm:pt modelId="{B2A3FF95-A082-D646-9556-BDCD9D877D9F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z="3200" dirty="0" smtClean="0"/>
            <a:t>Synthesis</a:t>
          </a:r>
        </a:p>
      </dgm:t>
    </dgm:pt>
    <dgm:pt modelId="{182FD5F5-41CC-F14F-AB02-DCF2772C2CD5}" type="parTrans" cxnId="{6A3E965A-2090-6940-A387-3A2B68AA72CE}">
      <dgm:prSet/>
      <dgm:spPr/>
      <dgm:t>
        <a:bodyPr/>
        <a:lstStyle/>
        <a:p>
          <a:endParaRPr lang="en-US" sz="1000"/>
        </a:p>
      </dgm:t>
    </dgm:pt>
    <dgm:pt modelId="{A3A37D1F-D365-644D-8D76-5B3CAFB9C7AF}" type="sibTrans" cxnId="{6A3E965A-2090-6940-A387-3A2B68AA72CE}">
      <dgm:prSet/>
      <dgm:spPr/>
      <dgm:t>
        <a:bodyPr/>
        <a:lstStyle/>
        <a:p>
          <a:endParaRPr lang="en-US" sz="1000"/>
        </a:p>
      </dgm:t>
    </dgm:pt>
    <dgm:pt modelId="{C00FB782-6695-E949-A7E2-35597E2E2616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US" sz="3200" dirty="0" smtClean="0"/>
            <a:t>Evaluation</a:t>
          </a:r>
          <a:endParaRPr lang="en-US" sz="3200" dirty="0"/>
        </a:p>
      </dgm:t>
    </dgm:pt>
    <dgm:pt modelId="{9882E5FB-AB88-924F-A4BB-D62BB391CE1E}" type="parTrans" cxnId="{D4C26297-092E-4043-8ED8-6C376ECA7806}">
      <dgm:prSet/>
      <dgm:spPr/>
      <dgm:t>
        <a:bodyPr/>
        <a:lstStyle/>
        <a:p>
          <a:endParaRPr lang="en-US" sz="1000"/>
        </a:p>
      </dgm:t>
    </dgm:pt>
    <dgm:pt modelId="{462F0A37-2D7F-3142-AD88-1B996D3A8C56}" type="sibTrans" cxnId="{D4C26297-092E-4043-8ED8-6C376ECA7806}">
      <dgm:prSet/>
      <dgm:spPr/>
      <dgm:t>
        <a:bodyPr/>
        <a:lstStyle/>
        <a:p>
          <a:endParaRPr lang="en-US" sz="1000"/>
        </a:p>
      </dgm:t>
    </dgm:pt>
    <dgm:pt modelId="{4BFF286A-9E85-5A44-9F21-DC43ADE95B43}">
      <dgm:prSet phldrT="[Text]" custT="1"/>
      <dgm:spPr>
        <a:solidFill>
          <a:srgbClr val="BD98FE"/>
        </a:solidFill>
      </dgm:spPr>
      <dgm:t>
        <a:bodyPr/>
        <a:lstStyle/>
        <a:p>
          <a:r>
            <a:rPr lang="en-US" sz="3200" dirty="0" smtClean="0"/>
            <a:t>Application</a:t>
          </a:r>
          <a:endParaRPr lang="en-US" sz="3200" dirty="0"/>
        </a:p>
      </dgm:t>
    </dgm:pt>
    <dgm:pt modelId="{24A1B5B0-FDCC-7D40-8705-6B7B682D5BE0}" type="parTrans" cxnId="{A5D833A3-6C21-4D46-900A-9F97FA3BEE05}">
      <dgm:prSet/>
      <dgm:spPr/>
      <dgm:t>
        <a:bodyPr/>
        <a:lstStyle/>
        <a:p>
          <a:endParaRPr lang="en-US" sz="1000"/>
        </a:p>
      </dgm:t>
    </dgm:pt>
    <dgm:pt modelId="{CE7758C9-CBE6-B643-9A53-8629FBF987BE}" type="sibTrans" cxnId="{A5D833A3-6C21-4D46-900A-9F97FA3BEE05}">
      <dgm:prSet/>
      <dgm:spPr/>
      <dgm:t>
        <a:bodyPr/>
        <a:lstStyle/>
        <a:p>
          <a:endParaRPr lang="en-US" sz="1000"/>
        </a:p>
      </dgm:t>
    </dgm:pt>
    <dgm:pt modelId="{D838C860-966C-2340-9F05-933925A276FB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3200" dirty="0" smtClean="0"/>
            <a:t>Analysis </a:t>
          </a:r>
          <a:endParaRPr lang="en-US" sz="3200" dirty="0"/>
        </a:p>
      </dgm:t>
    </dgm:pt>
    <dgm:pt modelId="{CACEBCEE-FC29-FA47-93AE-6F8210F1068F}" type="parTrans" cxnId="{EECAFE3E-A745-9446-BB7E-88C93516C505}">
      <dgm:prSet/>
      <dgm:spPr/>
      <dgm:t>
        <a:bodyPr/>
        <a:lstStyle/>
        <a:p>
          <a:endParaRPr lang="en-US" sz="1000"/>
        </a:p>
      </dgm:t>
    </dgm:pt>
    <dgm:pt modelId="{1B6E6EC3-9B92-1B43-8BA9-42BC3CCC769C}" type="sibTrans" cxnId="{EECAFE3E-A745-9446-BB7E-88C93516C505}">
      <dgm:prSet/>
      <dgm:spPr/>
      <dgm:t>
        <a:bodyPr/>
        <a:lstStyle/>
        <a:p>
          <a:endParaRPr lang="en-US" sz="1000"/>
        </a:p>
      </dgm:t>
    </dgm:pt>
    <dgm:pt modelId="{C5F628C5-52A1-744B-9132-6EAA3A212E34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3200" dirty="0" smtClean="0"/>
            <a:t>Comprehension</a:t>
          </a:r>
          <a:endParaRPr lang="en-US" sz="3200" dirty="0"/>
        </a:p>
      </dgm:t>
    </dgm:pt>
    <dgm:pt modelId="{067793EB-FAA8-A64B-918D-90B84A087AFE}" type="parTrans" cxnId="{EF8AE485-A4C9-7E4B-AAFD-D5813F825905}">
      <dgm:prSet/>
      <dgm:spPr/>
      <dgm:t>
        <a:bodyPr/>
        <a:lstStyle/>
        <a:p>
          <a:endParaRPr lang="en-US" sz="1000"/>
        </a:p>
      </dgm:t>
    </dgm:pt>
    <dgm:pt modelId="{0B638FDA-2938-2248-BC10-83C75D51DF82}" type="sibTrans" cxnId="{EF8AE485-A4C9-7E4B-AAFD-D5813F825905}">
      <dgm:prSet/>
      <dgm:spPr/>
      <dgm:t>
        <a:bodyPr/>
        <a:lstStyle/>
        <a:p>
          <a:endParaRPr lang="en-US" sz="1000"/>
        </a:p>
      </dgm:t>
    </dgm:pt>
    <dgm:pt modelId="{4CA0FF3F-7DD0-434B-B490-B2BD419C9CAB}">
      <dgm:prSet phldrT="[Text]" custT="1"/>
      <dgm:spPr>
        <a:gradFill rotWithShape="0">
          <a:gsLst>
            <a:gs pos="0">
              <a:schemeClr val="accent1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en-US" sz="3200" dirty="0" smtClean="0"/>
            <a:t>Knowledge </a:t>
          </a:r>
          <a:endParaRPr lang="en-US" sz="1800" dirty="0"/>
        </a:p>
      </dgm:t>
    </dgm:pt>
    <dgm:pt modelId="{DE4D4C59-4FCF-C342-A356-B15CC653380A}" type="parTrans" cxnId="{20C84E56-78F9-4641-AFFF-ABE2A19F5AAB}">
      <dgm:prSet/>
      <dgm:spPr/>
      <dgm:t>
        <a:bodyPr/>
        <a:lstStyle/>
        <a:p>
          <a:endParaRPr lang="en-US" sz="1000"/>
        </a:p>
      </dgm:t>
    </dgm:pt>
    <dgm:pt modelId="{DAD11342-C72B-064D-8A13-584B7F8E34A0}" type="sibTrans" cxnId="{20C84E56-78F9-4641-AFFF-ABE2A19F5AAB}">
      <dgm:prSet/>
      <dgm:spPr/>
      <dgm:t>
        <a:bodyPr/>
        <a:lstStyle/>
        <a:p>
          <a:endParaRPr lang="en-US" sz="1000"/>
        </a:p>
      </dgm:t>
    </dgm:pt>
    <dgm:pt modelId="{F7F0EFC1-8BF2-104B-820A-DC4C6296E7C6}" type="pres">
      <dgm:prSet presAssocID="{F5396C8D-667A-E847-8E75-9A7058D38BC2}" presName="Name0" presStyleCnt="0">
        <dgm:presLayoutVars>
          <dgm:dir/>
          <dgm:animLvl val="lvl"/>
          <dgm:resizeHandles val="exact"/>
        </dgm:presLayoutVars>
      </dgm:prSet>
      <dgm:spPr/>
    </dgm:pt>
    <dgm:pt modelId="{9D6943BF-61BF-114A-A1E9-8B5738468E73}" type="pres">
      <dgm:prSet presAssocID="{B2A3FF95-A082-D646-9556-BDCD9D877D9F}" presName="Name8" presStyleCnt="0"/>
      <dgm:spPr/>
    </dgm:pt>
    <dgm:pt modelId="{1ECEB8A5-1D08-6642-8DC3-E4312A7301D8}" type="pres">
      <dgm:prSet presAssocID="{B2A3FF95-A082-D646-9556-BDCD9D877D9F}" presName="level" presStyleLbl="node1" presStyleIdx="0" presStyleCnt="6">
        <dgm:presLayoutVars>
          <dgm:chMax val="1"/>
          <dgm:bulletEnabled val="1"/>
        </dgm:presLayoutVars>
      </dgm:prSet>
      <dgm:spPr/>
    </dgm:pt>
    <dgm:pt modelId="{34E94DF7-ECF7-2742-AC85-D369FC45C006}" type="pres">
      <dgm:prSet presAssocID="{B2A3FF95-A082-D646-9556-BDCD9D877D9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9F5E680-0722-DE49-BDC5-A61ADAFA673D}" type="pres">
      <dgm:prSet presAssocID="{C00FB782-6695-E949-A7E2-35597E2E2616}" presName="Name8" presStyleCnt="0"/>
      <dgm:spPr/>
    </dgm:pt>
    <dgm:pt modelId="{E1689B1A-511E-DC40-B8BA-12858538CB2E}" type="pres">
      <dgm:prSet presAssocID="{C00FB782-6695-E949-A7E2-35597E2E2616}" presName="level" presStyleLbl="node1" presStyleIdx="1" presStyleCnt="6">
        <dgm:presLayoutVars>
          <dgm:chMax val="1"/>
          <dgm:bulletEnabled val="1"/>
        </dgm:presLayoutVars>
      </dgm:prSet>
      <dgm:spPr/>
    </dgm:pt>
    <dgm:pt modelId="{03D911D6-849F-B14B-A5D8-44964C5B3DEA}" type="pres">
      <dgm:prSet presAssocID="{C00FB782-6695-E949-A7E2-35597E2E261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C4261B6-EAB2-8F4A-A751-DA715B0B1EBD}" type="pres">
      <dgm:prSet presAssocID="{D838C860-966C-2340-9F05-933925A276FB}" presName="Name8" presStyleCnt="0"/>
      <dgm:spPr/>
    </dgm:pt>
    <dgm:pt modelId="{4D0D3E4C-D88D-5E43-9EBC-A6EB070555AC}" type="pres">
      <dgm:prSet presAssocID="{D838C860-966C-2340-9F05-933925A276FB}" presName="level" presStyleLbl="node1" presStyleIdx="2" presStyleCnt="6">
        <dgm:presLayoutVars>
          <dgm:chMax val="1"/>
          <dgm:bulletEnabled val="1"/>
        </dgm:presLayoutVars>
      </dgm:prSet>
      <dgm:spPr/>
    </dgm:pt>
    <dgm:pt modelId="{6034DC59-547C-4445-8376-6C3A0AA3D5E8}" type="pres">
      <dgm:prSet presAssocID="{D838C860-966C-2340-9F05-933925A276F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8F131BA-01CE-054F-B501-8D1B85567FCB}" type="pres">
      <dgm:prSet presAssocID="{4BFF286A-9E85-5A44-9F21-DC43ADE95B43}" presName="Name8" presStyleCnt="0"/>
      <dgm:spPr/>
    </dgm:pt>
    <dgm:pt modelId="{78E1600D-0DD9-6F46-BAEE-32C0ED4C9327}" type="pres">
      <dgm:prSet presAssocID="{4BFF286A-9E85-5A44-9F21-DC43ADE95B43}" presName="level" presStyleLbl="node1" presStyleIdx="3" presStyleCnt="6">
        <dgm:presLayoutVars>
          <dgm:chMax val="1"/>
          <dgm:bulletEnabled val="1"/>
        </dgm:presLayoutVars>
      </dgm:prSet>
      <dgm:spPr/>
    </dgm:pt>
    <dgm:pt modelId="{81AB1D51-A064-AF4A-9FA2-BC322D780B9A}" type="pres">
      <dgm:prSet presAssocID="{4BFF286A-9E85-5A44-9F21-DC43ADE95B4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2F74357-FF97-314E-A512-8D81F472D5DF}" type="pres">
      <dgm:prSet presAssocID="{C5F628C5-52A1-744B-9132-6EAA3A212E34}" presName="Name8" presStyleCnt="0"/>
      <dgm:spPr/>
    </dgm:pt>
    <dgm:pt modelId="{BBC5C5AB-640E-5C4A-BD01-716CAE9F3BBC}" type="pres">
      <dgm:prSet presAssocID="{C5F628C5-52A1-744B-9132-6EAA3A212E34}" presName="level" presStyleLbl="node1" presStyleIdx="4" presStyleCnt="6">
        <dgm:presLayoutVars>
          <dgm:chMax val="1"/>
          <dgm:bulletEnabled val="1"/>
        </dgm:presLayoutVars>
      </dgm:prSet>
      <dgm:spPr/>
    </dgm:pt>
    <dgm:pt modelId="{E4F52B3D-F67D-2A48-BE10-0C1728E17E7F}" type="pres">
      <dgm:prSet presAssocID="{C5F628C5-52A1-744B-9132-6EAA3A212E3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00BB11A-52A9-DE4A-A124-FD27E8B3A6CF}" type="pres">
      <dgm:prSet presAssocID="{4CA0FF3F-7DD0-434B-B490-B2BD419C9CAB}" presName="Name8" presStyleCnt="0"/>
      <dgm:spPr/>
    </dgm:pt>
    <dgm:pt modelId="{A6B50F21-2F47-F443-BB32-D4AC5EE25140}" type="pres">
      <dgm:prSet presAssocID="{4CA0FF3F-7DD0-434B-B490-B2BD419C9CAB}" presName="level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62F47D-C9AE-504B-A216-E7922261BCA1}" type="pres">
      <dgm:prSet presAssocID="{4CA0FF3F-7DD0-434B-B490-B2BD419C9CA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6A6FEF-3A40-5D46-AD2B-912812142305}" type="presOf" srcId="{C5F628C5-52A1-744B-9132-6EAA3A212E34}" destId="{E4F52B3D-F67D-2A48-BE10-0C1728E17E7F}" srcOrd="1" destOrd="0" presId="urn:microsoft.com/office/officeart/2005/8/layout/pyramid1"/>
    <dgm:cxn modelId="{20C84E56-78F9-4641-AFFF-ABE2A19F5AAB}" srcId="{F5396C8D-667A-E847-8E75-9A7058D38BC2}" destId="{4CA0FF3F-7DD0-434B-B490-B2BD419C9CAB}" srcOrd="5" destOrd="0" parTransId="{DE4D4C59-4FCF-C342-A356-B15CC653380A}" sibTransId="{DAD11342-C72B-064D-8A13-584B7F8E34A0}"/>
    <dgm:cxn modelId="{43C893CB-193F-9844-A506-0AB12C2E166E}" type="presOf" srcId="{B2A3FF95-A082-D646-9556-BDCD9D877D9F}" destId="{1ECEB8A5-1D08-6642-8DC3-E4312A7301D8}" srcOrd="0" destOrd="0" presId="urn:microsoft.com/office/officeart/2005/8/layout/pyramid1"/>
    <dgm:cxn modelId="{EECAFE3E-A745-9446-BB7E-88C93516C505}" srcId="{F5396C8D-667A-E847-8E75-9A7058D38BC2}" destId="{D838C860-966C-2340-9F05-933925A276FB}" srcOrd="2" destOrd="0" parTransId="{CACEBCEE-FC29-FA47-93AE-6F8210F1068F}" sibTransId="{1B6E6EC3-9B92-1B43-8BA9-42BC3CCC769C}"/>
    <dgm:cxn modelId="{6A3E965A-2090-6940-A387-3A2B68AA72CE}" srcId="{F5396C8D-667A-E847-8E75-9A7058D38BC2}" destId="{B2A3FF95-A082-D646-9556-BDCD9D877D9F}" srcOrd="0" destOrd="0" parTransId="{182FD5F5-41CC-F14F-AB02-DCF2772C2CD5}" sibTransId="{A3A37D1F-D365-644D-8D76-5B3CAFB9C7AF}"/>
    <dgm:cxn modelId="{1A19CE0D-F63A-5548-904F-98597C4B502B}" type="presOf" srcId="{4BFF286A-9E85-5A44-9F21-DC43ADE95B43}" destId="{78E1600D-0DD9-6F46-BAEE-32C0ED4C9327}" srcOrd="0" destOrd="0" presId="urn:microsoft.com/office/officeart/2005/8/layout/pyramid1"/>
    <dgm:cxn modelId="{5DB02479-652E-1D4E-8D73-450D05ECE5FD}" type="presOf" srcId="{4CA0FF3F-7DD0-434B-B490-B2BD419C9CAB}" destId="{A6B50F21-2F47-F443-BB32-D4AC5EE25140}" srcOrd="0" destOrd="0" presId="urn:microsoft.com/office/officeart/2005/8/layout/pyramid1"/>
    <dgm:cxn modelId="{A75FB2F9-2E00-F847-AFC7-59FD5FCFFBA2}" type="presOf" srcId="{D838C860-966C-2340-9F05-933925A276FB}" destId="{6034DC59-547C-4445-8376-6C3A0AA3D5E8}" srcOrd="1" destOrd="0" presId="urn:microsoft.com/office/officeart/2005/8/layout/pyramid1"/>
    <dgm:cxn modelId="{39107884-F2A9-4C4C-A390-BBC204FD0D43}" type="presOf" srcId="{4BFF286A-9E85-5A44-9F21-DC43ADE95B43}" destId="{81AB1D51-A064-AF4A-9FA2-BC322D780B9A}" srcOrd="1" destOrd="0" presId="urn:microsoft.com/office/officeart/2005/8/layout/pyramid1"/>
    <dgm:cxn modelId="{1FA2F139-AD8C-3540-9439-3FDE397EB48B}" type="presOf" srcId="{C00FB782-6695-E949-A7E2-35597E2E2616}" destId="{03D911D6-849F-B14B-A5D8-44964C5B3DEA}" srcOrd="1" destOrd="0" presId="urn:microsoft.com/office/officeart/2005/8/layout/pyramid1"/>
    <dgm:cxn modelId="{32A02C52-FD80-8841-B7E6-9F980E23BB2D}" type="presOf" srcId="{C00FB782-6695-E949-A7E2-35597E2E2616}" destId="{E1689B1A-511E-DC40-B8BA-12858538CB2E}" srcOrd="0" destOrd="0" presId="urn:microsoft.com/office/officeart/2005/8/layout/pyramid1"/>
    <dgm:cxn modelId="{1454AEC1-726D-674D-B095-E44D747FB84C}" type="presOf" srcId="{C5F628C5-52A1-744B-9132-6EAA3A212E34}" destId="{BBC5C5AB-640E-5C4A-BD01-716CAE9F3BBC}" srcOrd="0" destOrd="0" presId="urn:microsoft.com/office/officeart/2005/8/layout/pyramid1"/>
    <dgm:cxn modelId="{D4C26297-092E-4043-8ED8-6C376ECA7806}" srcId="{F5396C8D-667A-E847-8E75-9A7058D38BC2}" destId="{C00FB782-6695-E949-A7E2-35597E2E2616}" srcOrd="1" destOrd="0" parTransId="{9882E5FB-AB88-924F-A4BB-D62BB391CE1E}" sibTransId="{462F0A37-2D7F-3142-AD88-1B996D3A8C56}"/>
    <dgm:cxn modelId="{3F225303-AD79-F542-BA7D-43691BB7293C}" type="presOf" srcId="{B2A3FF95-A082-D646-9556-BDCD9D877D9F}" destId="{34E94DF7-ECF7-2742-AC85-D369FC45C006}" srcOrd="1" destOrd="0" presId="urn:microsoft.com/office/officeart/2005/8/layout/pyramid1"/>
    <dgm:cxn modelId="{A5D833A3-6C21-4D46-900A-9F97FA3BEE05}" srcId="{F5396C8D-667A-E847-8E75-9A7058D38BC2}" destId="{4BFF286A-9E85-5A44-9F21-DC43ADE95B43}" srcOrd="3" destOrd="0" parTransId="{24A1B5B0-FDCC-7D40-8705-6B7B682D5BE0}" sibTransId="{CE7758C9-CBE6-B643-9A53-8629FBF987BE}"/>
    <dgm:cxn modelId="{A03A3572-7276-C04E-B747-2DAEC771AACA}" type="presOf" srcId="{D838C860-966C-2340-9F05-933925A276FB}" destId="{4D0D3E4C-D88D-5E43-9EBC-A6EB070555AC}" srcOrd="0" destOrd="0" presId="urn:microsoft.com/office/officeart/2005/8/layout/pyramid1"/>
    <dgm:cxn modelId="{A8FA64EC-ABC5-8443-9DC1-B2A27F2A48C3}" type="presOf" srcId="{4CA0FF3F-7DD0-434B-B490-B2BD419C9CAB}" destId="{BB62F47D-C9AE-504B-A216-E7922261BCA1}" srcOrd="1" destOrd="0" presId="urn:microsoft.com/office/officeart/2005/8/layout/pyramid1"/>
    <dgm:cxn modelId="{EF8AE485-A4C9-7E4B-AAFD-D5813F825905}" srcId="{F5396C8D-667A-E847-8E75-9A7058D38BC2}" destId="{C5F628C5-52A1-744B-9132-6EAA3A212E34}" srcOrd="4" destOrd="0" parTransId="{067793EB-FAA8-A64B-918D-90B84A087AFE}" sibTransId="{0B638FDA-2938-2248-BC10-83C75D51DF82}"/>
    <dgm:cxn modelId="{8A47E776-53D4-5747-8068-B723A72BA9FF}" type="presOf" srcId="{F5396C8D-667A-E847-8E75-9A7058D38BC2}" destId="{F7F0EFC1-8BF2-104B-820A-DC4C6296E7C6}" srcOrd="0" destOrd="0" presId="urn:microsoft.com/office/officeart/2005/8/layout/pyramid1"/>
    <dgm:cxn modelId="{4114BCE8-7016-EF46-966C-CC306A1042C7}" type="presParOf" srcId="{F7F0EFC1-8BF2-104B-820A-DC4C6296E7C6}" destId="{9D6943BF-61BF-114A-A1E9-8B5738468E73}" srcOrd="0" destOrd="0" presId="urn:microsoft.com/office/officeart/2005/8/layout/pyramid1"/>
    <dgm:cxn modelId="{AA1169F5-C824-E449-9FCE-29B2E7E6930D}" type="presParOf" srcId="{9D6943BF-61BF-114A-A1E9-8B5738468E73}" destId="{1ECEB8A5-1D08-6642-8DC3-E4312A7301D8}" srcOrd="0" destOrd="0" presId="urn:microsoft.com/office/officeart/2005/8/layout/pyramid1"/>
    <dgm:cxn modelId="{48659DB8-0B9B-D64A-AADA-5DDCCACBA6EB}" type="presParOf" srcId="{9D6943BF-61BF-114A-A1E9-8B5738468E73}" destId="{34E94DF7-ECF7-2742-AC85-D369FC45C006}" srcOrd="1" destOrd="0" presId="urn:microsoft.com/office/officeart/2005/8/layout/pyramid1"/>
    <dgm:cxn modelId="{11D2096E-957B-BB41-9C79-B1C294D11F7C}" type="presParOf" srcId="{F7F0EFC1-8BF2-104B-820A-DC4C6296E7C6}" destId="{B9F5E680-0722-DE49-BDC5-A61ADAFA673D}" srcOrd="1" destOrd="0" presId="urn:microsoft.com/office/officeart/2005/8/layout/pyramid1"/>
    <dgm:cxn modelId="{68F68F80-B06E-8C41-8D04-D2806AD9364F}" type="presParOf" srcId="{B9F5E680-0722-DE49-BDC5-A61ADAFA673D}" destId="{E1689B1A-511E-DC40-B8BA-12858538CB2E}" srcOrd="0" destOrd="0" presId="urn:microsoft.com/office/officeart/2005/8/layout/pyramid1"/>
    <dgm:cxn modelId="{78C1AA9F-A7B5-0043-96B7-F68D0B03BBC1}" type="presParOf" srcId="{B9F5E680-0722-DE49-BDC5-A61ADAFA673D}" destId="{03D911D6-849F-B14B-A5D8-44964C5B3DEA}" srcOrd="1" destOrd="0" presId="urn:microsoft.com/office/officeart/2005/8/layout/pyramid1"/>
    <dgm:cxn modelId="{C3087369-AD86-FA44-98F0-C7CD1EAB2186}" type="presParOf" srcId="{F7F0EFC1-8BF2-104B-820A-DC4C6296E7C6}" destId="{DC4261B6-EAB2-8F4A-A751-DA715B0B1EBD}" srcOrd="2" destOrd="0" presId="urn:microsoft.com/office/officeart/2005/8/layout/pyramid1"/>
    <dgm:cxn modelId="{B11FEA89-9E09-4049-87A2-B86CD22AF597}" type="presParOf" srcId="{DC4261B6-EAB2-8F4A-A751-DA715B0B1EBD}" destId="{4D0D3E4C-D88D-5E43-9EBC-A6EB070555AC}" srcOrd="0" destOrd="0" presId="urn:microsoft.com/office/officeart/2005/8/layout/pyramid1"/>
    <dgm:cxn modelId="{F7FA7474-4A31-D641-A0E8-B5D01FF9FD8B}" type="presParOf" srcId="{DC4261B6-EAB2-8F4A-A751-DA715B0B1EBD}" destId="{6034DC59-547C-4445-8376-6C3A0AA3D5E8}" srcOrd="1" destOrd="0" presId="urn:microsoft.com/office/officeart/2005/8/layout/pyramid1"/>
    <dgm:cxn modelId="{C0A55600-4661-EF41-9C99-929DE5813AD9}" type="presParOf" srcId="{F7F0EFC1-8BF2-104B-820A-DC4C6296E7C6}" destId="{98F131BA-01CE-054F-B501-8D1B85567FCB}" srcOrd="3" destOrd="0" presId="urn:microsoft.com/office/officeart/2005/8/layout/pyramid1"/>
    <dgm:cxn modelId="{DE0EC0B3-763F-E249-8F72-E53BC423879D}" type="presParOf" srcId="{98F131BA-01CE-054F-B501-8D1B85567FCB}" destId="{78E1600D-0DD9-6F46-BAEE-32C0ED4C9327}" srcOrd="0" destOrd="0" presId="urn:microsoft.com/office/officeart/2005/8/layout/pyramid1"/>
    <dgm:cxn modelId="{113BA63F-0E8F-9A4C-9BEE-CF71735AB4D9}" type="presParOf" srcId="{98F131BA-01CE-054F-B501-8D1B85567FCB}" destId="{81AB1D51-A064-AF4A-9FA2-BC322D780B9A}" srcOrd="1" destOrd="0" presId="urn:microsoft.com/office/officeart/2005/8/layout/pyramid1"/>
    <dgm:cxn modelId="{A2522FAE-29A9-5E42-A758-CEB8B5B9F911}" type="presParOf" srcId="{F7F0EFC1-8BF2-104B-820A-DC4C6296E7C6}" destId="{B2F74357-FF97-314E-A512-8D81F472D5DF}" srcOrd="4" destOrd="0" presId="urn:microsoft.com/office/officeart/2005/8/layout/pyramid1"/>
    <dgm:cxn modelId="{F07F3DDB-FF0D-4449-BA9B-45898144A760}" type="presParOf" srcId="{B2F74357-FF97-314E-A512-8D81F472D5DF}" destId="{BBC5C5AB-640E-5C4A-BD01-716CAE9F3BBC}" srcOrd="0" destOrd="0" presId="urn:microsoft.com/office/officeart/2005/8/layout/pyramid1"/>
    <dgm:cxn modelId="{1D857654-1CB6-7245-8A2C-9111CE77BEF7}" type="presParOf" srcId="{B2F74357-FF97-314E-A512-8D81F472D5DF}" destId="{E4F52B3D-F67D-2A48-BE10-0C1728E17E7F}" srcOrd="1" destOrd="0" presId="urn:microsoft.com/office/officeart/2005/8/layout/pyramid1"/>
    <dgm:cxn modelId="{602566F2-C9C7-8646-A703-A3F21083468F}" type="presParOf" srcId="{F7F0EFC1-8BF2-104B-820A-DC4C6296E7C6}" destId="{D00BB11A-52A9-DE4A-A124-FD27E8B3A6CF}" srcOrd="5" destOrd="0" presId="urn:microsoft.com/office/officeart/2005/8/layout/pyramid1"/>
    <dgm:cxn modelId="{A9BE560C-C567-8748-BA9E-6EF97D11B0B8}" type="presParOf" srcId="{D00BB11A-52A9-DE4A-A124-FD27E8B3A6CF}" destId="{A6B50F21-2F47-F443-BB32-D4AC5EE25140}" srcOrd="0" destOrd="0" presId="urn:microsoft.com/office/officeart/2005/8/layout/pyramid1"/>
    <dgm:cxn modelId="{FFF9DE92-B959-4B4D-9BF7-F2E17D2AB752}" type="presParOf" srcId="{D00BB11A-52A9-DE4A-A124-FD27E8B3A6CF}" destId="{BB62F47D-C9AE-504B-A216-E7922261BCA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396C8D-667A-E847-8E75-9A7058D38BC2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</dgm:pt>
    <dgm:pt modelId="{B2A3FF95-A082-D646-9556-BDCD9D877D9F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z="3200" dirty="0" smtClean="0"/>
            <a:t>Synthesis</a:t>
          </a:r>
        </a:p>
      </dgm:t>
    </dgm:pt>
    <dgm:pt modelId="{182FD5F5-41CC-F14F-AB02-DCF2772C2CD5}" type="parTrans" cxnId="{6A3E965A-2090-6940-A387-3A2B68AA72CE}">
      <dgm:prSet/>
      <dgm:spPr/>
      <dgm:t>
        <a:bodyPr/>
        <a:lstStyle/>
        <a:p>
          <a:endParaRPr lang="en-US" sz="1000"/>
        </a:p>
      </dgm:t>
    </dgm:pt>
    <dgm:pt modelId="{A3A37D1F-D365-644D-8D76-5B3CAFB9C7AF}" type="sibTrans" cxnId="{6A3E965A-2090-6940-A387-3A2B68AA72CE}">
      <dgm:prSet/>
      <dgm:spPr/>
      <dgm:t>
        <a:bodyPr/>
        <a:lstStyle/>
        <a:p>
          <a:endParaRPr lang="en-US" sz="1000"/>
        </a:p>
      </dgm:t>
    </dgm:pt>
    <dgm:pt modelId="{C00FB782-6695-E949-A7E2-35597E2E2616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US" sz="3200" dirty="0" smtClean="0"/>
            <a:t>Evaluation</a:t>
          </a:r>
          <a:endParaRPr lang="en-US" sz="3200" dirty="0"/>
        </a:p>
      </dgm:t>
    </dgm:pt>
    <dgm:pt modelId="{9882E5FB-AB88-924F-A4BB-D62BB391CE1E}" type="parTrans" cxnId="{D4C26297-092E-4043-8ED8-6C376ECA7806}">
      <dgm:prSet/>
      <dgm:spPr/>
      <dgm:t>
        <a:bodyPr/>
        <a:lstStyle/>
        <a:p>
          <a:endParaRPr lang="en-US" sz="1000"/>
        </a:p>
      </dgm:t>
    </dgm:pt>
    <dgm:pt modelId="{462F0A37-2D7F-3142-AD88-1B996D3A8C56}" type="sibTrans" cxnId="{D4C26297-092E-4043-8ED8-6C376ECA7806}">
      <dgm:prSet/>
      <dgm:spPr/>
      <dgm:t>
        <a:bodyPr/>
        <a:lstStyle/>
        <a:p>
          <a:endParaRPr lang="en-US" sz="1000"/>
        </a:p>
      </dgm:t>
    </dgm:pt>
    <dgm:pt modelId="{4BFF286A-9E85-5A44-9F21-DC43ADE95B43}">
      <dgm:prSet phldrT="[Text]" custT="1"/>
      <dgm:spPr>
        <a:solidFill>
          <a:srgbClr val="BD98FE"/>
        </a:solidFill>
      </dgm:spPr>
      <dgm:t>
        <a:bodyPr/>
        <a:lstStyle/>
        <a:p>
          <a:r>
            <a:rPr lang="en-US" sz="3200" dirty="0" smtClean="0"/>
            <a:t>Application</a:t>
          </a:r>
          <a:endParaRPr lang="en-US" sz="3200" dirty="0"/>
        </a:p>
      </dgm:t>
    </dgm:pt>
    <dgm:pt modelId="{24A1B5B0-FDCC-7D40-8705-6B7B682D5BE0}" type="parTrans" cxnId="{A5D833A3-6C21-4D46-900A-9F97FA3BEE05}">
      <dgm:prSet/>
      <dgm:spPr/>
      <dgm:t>
        <a:bodyPr/>
        <a:lstStyle/>
        <a:p>
          <a:endParaRPr lang="en-US" sz="1000"/>
        </a:p>
      </dgm:t>
    </dgm:pt>
    <dgm:pt modelId="{CE7758C9-CBE6-B643-9A53-8629FBF987BE}" type="sibTrans" cxnId="{A5D833A3-6C21-4D46-900A-9F97FA3BEE05}">
      <dgm:prSet/>
      <dgm:spPr/>
      <dgm:t>
        <a:bodyPr/>
        <a:lstStyle/>
        <a:p>
          <a:endParaRPr lang="en-US" sz="1000"/>
        </a:p>
      </dgm:t>
    </dgm:pt>
    <dgm:pt modelId="{D838C860-966C-2340-9F05-933925A276FB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3200" dirty="0" smtClean="0"/>
            <a:t>Analysis </a:t>
          </a:r>
          <a:endParaRPr lang="en-US" sz="3200" dirty="0"/>
        </a:p>
      </dgm:t>
    </dgm:pt>
    <dgm:pt modelId="{CACEBCEE-FC29-FA47-93AE-6F8210F1068F}" type="parTrans" cxnId="{EECAFE3E-A745-9446-BB7E-88C93516C505}">
      <dgm:prSet/>
      <dgm:spPr/>
      <dgm:t>
        <a:bodyPr/>
        <a:lstStyle/>
        <a:p>
          <a:endParaRPr lang="en-US" sz="1000"/>
        </a:p>
      </dgm:t>
    </dgm:pt>
    <dgm:pt modelId="{1B6E6EC3-9B92-1B43-8BA9-42BC3CCC769C}" type="sibTrans" cxnId="{EECAFE3E-A745-9446-BB7E-88C93516C505}">
      <dgm:prSet/>
      <dgm:spPr/>
      <dgm:t>
        <a:bodyPr/>
        <a:lstStyle/>
        <a:p>
          <a:endParaRPr lang="en-US" sz="1000"/>
        </a:p>
      </dgm:t>
    </dgm:pt>
    <dgm:pt modelId="{C5F628C5-52A1-744B-9132-6EAA3A212E34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3200" dirty="0" smtClean="0"/>
            <a:t>Comprehension</a:t>
          </a:r>
          <a:endParaRPr lang="en-US" sz="3200" dirty="0"/>
        </a:p>
      </dgm:t>
    </dgm:pt>
    <dgm:pt modelId="{067793EB-FAA8-A64B-918D-90B84A087AFE}" type="parTrans" cxnId="{EF8AE485-A4C9-7E4B-AAFD-D5813F825905}">
      <dgm:prSet/>
      <dgm:spPr/>
      <dgm:t>
        <a:bodyPr/>
        <a:lstStyle/>
        <a:p>
          <a:endParaRPr lang="en-US" sz="1000"/>
        </a:p>
      </dgm:t>
    </dgm:pt>
    <dgm:pt modelId="{0B638FDA-2938-2248-BC10-83C75D51DF82}" type="sibTrans" cxnId="{EF8AE485-A4C9-7E4B-AAFD-D5813F825905}">
      <dgm:prSet/>
      <dgm:spPr/>
      <dgm:t>
        <a:bodyPr/>
        <a:lstStyle/>
        <a:p>
          <a:endParaRPr lang="en-US" sz="1000"/>
        </a:p>
      </dgm:t>
    </dgm:pt>
    <dgm:pt modelId="{4CA0FF3F-7DD0-434B-B490-B2BD419C9CAB}">
      <dgm:prSet phldrT="[Text]" custT="1"/>
      <dgm:spPr>
        <a:gradFill rotWithShape="0">
          <a:gsLst>
            <a:gs pos="0">
              <a:schemeClr val="accent1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en-US" sz="3200" dirty="0" smtClean="0"/>
            <a:t>Knowledge </a:t>
          </a:r>
          <a:endParaRPr lang="en-US" sz="1800" dirty="0"/>
        </a:p>
      </dgm:t>
    </dgm:pt>
    <dgm:pt modelId="{DE4D4C59-4FCF-C342-A356-B15CC653380A}" type="parTrans" cxnId="{20C84E56-78F9-4641-AFFF-ABE2A19F5AAB}">
      <dgm:prSet/>
      <dgm:spPr/>
      <dgm:t>
        <a:bodyPr/>
        <a:lstStyle/>
        <a:p>
          <a:endParaRPr lang="en-US" sz="1000"/>
        </a:p>
      </dgm:t>
    </dgm:pt>
    <dgm:pt modelId="{DAD11342-C72B-064D-8A13-584B7F8E34A0}" type="sibTrans" cxnId="{20C84E56-78F9-4641-AFFF-ABE2A19F5AAB}">
      <dgm:prSet/>
      <dgm:spPr/>
      <dgm:t>
        <a:bodyPr/>
        <a:lstStyle/>
        <a:p>
          <a:endParaRPr lang="en-US" sz="1000"/>
        </a:p>
      </dgm:t>
    </dgm:pt>
    <dgm:pt modelId="{F7F0EFC1-8BF2-104B-820A-DC4C6296E7C6}" type="pres">
      <dgm:prSet presAssocID="{F5396C8D-667A-E847-8E75-9A7058D38BC2}" presName="Name0" presStyleCnt="0">
        <dgm:presLayoutVars>
          <dgm:dir/>
          <dgm:animLvl val="lvl"/>
          <dgm:resizeHandles val="exact"/>
        </dgm:presLayoutVars>
      </dgm:prSet>
      <dgm:spPr/>
    </dgm:pt>
    <dgm:pt modelId="{9D6943BF-61BF-114A-A1E9-8B5738468E73}" type="pres">
      <dgm:prSet presAssocID="{B2A3FF95-A082-D646-9556-BDCD9D877D9F}" presName="Name8" presStyleCnt="0"/>
      <dgm:spPr/>
    </dgm:pt>
    <dgm:pt modelId="{1ECEB8A5-1D08-6642-8DC3-E4312A7301D8}" type="pres">
      <dgm:prSet presAssocID="{B2A3FF95-A082-D646-9556-BDCD9D877D9F}" presName="level" presStyleLbl="node1" presStyleIdx="0" presStyleCnt="6">
        <dgm:presLayoutVars>
          <dgm:chMax val="1"/>
          <dgm:bulletEnabled val="1"/>
        </dgm:presLayoutVars>
      </dgm:prSet>
      <dgm:spPr/>
    </dgm:pt>
    <dgm:pt modelId="{34E94DF7-ECF7-2742-AC85-D369FC45C006}" type="pres">
      <dgm:prSet presAssocID="{B2A3FF95-A082-D646-9556-BDCD9D877D9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9F5E680-0722-DE49-BDC5-A61ADAFA673D}" type="pres">
      <dgm:prSet presAssocID="{C00FB782-6695-E949-A7E2-35597E2E2616}" presName="Name8" presStyleCnt="0"/>
      <dgm:spPr/>
    </dgm:pt>
    <dgm:pt modelId="{E1689B1A-511E-DC40-B8BA-12858538CB2E}" type="pres">
      <dgm:prSet presAssocID="{C00FB782-6695-E949-A7E2-35597E2E2616}" presName="level" presStyleLbl="node1" presStyleIdx="1" presStyleCnt="6">
        <dgm:presLayoutVars>
          <dgm:chMax val="1"/>
          <dgm:bulletEnabled val="1"/>
        </dgm:presLayoutVars>
      </dgm:prSet>
      <dgm:spPr/>
    </dgm:pt>
    <dgm:pt modelId="{03D911D6-849F-B14B-A5D8-44964C5B3DEA}" type="pres">
      <dgm:prSet presAssocID="{C00FB782-6695-E949-A7E2-35597E2E261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C4261B6-EAB2-8F4A-A751-DA715B0B1EBD}" type="pres">
      <dgm:prSet presAssocID="{D838C860-966C-2340-9F05-933925A276FB}" presName="Name8" presStyleCnt="0"/>
      <dgm:spPr/>
    </dgm:pt>
    <dgm:pt modelId="{4D0D3E4C-D88D-5E43-9EBC-A6EB070555AC}" type="pres">
      <dgm:prSet presAssocID="{D838C860-966C-2340-9F05-933925A276FB}" presName="level" presStyleLbl="node1" presStyleIdx="2" presStyleCnt="6">
        <dgm:presLayoutVars>
          <dgm:chMax val="1"/>
          <dgm:bulletEnabled val="1"/>
        </dgm:presLayoutVars>
      </dgm:prSet>
      <dgm:spPr/>
    </dgm:pt>
    <dgm:pt modelId="{6034DC59-547C-4445-8376-6C3A0AA3D5E8}" type="pres">
      <dgm:prSet presAssocID="{D838C860-966C-2340-9F05-933925A276F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8F131BA-01CE-054F-B501-8D1B85567FCB}" type="pres">
      <dgm:prSet presAssocID="{4BFF286A-9E85-5A44-9F21-DC43ADE95B43}" presName="Name8" presStyleCnt="0"/>
      <dgm:spPr/>
    </dgm:pt>
    <dgm:pt modelId="{78E1600D-0DD9-6F46-BAEE-32C0ED4C9327}" type="pres">
      <dgm:prSet presAssocID="{4BFF286A-9E85-5A44-9F21-DC43ADE95B43}" presName="level" presStyleLbl="node1" presStyleIdx="3" presStyleCnt="6">
        <dgm:presLayoutVars>
          <dgm:chMax val="1"/>
          <dgm:bulletEnabled val="1"/>
        </dgm:presLayoutVars>
      </dgm:prSet>
      <dgm:spPr/>
    </dgm:pt>
    <dgm:pt modelId="{81AB1D51-A064-AF4A-9FA2-BC322D780B9A}" type="pres">
      <dgm:prSet presAssocID="{4BFF286A-9E85-5A44-9F21-DC43ADE95B4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2F74357-FF97-314E-A512-8D81F472D5DF}" type="pres">
      <dgm:prSet presAssocID="{C5F628C5-52A1-744B-9132-6EAA3A212E34}" presName="Name8" presStyleCnt="0"/>
      <dgm:spPr/>
    </dgm:pt>
    <dgm:pt modelId="{BBC5C5AB-640E-5C4A-BD01-716CAE9F3BBC}" type="pres">
      <dgm:prSet presAssocID="{C5F628C5-52A1-744B-9132-6EAA3A212E34}" presName="level" presStyleLbl="node1" presStyleIdx="4" presStyleCnt="6">
        <dgm:presLayoutVars>
          <dgm:chMax val="1"/>
          <dgm:bulletEnabled val="1"/>
        </dgm:presLayoutVars>
      </dgm:prSet>
      <dgm:spPr/>
    </dgm:pt>
    <dgm:pt modelId="{E4F52B3D-F67D-2A48-BE10-0C1728E17E7F}" type="pres">
      <dgm:prSet presAssocID="{C5F628C5-52A1-744B-9132-6EAA3A212E3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00BB11A-52A9-DE4A-A124-FD27E8B3A6CF}" type="pres">
      <dgm:prSet presAssocID="{4CA0FF3F-7DD0-434B-B490-B2BD419C9CAB}" presName="Name8" presStyleCnt="0"/>
      <dgm:spPr/>
    </dgm:pt>
    <dgm:pt modelId="{A6B50F21-2F47-F443-BB32-D4AC5EE25140}" type="pres">
      <dgm:prSet presAssocID="{4CA0FF3F-7DD0-434B-B490-B2BD419C9CAB}" presName="level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62F47D-C9AE-504B-A216-E7922261BCA1}" type="pres">
      <dgm:prSet presAssocID="{4CA0FF3F-7DD0-434B-B490-B2BD419C9CA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C84E56-78F9-4641-AFFF-ABE2A19F5AAB}" srcId="{F5396C8D-667A-E847-8E75-9A7058D38BC2}" destId="{4CA0FF3F-7DD0-434B-B490-B2BD419C9CAB}" srcOrd="5" destOrd="0" parTransId="{DE4D4C59-4FCF-C342-A356-B15CC653380A}" sibTransId="{DAD11342-C72B-064D-8A13-584B7F8E34A0}"/>
    <dgm:cxn modelId="{D74CFC20-13E7-3246-B61B-B216C145456F}" type="presOf" srcId="{4CA0FF3F-7DD0-434B-B490-B2BD419C9CAB}" destId="{A6B50F21-2F47-F443-BB32-D4AC5EE25140}" srcOrd="0" destOrd="0" presId="urn:microsoft.com/office/officeart/2005/8/layout/pyramid1"/>
    <dgm:cxn modelId="{EECAFE3E-A745-9446-BB7E-88C93516C505}" srcId="{F5396C8D-667A-E847-8E75-9A7058D38BC2}" destId="{D838C860-966C-2340-9F05-933925A276FB}" srcOrd="2" destOrd="0" parTransId="{CACEBCEE-FC29-FA47-93AE-6F8210F1068F}" sibTransId="{1B6E6EC3-9B92-1B43-8BA9-42BC3CCC769C}"/>
    <dgm:cxn modelId="{6A3E965A-2090-6940-A387-3A2B68AA72CE}" srcId="{F5396C8D-667A-E847-8E75-9A7058D38BC2}" destId="{B2A3FF95-A082-D646-9556-BDCD9D877D9F}" srcOrd="0" destOrd="0" parTransId="{182FD5F5-41CC-F14F-AB02-DCF2772C2CD5}" sibTransId="{A3A37D1F-D365-644D-8D76-5B3CAFB9C7AF}"/>
    <dgm:cxn modelId="{4D46E13F-FB3E-7745-BE75-F17CE4C4C9E9}" type="presOf" srcId="{4CA0FF3F-7DD0-434B-B490-B2BD419C9CAB}" destId="{BB62F47D-C9AE-504B-A216-E7922261BCA1}" srcOrd="1" destOrd="0" presId="urn:microsoft.com/office/officeart/2005/8/layout/pyramid1"/>
    <dgm:cxn modelId="{67F72383-34ED-2845-9E42-0E87CA70F5C6}" type="presOf" srcId="{4BFF286A-9E85-5A44-9F21-DC43ADE95B43}" destId="{78E1600D-0DD9-6F46-BAEE-32C0ED4C9327}" srcOrd="0" destOrd="0" presId="urn:microsoft.com/office/officeart/2005/8/layout/pyramid1"/>
    <dgm:cxn modelId="{2A211CBB-1622-FB46-804D-08AA03811A3A}" type="presOf" srcId="{C00FB782-6695-E949-A7E2-35597E2E2616}" destId="{E1689B1A-511E-DC40-B8BA-12858538CB2E}" srcOrd="0" destOrd="0" presId="urn:microsoft.com/office/officeart/2005/8/layout/pyramid1"/>
    <dgm:cxn modelId="{F8926F86-D66D-7944-BF9B-332E06677CA5}" type="presOf" srcId="{D838C860-966C-2340-9F05-933925A276FB}" destId="{4D0D3E4C-D88D-5E43-9EBC-A6EB070555AC}" srcOrd="0" destOrd="0" presId="urn:microsoft.com/office/officeart/2005/8/layout/pyramid1"/>
    <dgm:cxn modelId="{EF860114-CD09-984C-9CBB-17C7E9157033}" type="presOf" srcId="{F5396C8D-667A-E847-8E75-9A7058D38BC2}" destId="{F7F0EFC1-8BF2-104B-820A-DC4C6296E7C6}" srcOrd="0" destOrd="0" presId="urn:microsoft.com/office/officeart/2005/8/layout/pyramid1"/>
    <dgm:cxn modelId="{301F6813-7E04-0D4F-978B-15B6C74FB465}" type="presOf" srcId="{B2A3FF95-A082-D646-9556-BDCD9D877D9F}" destId="{1ECEB8A5-1D08-6642-8DC3-E4312A7301D8}" srcOrd="0" destOrd="0" presId="urn:microsoft.com/office/officeart/2005/8/layout/pyramid1"/>
    <dgm:cxn modelId="{D4C26297-092E-4043-8ED8-6C376ECA7806}" srcId="{F5396C8D-667A-E847-8E75-9A7058D38BC2}" destId="{C00FB782-6695-E949-A7E2-35597E2E2616}" srcOrd="1" destOrd="0" parTransId="{9882E5FB-AB88-924F-A4BB-D62BB391CE1E}" sibTransId="{462F0A37-2D7F-3142-AD88-1B996D3A8C56}"/>
    <dgm:cxn modelId="{88FDBE90-594A-3F46-A1BE-3F712BF378B7}" type="presOf" srcId="{B2A3FF95-A082-D646-9556-BDCD9D877D9F}" destId="{34E94DF7-ECF7-2742-AC85-D369FC45C006}" srcOrd="1" destOrd="0" presId="urn:microsoft.com/office/officeart/2005/8/layout/pyramid1"/>
    <dgm:cxn modelId="{67CD85AD-9162-8541-81B0-173801C047E2}" type="presOf" srcId="{D838C860-966C-2340-9F05-933925A276FB}" destId="{6034DC59-547C-4445-8376-6C3A0AA3D5E8}" srcOrd="1" destOrd="0" presId="urn:microsoft.com/office/officeart/2005/8/layout/pyramid1"/>
    <dgm:cxn modelId="{A5D833A3-6C21-4D46-900A-9F97FA3BEE05}" srcId="{F5396C8D-667A-E847-8E75-9A7058D38BC2}" destId="{4BFF286A-9E85-5A44-9F21-DC43ADE95B43}" srcOrd="3" destOrd="0" parTransId="{24A1B5B0-FDCC-7D40-8705-6B7B682D5BE0}" sibTransId="{CE7758C9-CBE6-B643-9A53-8629FBF987BE}"/>
    <dgm:cxn modelId="{5931E8F1-B186-6B4A-A54B-544E2C9D8B9D}" type="presOf" srcId="{C5F628C5-52A1-744B-9132-6EAA3A212E34}" destId="{E4F52B3D-F67D-2A48-BE10-0C1728E17E7F}" srcOrd="1" destOrd="0" presId="urn:microsoft.com/office/officeart/2005/8/layout/pyramid1"/>
    <dgm:cxn modelId="{C468DE54-BDF9-F740-8EC0-2D41C030D933}" type="presOf" srcId="{4BFF286A-9E85-5A44-9F21-DC43ADE95B43}" destId="{81AB1D51-A064-AF4A-9FA2-BC322D780B9A}" srcOrd="1" destOrd="0" presId="urn:microsoft.com/office/officeart/2005/8/layout/pyramid1"/>
    <dgm:cxn modelId="{EF8AE485-A4C9-7E4B-AAFD-D5813F825905}" srcId="{F5396C8D-667A-E847-8E75-9A7058D38BC2}" destId="{C5F628C5-52A1-744B-9132-6EAA3A212E34}" srcOrd="4" destOrd="0" parTransId="{067793EB-FAA8-A64B-918D-90B84A087AFE}" sibTransId="{0B638FDA-2938-2248-BC10-83C75D51DF82}"/>
    <dgm:cxn modelId="{332D5760-DEA4-914D-B34D-6B1F3EF70E4F}" type="presOf" srcId="{C00FB782-6695-E949-A7E2-35597E2E2616}" destId="{03D911D6-849F-B14B-A5D8-44964C5B3DEA}" srcOrd="1" destOrd="0" presId="urn:microsoft.com/office/officeart/2005/8/layout/pyramid1"/>
    <dgm:cxn modelId="{91B9B52E-EE15-7147-BFCE-5665F334B87E}" type="presOf" srcId="{C5F628C5-52A1-744B-9132-6EAA3A212E34}" destId="{BBC5C5AB-640E-5C4A-BD01-716CAE9F3BBC}" srcOrd="0" destOrd="0" presId="urn:microsoft.com/office/officeart/2005/8/layout/pyramid1"/>
    <dgm:cxn modelId="{46F85495-3DFB-634D-99AF-4207A9564EF3}" type="presParOf" srcId="{F7F0EFC1-8BF2-104B-820A-DC4C6296E7C6}" destId="{9D6943BF-61BF-114A-A1E9-8B5738468E73}" srcOrd="0" destOrd="0" presId="urn:microsoft.com/office/officeart/2005/8/layout/pyramid1"/>
    <dgm:cxn modelId="{39F3BEE2-B0F4-E843-AE30-40EECA8B9E94}" type="presParOf" srcId="{9D6943BF-61BF-114A-A1E9-8B5738468E73}" destId="{1ECEB8A5-1D08-6642-8DC3-E4312A7301D8}" srcOrd="0" destOrd="0" presId="urn:microsoft.com/office/officeart/2005/8/layout/pyramid1"/>
    <dgm:cxn modelId="{B6308A7F-E09D-C34F-92E4-1EA78ADB5750}" type="presParOf" srcId="{9D6943BF-61BF-114A-A1E9-8B5738468E73}" destId="{34E94DF7-ECF7-2742-AC85-D369FC45C006}" srcOrd="1" destOrd="0" presId="urn:microsoft.com/office/officeart/2005/8/layout/pyramid1"/>
    <dgm:cxn modelId="{C8DB5ABA-4CB7-4B4F-926F-9894B31CE683}" type="presParOf" srcId="{F7F0EFC1-8BF2-104B-820A-DC4C6296E7C6}" destId="{B9F5E680-0722-DE49-BDC5-A61ADAFA673D}" srcOrd="1" destOrd="0" presId="urn:microsoft.com/office/officeart/2005/8/layout/pyramid1"/>
    <dgm:cxn modelId="{A2566E3E-0130-B74C-A2FC-B2B58DA7C231}" type="presParOf" srcId="{B9F5E680-0722-DE49-BDC5-A61ADAFA673D}" destId="{E1689B1A-511E-DC40-B8BA-12858538CB2E}" srcOrd="0" destOrd="0" presId="urn:microsoft.com/office/officeart/2005/8/layout/pyramid1"/>
    <dgm:cxn modelId="{4FDA6FE9-80F3-3C47-BE90-D5693567609D}" type="presParOf" srcId="{B9F5E680-0722-DE49-BDC5-A61ADAFA673D}" destId="{03D911D6-849F-B14B-A5D8-44964C5B3DEA}" srcOrd="1" destOrd="0" presId="urn:microsoft.com/office/officeart/2005/8/layout/pyramid1"/>
    <dgm:cxn modelId="{0D13F1B6-B657-F54D-89E0-D0A41204780A}" type="presParOf" srcId="{F7F0EFC1-8BF2-104B-820A-DC4C6296E7C6}" destId="{DC4261B6-EAB2-8F4A-A751-DA715B0B1EBD}" srcOrd="2" destOrd="0" presId="urn:microsoft.com/office/officeart/2005/8/layout/pyramid1"/>
    <dgm:cxn modelId="{0F94FF40-3131-254D-8643-DD2CBBD8A76C}" type="presParOf" srcId="{DC4261B6-EAB2-8F4A-A751-DA715B0B1EBD}" destId="{4D0D3E4C-D88D-5E43-9EBC-A6EB070555AC}" srcOrd="0" destOrd="0" presId="urn:microsoft.com/office/officeart/2005/8/layout/pyramid1"/>
    <dgm:cxn modelId="{8E898750-E1CB-A241-86A3-43573DBD2D1C}" type="presParOf" srcId="{DC4261B6-EAB2-8F4A-A751-DA715B0B1EBD}" destId="{6034DC59-547C-4445-8376-6C3A0AA3D5E8}" srcOrd="1" destOrd="0" presId="urn:microsoft.com/office/officeart/2005/8/layout/pyramid1"/>
    <dgm:cxn modelId="{AD153005-3FB8-5A47-B564-22DF9FCC4D9F}" type="presParOf" srcId="{F7F0EFC1-8BF2-104B-820A-DC4C6296E7C6}" destId="{98F131BA-01CE-054F-B501-8D1B85567FCB}" srcOrd="3" destOrd="0" presId="urn:microsoft.com/office/officeart/2005/8/layout/pyramid1"/>
    <dgm:cxn modelId="{F7849C9F-31A4-A54B-A5EA-A4F21EA90E60}" type="presParOf" srcId="{98F131BA-01CE-054F-B501-8D1B85567FCB}" destId="{78E1600D-0DD9-6F46-BAEE-32C0ED4C9327}" srcOrd="0" destOrd="0" presId="urn:microsoft.com/office/officeart/2005/8/layout/pyramid1"/>
    <dgm:cxn modelId="{07244BDC-38A0-CF4C-B060-A4D677210F0A}" type="presParOf" srcId="{98F131BA-01CE-054F-B501-8D1B85567FCB}" destId="{81AB1D51-A064-AF4A-9FA2-BC322D780B9A}" srcOrd="1" destOrd="0" presId="urn:microsoft.com/office/officeart/2005/8/layout/pyramid1"/>
    <dgm:cxn modelId="{0EEB3583-59D7-E24C-A44F-B0DC1CF7B0D7}" type="presParOf" srcId="{F7F0EFC1-8BF2-104B-820A-DC4C6296E7C6}" destId="{B2F74357-FF97-314E-A512-8D81F472D5DF}" srcOrd="4" destOrd="0" presId="urn:microsoft.com/office/officeart/2005/8/layout/pyramid1"/>
    <dgm:cxn modelId="{5F66ABB1-79E4-694F-9886-38FFD530C776}" type="presParOf" srcId="{B2F74357-FF97-314E-A512-8D81F472D5DF}" destId="{BBC5C5AB-640E-5C4A-BD01-716CAE9F3BBC}" srcOrd="0" destOrd="0" presId="urn:microsoft.com/office/officeart/2005/8/layout/pyramid1"/>
    <dgm:cxn modelId="{B3905CA2-899C-BC4F-92A4-85EB34BAD84F}" type="presParOf" srcId="{B2F74357-FF97-314E-A512-8D81F472D5DF}" destId="{E4F52B3D-F67D-2A48-BE10-0C1728E17E7F}" srcOrd="1" destOrd="0" presId="urn:microsoft.com/office/officeart/2005/8/layout/pyramid1"/>
    <dgm:cxn modelId="{4A98A362-F340-FA4E-9632-9C4BD7ECFCD6}" type="presParOf" srcId="{F7F0EFC1-8BF2-104B-820A-DC4C6296E7C6}" destId="{D00BB11A-52A9-DE4A-A124-FD27E8B3A6CF}" srcOrd="5" destOrd="0" presId="urn:microsoft.com/office/officeart/2005/8/layout/pyramid1"/>
    <dgm:cxn modelId="{C10D9FE4-5431-F142-9E56-7B27F64007BB}" type="presParOf" srcId="{D00BB11A-52A9-DE4A-A124-FD27E8B3A6CF}" destId="{A6B50F21-2F47-F443-BB32-D4AC5EE25140}" srcOrd="0" destOrd="0" presId="urn:microsoft.com/office/officeart/2005/8/layout/pyramid1"/>
    <dgm:cxn modelId="{26DEF671-EE6C-364C-98DC-B20F9A9DEFA5}" type="presParOf" srcId="{D00BB11A-52A9-DE4A-A124-FD27E8B3A6CF}" destId="{BB62F47D-C9AE-504B-A216-E7922261BCA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CEB8A5-1D08-6642-8DC3-E4312A7301D8}">
      <dsp:nvSpPr>
        <dsp:cNvPr id="0" name=""/>
        <dsp:cNvSpPr/>
      </dsp:nvSpPr>
      <dsp:spPr>
        <a:xfrm>
          <a:off x="5134217" y="0"/>
          <a:ext cx="2053686" cy="1143347"/>
        </a:xfrm>
        <a:prstGeom prst="trapezoid">
          <a:avLst>
            <a:gd name="adj" fmla="val 89810"/>
          </a:avLst>
        </a:prstGeom>
        <a:solidFill>
          <a:schemeClr val="accent4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Synthesis</a:t>
          </a:r>
        </a:p>
      </dsp:txBody>
      <dsp:txXfrm>
        <a:off x="5134217" y="0"/>
        <a:ext cx="2053686" cy="1143347"/>
      </dsp:txXfrm>
    </dsp:sp>
    <dsp:sp modelId="{E1689B1A-511E-DC40-B8BA-12858538CB2E}">
      <dsp:nvSpPr>
        <dsp:cNvPr id="0" name=""/>
        <dsp:cNvSpPr/>
      </dsp:nvSpPr>
      <dsp:spPr>
        <a:xfrm>
          <a:off x="4107373" y="1143347"/>
          <a:ext cx="4107373" cy="1143347"/>
        </a:xfrm>
        <a:prstGeom prst="trapezoid">
          <a:avLst>
            <a:gd name="adj" fmla="val 8981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Evaluation</a:t>
          </a:r>
          <a:endParaRPr lang="en-US" sz="3200" kern="1200" dirty="0"/>
        </a:p>
      </dsp:txBody>
      <dsp:txXfrm>
        <a:off x="4826164" y="1143347"/>
        <a:ext cx="2669792" cy="1143347"/>
      </dsp:txXfrm>
    </dsp:sp>
    <dsp:sp modelId="{4D0D3E4C-D88D-5E43-9EBC-A6EB070555AC}">
      <dsp:nvSpPr>
        <dsp:cNvPr id="0" name=""/>
        <dsp:cNvSpPr/>
      </dsp:nvSpPr>
      <dsp:spPr>
        <a:xfrm>
          <a:off x="3080530" y="2286694"/>
          <a:ext cx="6161060" cy="1143347"/>
        </a:xfrm>
        <a:prstGeom prst="trapezoid">
          <a:avLst>
            <a:gd name="adj" fmla="val 8981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Analysis </a:t>
          </a:r>
          <a:endParaRPr lang="en-US" sz="3200" kern="1200" dirty="0"/>
        </a:p>
      </dsp:txBody>
      <dsp:txXfrm>
        <a:off x="4158715" y="2286694"/>
        <a:ext cx="4004689" cy="1143347"/>
      </dsp:txXfrm>
    </dsp:sp>
    <dsp:sp modelId="{78E1600D-0DD9-6F46-BAEE-32C0ED4C9327}">
      <dsp:nvSpPr>
        <dsp:cNvPr id="0" name=""/>
        <dsp:cNvSpPr/>
      </dsp:nvSpPr>
      <dsp:spPr>
        <a:xfrm>
          <a:off x="2053686" y="3430040"/>
          <a:ext cx="8214747" cy="1143347"/>
        </a:xfrm>
        <a:prstGeom prst="trapezoid">
          <a:avLst>
            <a:gd name="adj" fmla="val 89810"/>
          </a:avLst>
        </a:prstGeom>
        <a:solidFill>
          <a:srgbClr val="BD98FE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Application</a:t>
          </a:r>
          <a:endParaRPr lang="en-US" sz="3200" kern="1200" dirty="0"/>
        </a:p>
      </dsp:txBody>
      <dsp:txXfrm>
        <a:off x="3491267" y="3430040"/>
        <a:ext cx="5339585" cy="1143347"/>
      </dsp:txXfrm>
    </dsp:sp>
    <dsp:sp modelId="{BBC5C5AB-640E-5C4A-BD01-716CAE9F3BBC}">
      <dsp:nvSpPr>
        <dsp:cNvPr id="0" name=""/>
        <dsp:cNvSpPr/>
      </dsp:nvSpPr>
      <dsp:spPr>
        <a:xfrm>
          <a:off x="1026843" y="4573388"/>
          <a:ext cx="10268434" cy="1143347"/>
        </a:xfrm>
        <a:prstGeom prst="trapezoid">
          <a:avLst>
            <a:gd name="adj" fmla="val 8981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Comprehension</a:t>
          </a:r>
          <a:endParaRPr lang="en-US" sz="3200" kern="1200" dirty="0"/>
        </a:p>
      </dsp:txBody>
      <dsp:txXfrm>
        <a:off x="2823819" y="4573388"/>
        <a:ext cx="6674482" cy="1143347"/>
      </dsp:txXfrm>
    </dsp:sp>
    <dsp:sp modelId="{A6B50F21-2F47-F443-BB32-D4AC5EE25140}">
      <dsp:nvSpPr>
        <dsp:cNvPr id="0" name=""/>
        <dsp:cNvSpPr/>
      </dsp:nvSpPr>
      <dsp:spPr>
        <a:xfrm>
          <a:off x="0" y="5716735"/>
          <a:ext cx="12322121" cy="1143347"/>
        </a:xfrm>
        <a:prstGeom prst="trapezoid">
          <a:avLst>
            <a:gd name="adj" fmla="val 898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Knowledge </a:t>
          </a:r>
          <a:endParaRPr lang="en-US" sz="1800" kern="1200" dirty="0"/>
        </a:p>
      </dsp:txBody>
      <dsp:txXfrm>
        <a:off x="2156371" y="5716735"/>
        <a:ext cx="8009378" cy="11433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CEB8A5-1D08-6642-8DC3-E4312A7301D8}">
      <dsp:nvSpPr>
        <dsp:cNvPr id="0" name=""/>
        <dsp:cNvSpPr/>
      </dsp:nvSpPr>
      <dsp:spPr>
        <a:xfrm>
          <a:off x="4141032" y="0"/>
          <a:ext cx="1656413" cy="1048062"/>
        </a:xfrm>
        <a:prstGeom prst="trapezoid">
          <a:avLst>
            <a:gd name="adj" fmla="val 79023"/>
          </a:avLst>
        </a:prstGeom>
        <a:solidFill>
          <a:schemeClr val="accent4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Synthesis</a:t>
          </a:r>
        </a:p>
      </dsp:txBody>
      <dsp:txXfrm>
        <a:off x="4141032" y="0"/>
        <a:ext cx="1656413" cy="1048062"/>
      </dsp:txXfrm>
    </dsp:sp>
    <dsp:sp modelId="{E1689B1A-511E-DC40-B8BA-12858538CB2E}">
      <dsp:nvSpPr>
        <dsp:cNvPr id="0" name=""/>
        <dsp:cNvSpPr/>
      </dsp:nvSpPr>
      <dsp:spPr>
        <a:xfrm>
          <a:off x="3312826" y="1048062"/>
          <a:ext cx="3312826" cy="1048062"/>
        </a:xfrm>
        <a:prstGeom prst="trapezoid">
          <a:avLst>
            <a:gd name="adj" fmla="val 79023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Evaluation</a:t>
          </a:r>
          <a:endParaRPr lang="en-US" sz="3200" kern="1200" dirty="0"/>
        </a:p>
      </dsp:txBody>
      <dsp:txXfrm>
        <a:off x="3892570" y="1048062"/>
        <a:ext cx="2153337" cy="1048062"/>
      </dsp:txXfrm>
    </dsp:sp>
    <dsp:sp modelId="{4D0D3E4C-D88D-5E43-9EBC-A6EB070555AC}">
      <dsp:nvSpPr>
        <dsp:cNvPr id="0" name=""/>
        <dsp:cNvSpPr/>
      </dsp:nvSpPr>
      <dsp:spPr>
        <a:xfrm>
          <a:off x="2484619" y="2096124"/>
          <a:ext cx="4969239" cy="1048062"/>
        </a:xfrm>
        <a:prstGeom prst="trapezoid">
          <a:avLst>
            <a:gd name="adj" fmla="val 79023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Analysis </a:t>
          </a:r>
          <a:endParaRPr lang="en-US" sz="3200" kern="1200" dirty="0"/>
        </a:p>
      </dsp:txBody>
      <dsp:txXfrm>
        <a:off x="3354236" y="2096124"/>
        <a:ext cx="3230005" cy="1048062"/>
      </dsp:txXfrm>
    </dsp:sp>
    <dsp:sp modelId="{78E1600D-0DD9-6F46-BAEE-32C0ED4C9327}">
      <dsp:nvSpPr>
        <dsp:cNvPr id="0" name=""/>
        <dsp:cNvSpPr/>
      </dsp:nvSpPr>
      <dsp:spPr>
        <a:xfrm>
          <a:off x="1656413" y="3144187"/>
          <a:ext cx="6625652" cy="1048062"/>
        </a:xfrm>
        <a:prstGeom prst="trapezoid">
          <a:avLst>
            <a:gd name="adj" fmla="val 79023"/>
          </a:avLst>
        </a:prstGeom>
        <a:solidFill>
          <a:srgbClr val="BD98FE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Application</a:t>
          </a:r>
          <a:endParaRPr lang="en-US" sz="3200" kern="1200" dirty="0"/>
        </a:p>
      </dsp:txBody>
      <dsp:txXfrm>
        <a:off x="2815902" y="3144187"/>
        <a:ext cx="4306674" cy="1048062"/>
      </dsp:txXfrm>
    </dsp:sp>
    <dsp:sp modelId="{BBC5C5AB-640E-5C4A-BD01-716CAE9F3BBC}">
      <dsp:nvSpPr>
        <dsp:cNvPr id="0" name=""/>
        <dsp:cNvSpPr/>
      </dsp:nvSpPr>
      <dsp:spPr>
        <a:xfrm>
          <a:off x="828206" y="4192249"/>
          <a:ext cx="8282065" cy="1048062"/>
        </a:xfrm>
        <a:prstGeom prst="trapezoid">
          <a:avLst>
            <a:gd name="adj" fmla="val 79023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Comprehension</a:t>
          </a:r>
          <a:endParaRPr lang="en-US" sz="3200" kern="1200" dirty="0"/>
        </a:p>
      </dsp:txBody>
      <dsp:txXfrm>
        <a:off x="2277568" y="4192249"/>
        <a:ext cx="5383342" cy="1048062"/>
      </dsp:txXfrm>
    </dsp:sp>
    <dsp:sp modelId="{A6B50F21-2F47-F443-BB32-D4AC5EE25140}">
      <dsp:nvSpPr>
        <dsp:cNvPr id="0" name=""/>
        <dsp:cNvSpPr/>
      </dsp:nvSpPr>
      <dsp:spPr>
        <a:xfrm>
          <a:off x="0" y="5240311"/>
          <a:ext cx="9938479" cy="1048062"/>
        </a:xfrm>
        <a:prstGeom prst="trapezoid">
          <a:avLst>
            <a:gd name="adj" fmla="val 79023"/>
          </a:avLst>
        </a:prstGeom>
        <a:gradFill rotWithShape="0">
          <a:gsLst>
            <a:gs pos="0">
              <a:schemeClr val="accent1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Knowledge </a:t>
          </a:r>
          <a:endParaRPr lang="en-US" sz="1800" kern="1200" dirty="0"/>
        </a:p>
      </dsp:txBody>
      <dsp:txXfrm>
        <a:off x="1739233" y="5240311"/>
        <a:ext cx="6460011" cy="10480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CEB8A5-1D08-6642-8DC3-E4312A7301D8}">
      <dsp:nvSpPr>
        <dsp:cNvPr id="0" name=""/>
        <dsp:cNvSpPr/>
      </dsp:nvSpPr>
      <dsp:spPr>
        <a:xfrm>
          <a:off x="4141032" y="0"/>
          <a:ext cx="1656413" cy="1143000"/>
        </a:xfrm>
        <a:prstGeom prst="trapezoid">
          <a:avLst>
            <a:gd name="adj" fmla="val 72459"/>
          </a:avLst>
        </a:prstGeom>
        <a:solidFill>
          <a:schemeClr val="accent4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Synthesis</a:t>
          </a:r>
        </a:p>
      </dsp:txBody>
      <dsp:txXfrm>
        <a:off x="4141032" y="0"/>
        <a:ext cx="1656413" cy="1143000"/>
      </dsp:txXfrm>
    </dsp:sp>
    <dsp:sp modelId="{E1689B1A-511E-DC40-B8BA-12858538CB2E}">
      <dsp:nvSpPr>
        <dsp:cNvPr id="0" name=""/>
        <dsp:cNvSpPr/>
      </dsp:nvSpPr>
      <dsp:spPr>
        <a:xfrm>
          <a:off x="3312826" y="1143000"/>
          <a:ext cx="3312826" cy="1143000"/>
        </a:xfrm>
        <a:prstGeom prst="trapezoid">
          <a:avLst>
            <a:gd name="adj" fmla="val 72459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Evaluation</a:t>
          </a:r>
          <a:endParaRPr lang="en-US" sz="3200" kern="1200" dirty="0"/>
        </a:p>
      </dsp:txBody>
      <dsp:txXfrm>
        <a:off x="3892570" y="1143000"/>
        <a:ext cx="2153337" cy="1143000"/>
      </dsp:txXfrm>
    </dsp:sp>
    <dsp:sp modelId="{4D0D3E4C-D88D-5E43-9EBC-A6EB070555AC}">
      <dsp:nvSpPr>
        <dsp:cNvPr id="0" name=""/>
        <dsp:cNvSpPr/>
      </dsp:nvSpPr>
      <dsp:spPr>
        <a:xfrm>
          <a:off x="2484619" y="2286000"/>
          <a:ext cx="4969239" cy="1143000"/>
        </a:xfrm>
        <a:prstGeom prst="trapezoid">
          <a:avLst>
            <a:gd name="adj" fmla="val 72459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Analysis </a:t>
          </a:r>
          <a:endParaRPr lang="en-US" sz="3200" kern="1200" dirty="0"/>
        </a:p>
      </dsp:txBody>
      <dsp:txXfrm>
        <a:off x="3354236" y="2286000"/>
        <a:ext cx="3230005" cy="1143000"/>
      </dsp:txXfrm>
    </dsp:sp>
    <dsp:sp modelId="{78E1600D-0DD9-6F46-BAEE-32C0ED4C9327}">
      <dsp:nvSpPr>
        <dsp:cNvPr id="0" name=""/>
        <dsp:cNvSpPr/>
      </dsp:nvSpPr>
      <dsp:spPr>
        <a:xfrm>
          <a:off x="1656413" y="3429000"/>
          <a:ext cx="6625652" cy="1143000"/>
        </a:xfrm>
        <a:prstGeom prst="trapezoid">
          <a:avLst>
            <a:gd name="adj" fmla="val 72459"/>
          </a:avLst>
        </a:prstGeom>
        <a:solidFill>
          <a:srgbClr val="BD98FE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Application</a:t>
          </a:r>
          <a:endParaRPr lang="en-US" sz="3200" kern="1200" dirty="0"/>
        </a:p>
      </dsp:txBody>
      <dsp:txXfrm>
        <a:off x="2815902" y="3429000"/>
        <a:ext cx="4306674" cy="1143000"/>
      </dsp:txXfrm>
    </dsp:sp>
    <dsp:sp modelId="{BBC5C5AB-640E-5C4A-BD01-716CAE9F3BBC}">
      <dsp:nvSpPr>
        <dsp:cNvPr id="0" name=""/>
        <dsp:cNvSpPr/>
      </dsp:nvSpPr>
      <dsp:spPr>
        <a:xfrm>
          <a:off x="828206" y="4572000"/>
          <a:ext cx="8282065" cy="1143000"/>
        </a:xfrm>
        <a:prstGeom prst="trapezoid">
          <a:avLst>
            <a:gd name="adj" fmla="val 72459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Comprehension</a:t>
          </a:r>
          <a:endParaRPr lang="en-US" sz="3200" kern="1200" dirty="0"/>
        </a:p>
      </dsp:txBody>
      <dsp:txXfrm>
        <a:off x="2277568" y="4572000"/>
        <a:ext cx="5383342" cy="1143000"/>
      </dsp:txXfrm>
    </dsp:sp>
    <dsp:sp modelId="{A6B50F21-2F47-F443-BB32-D4AC5EE25140}">
      <dsp:nvSpPr>
        <dsp:cNvPr id="0" name=""/>
        <dsp:cNvSpPr/>
      </dsp:nvSpPr>
      <dsp:spPr>
        <a:xfrm>
          <a:off x="0" y="5715000"/>
          <a:ext cx="9938479" cy="1143000"/>
        </a:xfrm>
        <a:prstGeom prst="trapezoid">
          <a:avLst>
            <a:gd name="adj" fmla="val 72459"/>
          </a:avLst>
        </a:prstGeom>
        <a:gradFill rotWithShape="0">
          <a:gsLst>
            <a:gs pos="0">
              <a:schemeClr val="accent1"/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Knowledge </a:t>
          </a:r>
          <a:endParaRPr lang="en-US" sz="1800" kern="1200" dirty="0"/>
        </a:p>
      </dsp:txBody>
      <dsp:txXfrm>
        <a:off x="1739233" y="5715000"/>
        <a:ext cx="6460011" cy="1143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C1C61-F663-4341-91C0-1DEF8590ACC6}" type="datetimeFigureOut">
              <a:rPr lang="en-US" smtClean="0"/>
              <a:t>1/5/16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19542-3589-0B4D-ADE7-099B21E65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08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19542-3589-0B4D-ADE7-099B21E652C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17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B8A9-3F2E-5B4E-BAE1-69F1FCA777EC}" type="datetimeFigureOut">
              <a:rPr lang="en-US" smtClean="0"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BC14-72C8-5B4E-8D3F-36BCAF8D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48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B8A9-3F2E-5B4E-BAE1-69F1FCA777EC}" type="datetimeFigureOut">
              <a:rPr lang="en-US" smtClean="0"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BC14-72C8-5B4E-8D3F-36BCAF8D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4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B8A9-3F2E-5B4E-BAE1-69F1FCA777EC}" type="datetimeFigureOut">
              <a:rPr lang="en-US" smtClean="0"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BC14-72C8-5B4E-8D3F-36BCAF8D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88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B8A9-3F2E-5B4E-BAE1-69F1FCA777EC}" type="datetimeFigureOut">
              <a:rPr lang="en-US" smtClean="0"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BC14-72C8-5B4E-8D3F-36BCAF8D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01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B8A9-3F2E-5B4E-BAE1-69F1FCA777EC}" type="datetimeFigureOut">
              <a:rPr lang="en-US" smtClean="0"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BC14-72C8-5B4E-8D3F-36BCAF8D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3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B8A9-3F2E-5B4E-BAE1-69F1FCA777EC}" type="datetimeFigureOut">
              <a:rPr lang="en-US" smtClean="0"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BC14-72C8-5B4E-8D3F-36BCAF8D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5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B8A9-3F2E-5B4E-BAE1-69F1FCA777EC}" type="datetimeFigureOut">
              <a:rPr lang="en-US" smtClean="0"/>
              <a:t>1/5/16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BC14-72C8-5B4E-8D3F-36BCAF8D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08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B8A9-3F2E-5B4E-BAE1-69F1FCA777EC}" type="datetimeFigureOut">
              <a:rPr lang="en-US" smtClean="0"/>
              <a:t>1/5/16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BC14-72C8-5B4E-8D3F-36BCAF8D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3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B8A9-3F2E-5B4E-BAE1-69F1FCA777EC}" type="datetimeFigureOut">
              <a:rPr lang="en-US" smtClean="0"/>
              <a:t>1/5/16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BC14-72C8-5B4E-8D3F-36BCAF8D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4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B8A9-3F2E-5B4E-BAE1-69F1FCA777EC}" type="datetimeFigureOut">
              <a:rPr lang="en-US" smtClean="0"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BC14-72C8-5B4E-8D3F-36BCAF8D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13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B8A9-3F2E-5B4E-BAE1-69F1FCA777EC}" type="datetimeFigureOut">
              <a:rPr lang="en-US" smtClean="0"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BC14-72C8-5B4E-8D3F-36BCAF8D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9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8B8A9-3F2E-5B4E-BAE1-69F1FCA777EC}" type="datetimeFigureOut">
              <a:rPr lang="en-US" smtClean="0"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9BC14-72C8-5B4E-8D3F-36BCAF8D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2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62173344"/>
              </p:ext>
            </p:extLst>
          </p:nvPr>
        </p:nvGraphicFramePr>
        <p:xfrm>
          <a:off x="0" y="0"/>
          <a:ext cx="12322121" cy="6860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4772" y="419726"/>
            <a:ext cx="2563319" cy="107721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Bloom’s Taxonomy</a:t>
            </a:r>
          </a:p>
        </p:txBody>
      </p:sp>
    </p:spTree>
    <p:extLst>
      <p:ext uri="{BB962C8B-B14F-4D97-AF65-F5344CB8AC3E}">
        <p14:creationId xmlns:p14="http://schemas.microsoft.com/office/powerpoint/2010/main" val="174528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48536682"/>
              </p:ext>
            </p:extLst>
          </p:nvPr>
        </p:nvGraphicFramePr>
        <p:xfrm>
          <a:off x="0" y="569627"/>
          <a:ext cx="9938479" cy="6288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44772" y="419726"/>
            <a:ext cx="2563319" cy="107721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Definition</a:t>
            </a:r>
          </a:p>
          <a:p>
            <a:pPr algn="ctr"/>
            <a:r>
              <a:rPr lang="en-US" sz="3200" b="1" dirty="0" smtClean="0"/>
              <a:t> Expansion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41233" y="569627"/>
            <a:ext cx="6450767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Creation of new ideas, predict, draw conclusions, relate knowledge across areas.</a:t>
            </a:r>
          </a:p>
          <a:p>
            <a:pPr algn="ctr"/>
            <a:r>
              <a:rPr lang="en-US" sz="2000" b="1" dirty="0" smtClean="0"/>
              <a:t>Sample Verbs: Integrate, Plan, Create, Compose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65692" y="1585290"/>
            <a:ext cx="5626308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Compare Ideas, assess value of theories, make informed choices, recognized subjectivity</a:t>
            </a:r>
          </a:p>
          <a:p>
            <a:pPr algn="ctr"/>
            <a:r>
              <a:rPr lang="en-US" sz="2000" b="1" dirty="0" smtClean="0"/>
              <a:t>Sample Verbs: Assess, Decide, Measure, Explain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05141" y="2600953"/>
            <a:ext cx="4786859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Identify patterns, identification of components, organization of parts</a:t>
            </a:r>
          </a:p>
          <a:p>
            <a:pPr algn="ctr"/>
            <a:r>
              <a:rPr lang="en-US" sz="2000" b="1" dirty="0" smtClean="0"/>
              <a:t>Sample Verbs: Analyze, Connect, Compare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79698" y="3616616"/>
            <a:ext cx="4112302" cy="1015663"/>
          </a:xfrm>
          <a:prstGeom prst="rect">
            <a:avLst/>
          </a:prstGeom>
          <a:solidFill>
            <a:srgbClr val="BD98FE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Use Information, use theories in applied settings, problem solve</a:t>
            </a:r>
          </a:p>
          <a:p>
            <a:pPr algn="ctr"/>
            <a:r>
              <a:rPr lang="en-US" sz="2000" b="1" dirty="0" smtClean="0"/>
              <a:t>Sample Verbs: Apply, Solve, Examine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59384" y="4632279"/>
            <a:ext cx="3632616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Understand information, Interpret facts</a:t>
            </a:r>
          </a:p>
          <a:p>
            <a:pPr algn="ctr"/>
            <a:r>
              <a:rPr lang="en-US" sz="2000" b="1" dirty="0" smtClean="0"/>
              <a:t>Sample Verbs: Describe, Discuss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03566" y="5655517"/>
            <a:ext cx="2388433" cy="1323439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Recall information</a:t>
            </a:r>
          </a:p>
          <a:p>
            <a:pPr algn="ctr"/>
            <a:r>
              <a:rPr lang="en-US" sz="2000" b="1" dirty="0" smtClean="0"/>
              <a:t>Sample Verbs: List, Define, Show, Name</a:t>
            </a:r>
          </a:p>
          <a:p>
            <a:pPr algn="ctr"/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3404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8232307"/>
              </p:ext>
            </p:extLst>
          </p:nvPr>
        </p:nvGraphicFramePr>
        <p:xfrm>
          <a:off x="-2833145" y="0"/>
          <a:ext cx="9938479" cy="6858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ight Brace 2"/>
          <p:cNvSpPr/>
          <p:nvPr/>
        </p:nvSpPr>
        <p:spPr>
          <a:xfrm>
            <a:off x="3702570" y="3429000"/>
            <a:ext cx="3132945" cy="3429000"/>
          </a:xfrm>
          <a:prstGeom prst="rightBrac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105335" y="4120384"/>
            <a:ext cx="4961748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Multiple-Choice tests tend to align well with these levels. Basic questions can align with Comprehension and Knowledge; Application questions may be scenario-based.</a:t>
            </a:r>
            <a:endParaRPr lang="en-US" sz="2800" dirty="0"/>
          </a:p>
        </p:txBody>
      </p:sp>
      <p:sp>
        <p:nvSpPr>
          <p:cNvPr id="14" name="Right Brace 13"/>
          <p:cNvSpPr/>
          <p:nvPr/>
        </p:nvSpPr>
        <p:spPr>
          <a:xfrm>
            <a:off x="3102966" y="2302218"/>
            <a:ext cx="3132945" cy="2253562"/>
          </a:xfrm>
          <a:prstGeom prst="rightBrac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363328" y="2141459"/>
            <a:ext cx="5696267" cy="181588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Student produces work (e.g., essays, presentations, short answer responses) evaluated via application of a rubric.</a:t>
            </a:r>
            <a:endParaRPr lang="en-US" sz="2800" dirty="0"/>
          </a:p>
        </p:txBody>
      </p:sp>
      <p:sp>
        <p:nvSpPr>
          <p:cNvPr id="16" name="Right Brace 15"/>
          <p:cNvSpPr/>
          <p:nvPr/>
        </p:nvSpPr>
        <p:spPr>
          <a:xfrm>
            <a:off x="1663904" y="24327"/>
            <a:ext cx="3132945" cy="3404671"/>
          </a:xfrm>
          <a:prstGeom prst="rightBrac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811834" y="106736"/>
            <a:ext cx="7247761" cy="181588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Student produces more complex work products (e.g., presentations, essays, designs, creations) or engages in a complex process (e.g., critique of other’s work). Evaluation via rubric.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9550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214</Words>
  <Application>Microsoft Macintosh PowerPoint</Application>
  <PresentationFormat>Widescreen</PresentationFormat>
  <Paragraphs>37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Good</dc:creator>
  <cp:lastModifiedBy>Megan Good</cp:lastModifiedBy>
  <cp:revision>12</cp:revision>
  <dcterms:created xsi:type="dcterms:W3CDTF">2016-01-05T20:16:40Z</dcterms:created>
  <dcterms:modified xsi:type="dcterms:W3CDTF">2016-01-05T21:25:19Z</dcterms:modified>
</cp:coreProperties>
</file>