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60" r:id="rId4"/>
    <p:sldId id="270" r:id="rId5"/>
    <p:sldId id="258" r:id="rId6"/>
    <p:sldId id="272" r:id="rId7"/>
    <p:sldId id="261" r:id="rId8"/>
    <p:sldId id="274" r:id="rId9"/>
    <p:sldId id="276" r:id="rId10"/>
    <p:sldId id="262" r:id="rId11"/>
    <p:sldId id="271" r:id="rId12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/>
    <p:restoredTop sz="98726" autoAdjust="0"/>
  </p:normalViewPr>
  <p:slideViewPr>
    <p:cSldViewPr>
      <p:cViewPr varScale="1">
        <p:scale>
          <a:sx n="129" d="100"/>
          <a:sy n="129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A57F5-DD85-4F5F-B953-6DE80BD86859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88EFCC-CC76-4D5A-98BD-C596DE60E407}">
      <dgm:prSet/>
      <dgm:spPr/>
      <dgm:t>
        <a:bodyPr/>
        <a:lstStyle/>
        <a:p>
          <a:r>
            <a:rPr lang="en-US"/>
            <a:t>Teacher preparation program</a:t>
          </a:r>
        </a:p>
      </dgm:t>
    </dgm:pt>
    <dgm:pt modelId="{FC946564-E47F-47EC-B1C1-B12360408795}" type="parTrans" cxnId="{9AA78E11-C2FE-4585-AC25-ADDE32F56127}">
      <dgm:prSet/>
      <dgm:spPr/>
      <dgm:t>
        <a:bodyPr/>
        <a:lstStyle/>
        <a:p>
          <a:endParaRPr lang="en-US"/>
        </a:p>
      </dgm:t>
    </dgm:pt>
    <dgm:pt modelId="{2D186056-A813-488F-8B19-D59A711C93AA}" type="sibTrans" cxnId="{9AA78E11-C2FE-4585-AC25-ADDE32F56127}">
      <dgm:prSet/>
      <dgm:spPr/>
      <dgm:t>
        <a:bodyPr/>
        <a:lstStyle/>
        <a:p>
          <a:endParaRPr lang="en-US"/>
        </a:p>
      </dgm:t>
    </dgm:pt>
    <dgm:pt modelId="{2F94943B-9A9B-47A1-B3CA-2BC38267C126}">
      <dgm:prSet/>
      <dgm:spPr/>
      <dgm:t>
        <a:bodyPr/>
        <a:lstStyle/>
        <a:p>
          <a:r>
            <a:rPr lang="en-US"/>
            <a:t>UG candidates</a:t>
          </a:r>
        </a:p>
      </dgm:t>
    </dgm:pt>
    <dgm:pt modelId="{32C82443-5D41-4A91-B740-67A41EE50887}" type="parTrans" cxnId="{E7638409-E241-47C2-8240-ECC369FA9488}">
      <dgm:prSet/>
      <dgm:spPr/>
      <dgm:t>
        <a:bodyPr/>
        <a:lstStyle/>
        <a:p>
          <a:endParaRPr lang="en-US"/>
        </a:p>
      </dgm:t>
    </dgm:pt>
    <dgm:pt modelId="{4ED7AE6F-DC55-4FDB-8D29-10B692EBB2A3}" type="sibTrans" cxnId="{E7638409-E241-47C2-8240-ECC369FA9488}">
      <dgm:prSet/>
      <dgm:spPr/>
      <dgm:t>
        <a:bodyPr/>
        <a:lstStyle/>
        <a:p>
          <a:endParaRPr lang="en-US"/>
        </a:p>
      </dgm:t>
    </dgm:pt>
    <dgm:pt modelId="{3CAE5EDE-5A1B-4B41-A145-236EC358D62B}">
      <dgm:prSet/>
      <dgm:spPr/>
      <dgm:t>
        <a:bodyPr/>
        <a:lstStyle/>
        <a:p>
          <a:r>
            <a:rPr lang="en-US"/>
            <a:t>Optional practicum (substitution for a local placement)</a:t>
          </a:r>
        </a:p>
      </dgm:t>
    </dgm:pt>
    <dgm:pt modelId="{0ED5831C-3199-4363-AC91-10C05BE09626}" type="parTrans" cxnId="{849B5CA9-6B68-4ABB-820F-6E955EAD370E}">
      <dgm:prSet/>
      <dgm:spPr/>
      <dgm:t>
        <a:bodyPr/>
        <a:lstStyle/>
        <a:p>
          <a:endParaRPr lang="en-US"/>
        </a:p>
      </dgm:t>
    </dgm:pt>
    <dgm:pt modelId="{C9043740-7807-4D98-A592-173A48A62172}" type="sibTrans" cxnId="{849B5CA9-6B68-4ABB-820F-6E955EAD370E}">
      <dgm:prSet/>
      <dgm:spPr/>
      <dgm:t>
        <a:bodyPr/>
        <a:lstStyle/>
        <a:p>
          <a:endParaRPr lang="en-US"/>
        </a:p>
      </dgm:t>
    </dgm:pt>
    <dgm:pt modelId="{D12D784A-29AB-DB48-B1F7-C9EF683BE581}" type="pres">
      <dgm:prSet presAssocID="{780A57F5-DD85-4F5F-B953-6DE80BD86859}" presName="outerComposite" presStyleCnt="0">
        <dgm:presLayoutVars>
          <dgm:chMax val="5"/>
          <dgm:dir/>
          <dgm:resizeHandles val="exact"/>
        </dgm:presLayoutVars>
      </dgm:prSet>
      <dgm:spPr/>
    </dgm:pt>
    <dgm:pt modelId="{A319AF56-215B-684F-B027-71C64C0A7531}" type="pres">
      <dgm:prSet presAssocID="{780A57F5-DD85-4F5F-B953-6DE80BD86859}" presName="dummyMaxCanvas" presStyleCnt="0">
        <dgm:presLayoutVars/>
      </dgm:prSet>
      <dgm:spPr/>
    </dgm:pt>
    <dgm:pt modelId="{31F387CF-26B7-D249-9DB6-8C90E7C986EA}" type="pres">
      <dgm:prSet presAssocID="{780A57F5-DD85-4F5F-B953-6DE80BD86859}" presName="ThreeNodes_1" presStyleLbl="node1" presStyleIdx="0" presStyleCnt="3">
        <dgm:presLayoutVars>
          <dgm:bulletEnabled val="1"/>
        </dgm:presLayoutVars>
      </dgm:prSet>
      <dgm:spPr/>
    </dgm:pt>
    <dgm:pt modelId="{342CEA58-3DD3-8A45-A77E-D29BFE343C18}" type="pres">
      <dgm:prSet presAssocID="{780A57F5-DD85-4F5F-B953-6DE80BD86859}" presName="ThreeNodes_2" presStyleLbl="node1" presStyleIdx="1" presStyleCnt="3">
        <dgm:presLayoutVars>
          <dgm:bulletEnabled val="1"/>
        </dgm:presLayoutVars>
      </dgm:prSet>
      <dgm:spPr/>
    </dgm:pt>
    <dgm:pt modelId="{729DEC47-AB21-C54A-BE41-9E12C0C2F2E6}" type="pres">
      <dgm:prSet presAssocID="{780A57F5-DD85-4F5F-B953-6DE80BD86859}" presName="ThreeNodes_3" presStyleLbl="node1" presStyleIdx="2" presStyleCnt="3">
        <dgm:presLayoutVars>
          <dgm:bulletEnabled val="1"/>
        </dgm:presLayoutVars>
      </dgm:prSet>
      <dgm:spPr/>
    </dgm:pt>
    <dgm:pt modelId="{AB313BFE-561D-4540-84A4-C7B85F2ABA3F}" type="pres">
      <dgm:prSet presAssocID="{780A57F5-DD85-4F5F-B953-6DE80BD86859}" presName="ThreeConn_1-2" presStyleLbl="fgAccFollowNode1" presStyleIdx="0" presStyleCnt="2">
        <dgm:presLayoutVars>
          <dgm:bulletEnabled val="1"/>
        </dgm:presLayoutVars>
      </dgm:prSet>
      <dgm:spPr/>
    </dgm:pt>
    <dgm:pt modelId="{A0030DD2-966D-204D-B5B6-777E601F3172}" type="pres">
      <dgm:prSet presAssocID="{780A57F5-DD85-4F5F-B953-6DE80BD86859}" presName="ThreeConn_2-3" presStyleLbl="fgAccFollowNode1" presStyleIdx="1" presStyleCnt="2">
        <dgm:presLayoutVars>
          <dgm:bulletEnabled val="1"/>
        </dgm:presLayoutVars>
      </dgm:prSet>
      <dgm:spPr/>
    </dgm:pt>
    <dgm:pt modelId="{5567E389-704B-E34C-8194-16E6578C1B19}" type="pres">
      <dgm:prSet presAssocID="{780A57F5-DD85-4F5F-B953-6DE80BD86859}" presName="ThreeNodes_1_text" presStyleLbl="node1" presStyleIdx="2" presStyleCnt="3">
        <dgm:presLayoutVars>
          <dgm:bulletEnabled val="1"/>
        </dgm:presLayoutVars>
      </dgm:prSet>
      <dgm:spPr/>
    </dgm:pt>
    <dgm:pt modelId="{F6F620A9-5172-5A46-86D9-DC107829B186}" type="pres">
      <dgm:prSet presAssocID="{780A57F5-DD85-4F5F-B953-6DE80BD86859}" presName="ThreeNodes_2_text" presStyleLbl="node1" presStyleIdx="2" presStyleCnt="3">
        <dgm:presLayoutVars>
          <dgm:bulletEnabled val="1"/>
        </dgm:presLayoutVars>
      </dgm:prSet>
      <dgm:spPr/>
    </dgm:pt>
    <dgm:pt modelId="{AEA18867-297F-0F4A-BA0E-5C9F2B7A813C}" type="pres">
      <dgm:prSet presAssocID="{780A57F5-DD85-4F5F-B953-6DE80BD8685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A0A0803-841C-2D43-AB3D-85795923A881}" type="presOf" srcId="{3CAE5EDE-5A1B-4B41-A145-236EC358D62B}" destId="{AEA18867-297F-0F4A-BA0E-5C9F2B7A813C}" srcOrd="1" destOrd="0" presId="urn:microsoft.com/office/officeart/2005/8/layout/vProcess5"/>
    <dgm:cxn modelId="{E7638409-E241-47C2-8240-ECC369FA9488}" srcId="{780A57F5-DD85-4F5F-B953-6DE80BD86859}" destId="{2F94943B-9A9B-47A1-B3CA-2BC38267C126}" srcOrd="1" destOrd="0" parTransId="{32C82443-5D41-4A91-B740-67A41EE50887}" sibTransId="{4ED7AE6F-DC55-4FDB-8D29-10B692EBB2A3}"/>
    <dgm:cxn modelId="{E7FAD109-53BC-AB4B-A5D7-05BAE4FAE792}" type="presOf" srcId="{2D186056-A813-488F-8B19-D59A711C93AA}" destId="{AB313BFE-561D-4540-84A4-C7B85F2ABA3F}" srcOrd="0" destOrd="0" presId="urn:microsoft.com/office/officeart/2005/8/layout/vProcess5"/>
    <dgm:cxn modelId="{358BCE0D-7430-E147-9E37-82798569042B}" type="presOf" srcId="{2F94943B-9A9B-47A1-B3CA-2BC38267C126}" destId="{342CEA58-3DD3-8A45-A77E-D29BFE343C18}" srcOrd="0" destOrd="0" presId="urn:microsoft.com/office/officeart/2005/8/layout/vProcess5"/>
    <dgm:cxn modelId="{9AA78E11-C2FE-4585-AC25-ADDE32F56127}" srcId="{780A57F5-DD85-4F5F-B953-6DE80BD86859}" destId="{3F88EFCC-CC76-4D5A-98BD-C596DE60E407}" srcOrd="0" destOrd="0" parTransId="{FC946564-E47F-47EC-B1C1-B12360408795}" sibTransId="{2D186056-A813-488F-8B19-D59A711C93AA}"/>
    <dgm:cxn modelId="{22B27956-E956-944B-96A4-7CC737F5B1D3}" type="presOf" srcId="{3F88EFCC-CC76-4D5A-98BD-C596DE60E407}" destId="{5567E389-704B-E34C-8194-16E6578C1B19}" srcOrd="1" destOrd="0" presId="urn:microsoft.com/office/officeart/2005/8/layout/vProcess5"/>
    <dgm:cxn modelId="{E899C55D-4B2B-294E-A054-FC6931FE756A}" type="presOf" srcId="{2F94943B-9A9B-47A1-B3CA-2BC38267C126}" destId="{F6F620A9-5172-5A46-86D9-DC107829B186}" srcOrd="1" destOrd="0" presId="urn:microsoft.com/office/officeart/2005/8/layout/vProcess5"/>
    <dgm:cxn modelId="{849B5CA9-6B68-4ABB-820F-6E955EAD370E}" srcId="{780A57F5-DD85-4F5F-B953-6DE80BD86859}" destId="{3CAE5EDE-5A1B-4B41-A145-236EC358D62B}" srcOrd="2" destOrd="0" parTransId="{0ED5831C-3199-4363-AC91-10C05BE09626}" sibTransId="{C9043740-7807-4D98-A592-173A48A62172}"/>
    <dgm:cxn modelId="{183924B4-4335-2B41-A526-9B0D9C4A993E}" type="presOf" srcId="{3F88EFCC-CC76-4D5A-98BD-C596DE60E407}" destId="{31F387CF-26B7-D249-9DB6-8C90E7C986EA}" srcOrd="0" destOrd="0" presId="urn:microsoft.com/office/officeart/2005/8/layout/vProcess5"/>
    <dgm:cxn modelId="{11BAFEC3-FDDE-CA45-9B6D-C65A7CC46254}" type="presOf" srcId="{780A57F5-DD85-4F5F-B953-6DE80BD86859}" destId="{D12D784A-29AB-DB48-B1F7-C9EF683BE581}" srcOrd="0" destOrd="0" presId="urn:microsoft.com/office/officeart/2005/8/layout/vProcess5"/>
    <dgm:cxn modelId="{9A0556D0-3CE7-E341-B4B3-FAE1D101D96C}" type="presOf" srcId="{3CAE5EDE-5A1B-4B41-A145-236EC358D62B}" destId="{729DEC47-AB21-C54A-BE41-9E12C0C2F2E6}" srcOrd="0" destOrd="0" presId="urn:microsoft.com/office/officeart/2005/8/layout/vProcess5"/>
    <dgm:cxn modelId="{8DCC59EF-3CF5-0D4A-9CE6-B688CEDEDEBE}" type="presOf" srcId="{4ED7AE6F-DC55-4FDB-8D29-10B692EBB2A3}" destId="{A0030DD2-966D-204D-B5B6-777E601F3172}" srcOrd="0" destOrd="0" presId="urn:microsoft.com/office/officeart/2005/8/layout/vProcess5"/>
    <dgm:cxn modelId="{C117D2F1-6E21-BE4F-B010-6CC0737F8E1D}" type="presParOf" srcId="{D12D784A-29AB-DB48-B1F7-C9EF683BE581}" destId="{A319AF56-215B-684F-B027-71C64C0A7531}" srcOrd="0" destOrd="0" presId="urn:microsoft.com/office/officeart/2005/8/layout/vProcess5"/>
    <dgm:cxn modelId="{6FB9A18B-F5C9-444C-BA1F-DDF1E054D0DE}" type="presParOf" srcId="{D12D784A-29AB-DB48-B1F7-C9EF683BE581}" destId="{31F387CF-26B7-D249-9DB6-8C90E7C986EA}" srcOrd="1" destOrd="0" presId="urn:microsoft.com/office/officeart/2005/8/layout/vProcess5"/>
    <dgm:cxn modelId="{84367978-0ED5-0643-9DE5-88F663C55ACA}" type="presParOf" srcId="{D12D784A-29AB-DB48-B1F7-C9EF683BE581}" destId="{342CEA58-3DD3-8A45-A77E-D29BFE343C18}" srcOrd="2" destOrd="0" presId="urn:microsoft.com/office/officeart/2005/8/layout/vProcess5"/>
    <dgm:cxn modelId="{36ACF11D-83FE-6E40-83CB-E4DA975ED808}" type="presParOf" srcId="{D12D784A-29AB-DB48-B1F7-C9EF683BE581}" destId="{729DEC47-AB21-C54A-BE41-9E12C0C2F2E6}" srcOrd="3" destOrd="0" presId="urn:microsoft.com/office/officeart/2005/8/layout/vProcess5"/>
    <dgm:cxn modelId="{5E12BB59-B406-1344-A686-76E3588324FB}" type="presParOf" srcId="{D12D784A-29AB-DB48-B1F7-C9EF683BE581}" destId="{AB313BFE-561D-4540-84A4-C7B85F2ABA3F}" srcOrd="4" destOrd="0" presId="urn:microsoft.com/office/officeart/2005/8/layout/vProcess5"/>
    <dgm:cxn modelId="{AA9B4885-D3B0-1246-AEC9-889349A10BE5}" type="presParOf" srcId="{D12D784A-29AB-DB48-B1F7-C9EF683BE581}" destId="{A0030DD2-966D-204D-B5B6-777E601F3172}" srcOrd="5" destOrd="0" presId="urn:microsoft.com/office/officeart/2005/8/layout/vProcess5"/>
    <dgm:cxn modelId="{169AC16E-DD69-ED41-9DB3-88494AA1D236}" type="presParOf" srcId="{D12D784A-29AB-DB48-B1F7-C9EF683BE581}" destId="{5567E389-704B-E34C-8194-16E6578C1B19}" srcOrd="6" destOrd="0" presId="urn:microsoft.com/office/officeart/2005/8/layout/vProcess5"/>
    <dgm:cxn modelId="{4C690A7B-3745-E14F-858D-8CF05E9CAB97}" type="presParOf" srcId="{D12D784A-29AB-DB48-B1F7-C9EF683BE581}" destId="{F6F620A9-5172-5A46-86D9-DC107829B186}" srcOrd="7" destOrd="0" presId="urn:microsoft.com/office/officeart/2005/8/layout/vProcess5"/>
    <dgm:cxn modelId="{8F3B79B4-AFDA-F646-905E-04FE2BFC8AC2}" type="presParOf" srcId="{D12D784A-29AB-DB48-B1F7-C9EF683BE581}" destId="{AEA18867-297F-0F4A-BA0E-5C9F2B7A81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140E0-2A3F-4EF6-BD74-40FC7B82EB78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0DE2E40-2486-4E1D-A0AB-FBE8FF6F1CFB}">
      <dgm:prSet/>
      <dgm:spPr/>
      <dgm:t>
        <a:bodyPr/>
        <a:lstStyle/>
        <a:p>
          <a:r>
            <a:rPr lang="en-US"/>
            <a:t>Unproductive </a:t>
          </a:r>
        </a:p>
      </dgm:t>
    </dgm:pt>
    <dgm:pt modelId="{B3008B63-BC64-4BCE-920E-617B2DC66569}" type="parTrans" cxnId="{793EC669-0CCA-4E11-9A7B-E57A76FA0A89}">
      <dgm:prSet/>
      <dgm:spPr/>
      <dgm:t>
        <a:bodyPr/>
        <a:lstStyle/>
        <a:p>
          <a:endParaRPr lang="en-US"/>
        </a:p>
      </dgm:t>
    </dgm:pt>
    <dgm:pt modelId="{7D5F6FAD-1C58-411B-A237-08C0BD624FD5}" type="sibTrans" cxnId="{793EC669-0CCA-4E11-9A7B-E57A76FA0A89}">
      <dgm:prSet/>
      <dgm:spPr/>
      <dgm:t>
        <a:bodyPr/>
        <a:lstStyle/>
        <a:p>
          <a:endParaRPr lang="en-US"/>
        </a:p>
      </dgm:t>
    </dgm:pt>
    <dgm:pt modelId="{22C4B60B-40AE-4DAC-91FF-EB7DB94B7695}">
      <dgm:prSet/>
      <dgm:spPr/>
      <dgm:t>
        <a:bodyPr/>
        <a:lstStyle/>
        <a:p>
          <a:r>
            <a:rPr lang="en-US"/>
            <a:t>mainly descriptive without very much analysis, usually listing ideas rather than connecting ideas.</a:t>
          </a:r>
        </a:p>
      </dgm:t>
    </dgm:pt>
    <dgm:pt modelId="{35FDA0C9-18B7-4506-8664-8EC502F7D6E4}" type="parTrans" cxnId="{2434DC54-829E-4620-AC81-D2673E319146}">
      <dgm:prSet/>
      <dgm:spPr/>
      <dgm:t>
        <a:bodyPr/>
        <a:lstStyle/>
        <a:p>
          <a:endParaRPr lang="en-US"/>
        </a:p>
      </dgm:t>
    </dgm:pt>
    <dgm:pt modelId="{40648BCC-DCB6-492E-86A7-8FF23D806D88}" type="sibTrans" cxnId="{2434DC54-829E-4620-AC81-D2673E319146}">
      <dgm:prSet/>
      <dgm:spPr/>
      <dgm:t>
        <a:bodyPr/>
        <a:lstStyle/>
        <a:p>
          <a:endParaRPr lang="en-US"/>
        </a:p>
      </dgm:t>
    </dgm:pt>
    <dgm:pt modelId="{D7006F28-3F66-4F26-B7A6-62E005287A2F}">
      <dgm:prSet/>
      <dgm:spPr/>
      <dgm:t>
        <a:bodyPr/>
        <a:lstStyle/>
        <a:p>
          <a:r>
            <a:rPr lang="en-US"/>
            <a:t>Productive </a:t>
          </a:r>
        </a:p>
      </dgm:t>
    </dgm:pt>
    <dgm:pt modelId="{5090C702-3C95-4036-AE0E-3B10FAA6481F}" type="parTrans" cxnId="{D3134539-E200-43B6-A6E2-000CF00AB26D}">
      <dgm:prSet/>
      <dgm:spPr/>
      <dgm:t>
        <a:bodyPr/>
        <a:lstStyle/>
        <a:p>
          <a:endParaRPr lang="en-US"/>
        </a:p>
      </dgm:t>
    </dgm:pt>
    <dgm:pt modelId="{CBEFD6FD-41E2-43F1-93F8-25D230B4F7D0}" type="sibTrans" cxnId="{D3134539-E200-43B6-A6E2-000CF00AB26D}">
      <dgm:prSet/>
      <dgm:spPr/>
      <dgm:t>
        <a:bodyPr/>
        <a:lstStyle/>
        <a:p>
          <a:endParaRPr lang="en-US"/>
        </a:p>
      </dgm:t>
    </dgm:pt>
    <dgm:pt modelId="{4615F81C-84CC-4354-8ED4-EBAE930A9CA7}">
      <dgm:prSet/>
      <dgm:spPr/>
      <dgm:t>
        <a:bodyPr/>
        <a:lstStyle/>
        <a:p>
          <a:r>
            <a:rPr lang="en-US"/>
            <a:t>to promote effective learning and involves questioning assumptions and seeing things in many ways.</a:t>
          </a:r>
        </a:p>
      </dgm:t>
    </dgm:pt>
    <dgm:pt modelId="{3506AD2C-6806-4C42-9141-91D28C0A4846}" type="parTrans" cxnId="{C1A9A181-749B-4254-A5D1-4EB5FBDDC610}">
      <dgm:prSet/>
      <dgm:spPr/>
      <dgm:t>
        <a:bodyPr/>
        <a:lstStyle/>
        <a:p>
          <a:endParaRPr lang="en-US"/>
        </a:p>
      </dgm:t>
    </dgm:pt>
    <dgm:pt modelId="{230B3B54-1985-4063-8B12-A3B293EB5328}" type="sibTrans" cxnId="{C1A9A181-749B-4254-A5D1-4EB5FBDDC610}">
      <dgm:prSet/>
      <dgm:spPr/>
      <dgm:t>
        <a:bodyPr/>
        <a:lstStyle/>
        <a:p>
          <a:endParaRPr lang="en-US"/>
        </a:p>
      </dgm:t>
    </dgm:pt>
    <dgm:pt modelId="{8F6E829E-26B6-B949-A6AE-9747DE7FB289}" type="pres">
      <dgm:prSet presAssocID="{454140E0-2A3F-4EF6-BD74-40FC7B82EB78}" presName="linear" presStyleCnt="0">
        <dgm:presLayoutVars>
          <dgm:dir/>
          <dgm:animLvl val="lvl"/>
          <dgm:resizeHandles val="exact"/>
        </dgm:presLayoutVars>
      </dgm:prSet>
      <dgm:spPr/>
    </dgm:pt>
    <dgm:pt modelId="{E1983AFD-585D-AD41-9DAA-58F59582E9CF}" type="pres">
      <dgm:prSet presAssocID="{60DE2E40-2486-4E1D-A0AB-FBE8FF6F1CFB}" presName="parentLin" presStyleCnt="0"/>
      <dgm:spPr/>
    </dgm:pt>
    <dgm:pt modelId="{3F82B226-CA61-7346-826D-84A489F8FDCE}" type="pres">
      <dgm:prSet presAssocID="{60DE2E40-2486-4E1D-A0AB-FBE8FF6F1CFB}" presName="parentLeftMargin" presStyleLbl="node1" presStyleIdx="0" presStyleCnt="2"/>
      <dgm:spPr/>
    </dgm:pt>
    <dgm:pt modelId="{711FF4E1-BF62-0D42-A406-29D6F0C9C558}" type="pres">
      <dgm:prSet presAssocID="{60DE2E40-2486-4E1D-A0AB-FBE8FF6F1C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052B43-E432-964D-9ED9-5E89092E51E8}" type="pres">
      <dgm:prSet presAssocID="{60DE2E40-2486-4E1D-A0AB-FBE8FF6F1CFB}" presName="negativeSpace" presStyleCnt="0"/>
      <dgm:spPr/>
    </dgm:pt>
    <dgm:pt modelId="{40D6012D-8E20-5F4F-999B-B3D6887944AE}" type="pres">
      <dgm:prSet presAssocID="{60DE2E40-2486-4E1D-A0AB-FBE8FF6F1CFB}" presName="childText" presStyleLbl="conFgAcc1" presStyleIdx="0" presStyleCnt="2">
        <dgm:presLayoutVars>
          <dgm:bulletEnabled val="1"/>
        </dgm:presLayoutVars>
      </dgm:prSet>
      <dgm:spPr/>
    </dgm:pt>
    <dgm:pt modelId="{55EF3D28-97ED-AF4F-81B2-567F550AA2BD}" type="pres">
      <dgm:prSet presAssocID="{7D5F6FAD-1C58-411B-A237-08C0BD624FD5}" presName="spaceBetweenRectangles" presStyleCnt="0"/>
      <dgm:spPr/>
    </dgm:pt>
    <dgm:pt modelId="{97590916-EAF1-024A-A517-22063848A6AF}" type="pres">
      <dgm:prSet presAssocID="{D7006F28-3F66-4F26-B7A6-62E005287A2F}" presName="parentLin" presStyleCnt="0"/>
      <dgm:spPr/>
    </dgm:pt>
    <dgm:pt modelId="{E5463FD7-8512-6746-85E4-E807E8B852F6}" type="pres">
      <dgm:prSet presAssocID="{D7006F28-3F66-4F26-B7A6-62E005287A2F}" presName="parentLeftMargin" presStyleLbl="node1" presStyleIdx="0" presStyleCnt="2"/>
      <dgm:spPr/>
    </dgm:pt>
    <dgm:pt modelId="{29243FFC-E1E9-C448-87AA-1A6BF944921F}" type="pres">
      <dgm:prSet presAssocID="{D7006F28-3F66-4F26-B7A6-62E005287A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7878AB-E5A8-ED4C-8EEE-4C6D24964F27}" type="pres">
      <dgm:prSet presAssocID="{D7006F28-3F66-4F26-B7A6-62E005287A2F}" presName="negativeSpace" presStyleCnt="0"/>
      <dgm:spPr/>
    </dgm:pt>
    <dgm:pt modelId="{FC3E2F87-6BA2-8841-944A-01F0928A0710}" type="pres">
      <dgm:prSet presAssocID="{D7006F28-3F66-4F26-B7A6-62E005287A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557F34-111B-1B4F-A608-1E0B9848BA80}" type="presOf" srcId="{60DE2E40-2486-4E1D-A0AB-FBE8FF6F1CFB}" destId="{3F82B226-CA61-7346-826D-84A489F8FDCE}" srcOrd="0" destOrd="0" presId="urn:microsoft.com/office/officeart/2005/8/layout/list1"/>
    <dgm:cxn modelId="{D3134539-E200-43B6-A6E2-000CF00AB26D}" srcId="{454140E0-2A3F-4EF6-BD74-40FC7B82EB78}" destId="{D7006F28-3F66-4F26-B7A6-62E005287A2F}" srcOrd="1" destOrd="0" parTransId="{5090C702-3C95-4036-AE0E-3B10FAA6481F}" sibTransId="{CBEFD6FD-41E2-43F1-93F8-25D230B4F7D0}"/>
    <dgm:cxn modelId="{2434DC54-829E-4620-AC81-D2673E319146}" srcId="{60DE2E40-2486-4E1D-A0AB-FBE8FF6F1CFB}" destId="{22C4B60B-40AE-4DAC-91FF-EB7DB94B7695}" srcOrd="0" destOrd="0" parTransId="{35FDA0C9-18B7-4506-8664-8EC502F7D6E4}" sibTransId="{40648BCC-DCB6-492E-86A7-8FF23D806D88}"/>
    <dgm:cxn modelId="{DCD6EC5E-5679-3147-ADA3-E0F22B9A1A75}" type="presOf" srcId="{454140E0-2A3F-4EF6-BD74-40FC7B82EB78}" destId="{8F6E829E-26B6-B949-A6AE-9747DE7FB289}" srcOrd="0" destOrd="0" presId="urn:microsoft.com/office/officeart/2005/8/layout/list1"/>
    <dgm:cxn modelId="{793EC669-0CCA-4E11-9A7B-E57A76FA0A89}" srcId="{454140E0-2A3F-4EF6-BD74-40FC7B82EB78}" destId="{60DE2E40-2486-4E1D-A0AB-FBE8FF6F1CFB}" srcOrd="0" destOrd="0" parTransId="{B3008B63-BC64-4BCE-920E-617B2DC66569}" sibTransId="{7D5F6FAD-1C58-411B-A237-08C0BD624FD5}"/>
    <dgm:cxn modelId="{58851371-372B-4747-B995-A38BEC2DCB69}" type="presOf" srcId="{D7006F28-3F66-4F26-B7A6-62E005287A2F}" destId="{29243FFC-E1E9-C448-87AA-1A6BF944921F}" srcOrd="1" destOrd="0" presId="urn:microsoft.com/office/officeart/2005/8/layout/list1"/>
    <dgm:cxn modelId="{C1A9A181-749B-4254-A5D1-4EB5FBDDC610}" srcId="{D7006F28-3F66-4F26-B7A6-62E005287A2F}" destId="{4615F81C-84CC-4354-8ED4-EBAE930A9CA7}" srcOrd="0" destOrd="0" parTransId="{3506AD2C-6806-4C42-9141-91D28C0A4846}" sibTransId="{230B3B54-1985-4063-8B12-A3B293EB5328}"/>
    <dgm:cxn modelId="{D8EADA85-F98C-B844-A774-65931D36972A}" type="presOf" srcId="{4615F81C-84CC-4354-8ED4-EBAE930A9CA7}" destId="{FC3E2F87-6BA2-8841-944A-01F0928A0710}" srcOrd="0" destOrd="0" presId="urn:microsoft.com/office/officeart/2005/8/layout/list1"/>
    <dgm:cxn modelId="{B2E7A795-7A98-9648-AD1A-1F498B5AF325}" type="presOf" srcId="{22C4B60B-40AE-4DAC-91FF-EB7DB94B7695}" destId="{40D6012D-8E20-5F4F-999B-B3D6887944AE}" srcOrd="0" destOrd="0" presId="urn:microsoft.com/office/officeart/2005/8/layout/list1"/>
    <dgm:cxn modelId="{B9AD86A5-BA18-FB4D-892B-D29D2E8DE1DC}" type="presOf" srcId="{D7006F28-3F66-4F26-B7A6-62E005287A2F}" destId="{E5463FD7-8512-6746-85E4-E807E8B852F6}" srcOrd="0" destOrd="0" presId="urn:microsoft.com/office/officeart/2005/8/layout/list1"/>
    <dgm:cxn modelId="{F3DB99A9-5918-C744-9116-FC57038CB127}" type="presOf" srcId="{60DE2E40-2486-4E1D-A0AB-FBE8FF6F1CFB}" destId="{711FF4E1-BF62-0D42-A406-29D6F0C9C558}" srcOrd="1" destOrd="0" presId="urn:microsoft.com/office/officeart/2005/8/layout/list1"/>
    <dgm:cxn modelId="{52C69846-F4CF-3341-93F6-9145FBCC5EA1}" type="presParOf" srcId="{8F6E829E-26B6-B949-A6AE-9747DE7FB289}" destId="{E1983AFD-585D-AD41-9DAA-58F59582E9CF}" srcOrd="0" destOrd="0" presId="urn:microsoft.com/office/officeart/2005/8/layout/list1"/>
    <dgm:cxn modelId="{CA38FE3E-C300-7F4E-911D-33BAF4F94F7B}" type="presParOf" srcId="{E1983AFD-585D-AD41-9DAA-58F59582E9CF}" destId="{3F82B226-CA61-7346-826D-84A489F8FDCE}" srcOrd="0" destOrd="0" presId="urn:microsoft.com/office/officeart/2005/8/layout/list1"/>
    <dgm:cxn modelId="{BD0AC3B7-58BE-5740-A548-7409C2FB5F06}" type="presParOf" srcId="{E1983AFD-585D-AD41-9DAA-58F59582E9CF}" destId="{711FF4E1-BF62-0D42-A406-29D6F0C9C558}" srcOrd="1" destOrd="0" presId="urn:microsoft.com/office/officeart/2005/8/layout/list1"/>
    <dgm:cxn modelId="{17812582-5575-AE4B-B69D-1BC9CE77ED0A}" type="presParOf" srcId="{8F6E829E-26B6-B949-A6AE-9747DE7FB289}" destId="{16052B43-E432-964D-9ED9-5E89092E51E8}" srcOrd="1" destOrd="0" presId="urn:microsoft.com/office/officeart/2005/8/layout/list1"/>
    <dgm:cxn modelId="{95DF22B5-5D83-7A41-92DB-D97CF10B3305}" type="presParOf" srcId="{8F6E829E-26B6-B949-A6AE-9747DE7FB289}" destId="{40D6012D-8E20-5F4F-999B-B3D6887944AE}" srcOrd="2" destOrd="0" presId="urn:microsoft.com/office/officeart/2005/8/layout/list1"/>
    <dgm:cxn modelId="{7C90E30C-4D7C-2E48-B4AF-52CD6C7B1E6C}" type="presParOf" srcId="{8F6E829E-26B6-B949-A6AE-9747DE7FB289}" destId="{55EF3D28-97ED-AF4F-81B2-567F550AA2BD}" srcOrd="3" destOrd="0" presId="urn:microsoft.com/office/officeart/2005/8/layout/list1"/>
    <dgm:cxn modelId="{9E34E841-7426-184B-A484-648E1952CDEA}" type="presParOf" srcId="{8F6E829E-26B6-B949-A6AE-9747DE7FB289}" destId="{97590916-EAF1-024A-A517-22063848A6AF}" srcOrd="4" destOrd="0" presId="urn:microsoft.com/office/officeart/2005/8/layout/list1"/>
    <dgm:cxn modelId="{3F307ECA-ACDC-A145-B883-69342873722E}" type="presParOf" srcId="{97590916-EAF1-024A-A517-22063848A6AF}" destId="{E5463FD7-8512-6746-85E4-E807E8B852F6}" srcOrd="0" destOrd="0" presId="urn:microsoft.com/office/officeart/2005/8/layout/list1"/>
    <dgm:cxn modelId="{FEBD3827-B322-1D47-8DBE-5604276097E8}" type="presParOf" srcId="{97590916-EAF1-024A-A517-22063848A6AF}" destId="{29243FFC-E1E9-C448-87AA-1A6BF944921F}" srcOrd="1" destOrd="0" presId="urn:microsoft.com/office/officeart/2005/8/layout/list1"/>
    <dgm:cxn modelId="{020650A1-84A4-514C-94DD-33CA06C6AF39}" type="presParOf" srcId="{8F6E829E-26B6-B949-A6AE-9747DE7FB289}" destId="{887878AB-E5A8-ED4C-8EEE-4C6D24964F27}" srcOrd="5" destOrd="0" presId="urn:microsoft.com/office/officeart/2005/8/layout/list1"/>
    <dgm:cxn modelId="{779EC6B1-DC28-074A-AE62-0C4683913BF2}" type="presParOf" srcId="{8F6E829E-26B6-B949-A6AE-9747DE7FB289}" destId="{FC3E2F87-6BA2-8841-944A-01F0928A071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076CC-1763-4206-93CC-2A566135A15B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E4144C-8AFB-45A1-B05F-4C7EFE55851C}">
      <dgm:prSet/>
      <dgm:spPr/>
      <dgm:t>
        <a:bodyPr/>
        <a:lstStyle/>
        <a:p>
          <a:r>
            <a:rPr lang="en-US"/>
            <a:t>Urban education training and teaching</a:t>
          </a:r>
        </a:p>
      </dgm:t>
    </dgm:pt>
    <dgm:pt modelId="{DE8C3706-1D3F-400E-8545-0A63C2C27669}" type="parTrans" cxnId="{B9FCDCBE-F06B-498E-921A-16929C7BB8D6}">
      <dgm:prSet/>
      <dgm:spPr/>
      <dgm:t>
        <a:bodyPr/>
        <a:lstStyle/>
        <a:p>
          <a:endParaRPr lang="en-US"/>
        </a:p>
      </dgm:t>
    </dgm:pt>
    <dgm:pt modelId="{29CD0F8F-A767-4879-B705-05C36AAF2F26}" type="sibTrans" cxnId="{B9FCDCBE-F06B-498E-921A-16929C7BB8D6}">
      <dgm:prSet/>
      <dgm:spPr/>
      <dgm:t>
        <a:bodyPr/>
        <a:lstStyle/>
        <a:p>
          <a:endParaRPr lang="en-US"/>
        </a:p>
      </dgm:t>
    </dgm:pt>
    <dgm:pt modelId="{0C1D810F-67F7-4063-864C-AC40FAE0F4FB}">
      <dgm:prSet/>
      <dgm:spPr/>
      <dgm:t>
        <a:bodyPr/>
        <a:lstStyle/>
        <a:p>
          <a:r>
            <a:rPr lang="en-US"/>
            <a:t>Cultural perspective</a:t>
          </a:r>
        </a:p>
      </dgm:t>
    </dgm:pt>
    <dgm:pt modelId="{6D43F4AF-A9AC-4A0B-A57B-88B401ABF432}" type="parTrans" cxnId="{584278B2-E159-4112-9A92-317EBC135D15}">
      <dgm:prSet/>
      <dgm:spPr/>
      <dgm:t>
        <a:bodyPr/>
        <a:lstStyle/>
        <a:p>
          <a:endParaRPr lang="en-US"/>
        </a:p>
      </dgm:t>
    </dgm:pt>
    <dgm:pt modelId="{CC75002D-DA2C-4A86-A236-6EB8CD76C6E5}" type="sibTrans" cxnId="{584278B2-E159-4112-9A92-317EBC135D15}">
      <dgm:prSet/>
      <dgm:spPr/>
      <dgm:t>
        <a:bodyPr/>
        <a:lstStyle/>
        <a:p>
          <a:endParaRPr lang="en-US"/>
        </a:p>
      </dgm:t>
    </dgm:pt>
    <dgm:pt modelId="{27E8E40B-22BC-4E22-8CD9-1B4B7FA191DD}">
      <dgm:prSet/>
      <dgm:spPr/>
      <dgm:t>
        <a:bodyPr/>
        <a:lstStyle/>
        <a:p>
          <a:r>
            <a:rPr lang="en-US"/>
            <a:t>Collaboration defined</a:t>
          </a:r>
        </a:p>
      </dgm:t>
    </dgm:pt>
    <dgm:pt modelId="{51043FDF-B73A-4CE4-B6FB-0D4F6097FDB6}" type="parTrans" cxnId="{15719D02-9844-44A7-8D95-1093AC63266D}">
      <dgm:prSet/>
      <dgm:spPr/>
      <dgm:t>
        <a:bodyPr/>
        <a:lstStyle/>
        <a:p>
          <a:endParaRPr lang="en-US"/>
        </a:p>
      </dgm:t>
    </dgm:pt>
    <dgm:pt modelId="{7133A62D-0C21-4C08-B716-F41A5ECDA74F}" type="sibTrans" cxnId="{15719D02-9844-44A7-8D95-1093AC63266D}">
      <dgm:prSet/>
      <dgm:spPr/>
      <dgm:t>
        <a:bodyPr/>
        <a:lstStyle/>
        <a:p>
          <a:endParaRPr lang="en-US"/>
        </a:p>
      </dgm:t>
    </dgm:pt>
    <dgm:pt modelId="{36101EC9-0D4B-5A42-A0A0-4A37DFD8FCF1}" type="pres">
      <dgm:prSet presAssocID="{38C076CC-1763-4206-93CC-2A566135A15B}" presName="vert0" presStyleCnt="0">
        <dgm:presLayoutVars>
          <dgm:dir/>
          <dgm:animOne val="branch"/>
          <dgm:animLvl val="lvl"/>
        </dgm:presLayoutVars>
      </dgm:prSet>
      <dgm:spPr/>
    </dgm:pt>
    <dgm:pt modelId="{C263E8AC-7F97-9543-9ABC-81DEFCF6ADD4}" type="pres">
      <dgm:prSet presAssocID="{B5E4144C-8AFB-45A1-B05F-4C7EFE55851C}" presName="thickLine" presStyleLbl="alignNode1" presStyleIdx="0" presStyleCnt="3"/>
      <dgm:spPr/>
    </dgm:pt>
    <dgm:pt modelId="{16140B7E-45EC-0149-9860-71DEFAD6E8E1}" type="pres">
      <dgm:prSet presAssocID="{B5E4144C-8AFB-45A1-B05F-4C7EFE55851C}" presName="horz1" presStyleCnt="0"/>
      <dgm:spPr/>
    </dgm:pt>
    <dgm:pt modelId="{BE50AFE2-C5D6-C440-ACA1-5B52E47DA0C0}" type="pres">
      <dgm:prSet presAssocID="{B5E4144C-8AFB-45A1-B05F-4C7EFE55851C}" presName="tx1" presStyleLbl="revTx" presStyleIdx="0" presStyleCnt="3"/>
      <dgm:spPr/>
    </dgm:pt>
    <dgm:pt modelId="{22C1F9A1-352F-7240-A44B-6590AD4860BF}" type="pres">
      <dgm:prSet presAssocID="{B5E4144C-8AFB-45A1-B05F-4C7EFE55851C}" presName="vert1" presStyleCnt="0"/>
      <dgm:spPr/>
    </dgm:pt>
    <dgm:pt modelId="{0F449DAB-C6B5-864B-AECA-C9E748259881}" type="pres">
      <dgm:prSet presAssocID="{0C1D810F-67F7-4063-864C-AC40FAE0F4FB}" presName="thickLine" presStyleLbl="alignNode1" presStyleIdx="1" presStyleCnt="3"/>
      <dgm:spPr/>
    </dgm:pt>
    <dgm:pt modelId="{56C68C1A-202D-BD4E-80C2-DC16EE405F27}" type="pres">
      <dgm:prSet presAssocID="{0C1D810F-67F7-4063-864C-AC40FAE0F4FB}" presName="horz1" presStyleCnt="0"/>
      <dgm:spPr/>
    </dgm:pt>
    <dgm:pt modelId="{5977721D-39AB-F24F-A1B4-B68A43C08C16}" type="pres">
      <dgm:prSet presAssocID="{0C1D810F-67F7-4063-864C-AC40FAE0F4FB}" presName="tx1" presStyleLbl="revTx" presStyleIdx="1" presStyleCnt="3"/>
      <dgm:spPr/>
    </dgm:pt>
    <dgm:pt modelId="{D61425A4-DDAF-2F42-B147-93E814BB6E36}" type="pres">
      <dgm:prSet presAssocID="{0C1D810F-67F7-4063-864C-AC40FAE0F4FB}" presName="vert1" presStyleCnt="0"/>
      <dgm:spPr/>
    </dgm:pt>
    <dgm:pt modelId="{90B2F102-9644-6D4F-9274-7D1E405249B6}" type="pres">
      <dgm:prSet presAssocID="{27E8E40B-22BC-4E22-8CD9-1B4B7FA191DD}" presName="thickLine" presStyleLbl="alignNode1" presStyleIdx="2" presStyleCnt="3"/>
      <dgm:spPr/>
    </dgm:pt>
    <dgm:pt modelId="{C1BC1FDE-77E3-E04F-BA91-C774D4DD8C87}" type="pres">
      <dgm:prSet presAssocID="{27E8E40B-22BC-4E22-8CD9-1B4B7FA191DD}" presName="horz1" presStyleCnt="0"/>
      <dgm:spPr/>
    </dgm:pt>
    <dgm:pt modelId="{A74620EE-01FE-0841-BCB2-2343BD695DE1}" type="pres">
      <dgm:prSet presAssocID="{27E8E40B-22BC-4E22-8CD9-1B4B7FA191DD}" presName="tx1" presStyleLbl="revTx" presStyleIdx="2" presStyleCnt="3"/>
      <dgm:spPr/>
    </dgm:pt>
    <dgm:pt modelId="{6CAEFC3D-FB27-6544-86FD-C6C83BE5956B}" type="pres">
      <dgm:prSet presAssocID="{27E8E40B-22BC-4E22-8CD9-1B4B7FA191DD}" presName="vert1" presStyleCnt="0"/>
      <dgm:spPr/>
    </dgm:pt>
  </dgm:ptLst>
  <dgm:cxnLst>
    <dgm:cxn modelId="{15719D02-9844-44A7-8D95-1093AC63266D}" srcId="{38C076CC-1763-4206-93CC-2A566135A15B}" destId="{27E8E40B-22BC-4E22-8CD9-1B4B7FA191DD}" srcOrd="2" destOrd="0" parTransId="{51043FDF-B73A-4CE4-B6FB-0D4F6097FDB6}" sibTransId="{7133A62D-0C21-4C08-B716-F41A5ECDA74F}"/>
    <dgm:cxn modelId="{0AEDED64-64F2-F441-A119-E81AC9B483A7}" type="presOf" srcId="{27E8E40B-22BC-4E22-8CD9-1B4B7FA191DD}" destId="{A74620EE-01FE-0841-BCB2-2343BD695DE1}" srcOrd="0" destOrd="0" presId="urn:microsoft.com/office/officeart/2008/layout/LinedList"/>
    <dgm:cxn modelId="{584278B2-E159-4112-9A92-317EBC135D15}" srcId="{38C076CC-1763-4206-93CC-2A566135A15B}" destId="{0C1D810F-67F7-4063-864C-AC40FAE0F4FB}" srcOrd="1" destOrd="0" parTransId="{6D43F4AF-A9AC-4A0B-A57B-88B401ABF432}" sibTransId="{CC75002D-DA2C-4A86-A236-6EB8CD76C6E5}"/>
    <dgm:cxn modelId="{B9FCDCBE-F06B-498E-921A-16929C7BB8D6}" srcId="{38C076CC-1763-4206-93CC-2A566135A15B}" destId="{B5E4144C-8AFB-45A1-B05F-4C7EFE55851C}" srcOrd="0" destOrd="0" parTransId="{DE8C3706-1D3F-400E-8545-0A63C2C27669}" sibTransId="{29CD0F8F-A767-4879-B705-05C36AAF2F26}"/>
    <dgm:cxn modelId="{2DBB6FC5-C853-C340-9D5D-E0A88D7EC117}" type="presOf" srcId="{38C076CC-1763-4206-93CC-2A566135A15B}" destId="{36101EC9-0D4B-5A42-A0A0-4A37DFD8FCF1}" srcOrd="0" destOrd="0" presId="urn:microsoft.com/office/officeart/2008/layout/LinedList"/>
    <dgm:cxn modelId="{D7A4EDDD-A17A-5641-BE1F-7BF41AD00576}" type="presOf" srcId="{0C1D810F-67F7-4063-864C-AC40FAE0F4FB}" destId="{5977721D-39AB-F24F-A1B4-B68A43C08C16}" srcOrd="0" destOrd="0" presId="urn:microsoft.com/office/officeart/2008/layout/LinedList"/>
    <dgm:cxn modelId="{FD1597F2-B919-CE47-B61D-C0445D61E076}" type="presOf" srcId="{B5E4144C-8AFB-45A1-B05F-4C7EFE55851C}" destId="{BE50AFE2-C5D6-C440-ACA1-5B52E47DA0C0}" srcOrd="0" destOrd="0" presId="urn:microsoft.com/office/officeart/2008/layout/LinedList"/>
    <dgm:cxn modelId="{4971B57D-8BFE-A448-B0A2-83F16AE17E79}" type="presParOf" srcId="{36101EC9-0D4B-5A42-A0A0-4A37DFD8FCF1}" destId="{C263E8AC-7F97-9543-9ABC-81DEFCF6ADD4}" srcOrd="0" destOrd="0" presId="urn:microsoft.com/office/officeart/2008/layout/LinedList"/>
    <dgm:cxn modelId="{6C389A8D-6DC1-514A-8CB5-CB6647FCA8AD}" type="presParOf" srcId="{36101EC9-0D4B-5A42-A0A0-4A37DFD8FCF1}" destId="{16140B7E-45EC-0149-9860-71DEFAD6E8E1}" srcOrd="1" destOrd="0" presId="urn:microsoft.com/office/officeart/2008/layout/LinedList"/>
    <dgm:cxn modelId="{0CD92543-8512-514D-A107-190A7F7657EC}" type="presParOf" srcId="{16140B7E-45EC-0149-9860-71DEFAD6E8E1}" destId="{BE50AFE2-C5D6-C440-ACA1-5B52E47DA0C0}" srcOrd="0" destOrd="0" presId="urn:microsoft.com/office/officeart/2008/layout/LinedList"/>
    <dgm:cxn modelId="{B79FE8EE-7299-F540-A135-5DB525940A53}" type="presParOf" srcId="{16140B7E-45EC-0149-9860-71DEFAD6E8E1}" destId="{22C1F9A1-352F-7240-A44B-6590AD4860BF}" srcOrd="1" destOrd="0" presId="urn:microsoft.com/office/officeart/2008/layout/LinedList"/>
    <dgm:cxn modelId="{60FCD1E3-DCE5-4142-A58E-A62590D4686C}" type="presParOf" srcId="{36101EC9-0D4B-5A42-A0A0-4A37DFD8FCF1}" destId="{0F449DAB-C6B5-864B-AECA-C9E748259881}" srcOrd="2" destOrd="0" presId="urn:microsoft.com/office/officeart/2008/layout/LinedList"/>
    <dgm:cxn modelId="{1DE90BD7-5BFE-FB44-8F56-DFEAE89DB600}" type="presParOf" srcId="{36101EC9-0D4B-5A42-A0A0-4A37DFD8FCF1}" destId="{56C68C1A-202D-BD4E-80C2-DC16EE405F27}" srcOrd="3" destOrd="0" presId="urn:microsoft.com/office/officeart/2008/layout/LinedList"/>
    <dgm:cxn modelId="{B456086B-D2B6-294C-B691-532B8FABDAF1}" type="presParOf" srcId="{56C68C1A-202D-BD4E-80C2-DC16EE405F27}" destId="{5977721D-39AB-F24F-A1B4-B68A43C08C16}" srcOrd="0" destOrd="0" presId="urn:microsoft.com/office/officeart/2008/layout/LinedList"/>
    <dgm:cxn modelId="{CFF57DF3-E1D7-9C47-82FE-4C37C0ED911E}" type="presParOf" srcId="{56C68C1A-202D-BD4E-80C2-DC16EE405F27}" destId="{D61425A4-DDAF-2F42-B147-93E814BB6E36}" srcOrd="1" destOrd="0" presId="urn:microsoft.com/office/officeart/2008/layout/LinedList"/>
    <dgm:cxn modelId="{87078982-0D2F-4A43-8027-28937BBAA3B6}" type="presParOf" srcId="{36101EC9-0D4B-5A42-A0A0-4A37DFD8FCF1}" destId="{90B2F102-9644-6D4F-9274-7D1E405249B6}" srcOrd="4" destOrd="0" presId="urn:microsoft.com/office/officeart/2008/layout/LinedList"/>
    <dgm:cxn modelId="{8342F3FD-02A2-2B44-BDBB-280C478C25BB}" type="presParOf" srcId="{36101EC9-0D4B-5A42-A0A0-4A37DFD8FCF1}" destId="{C1BC1FDE-77E3-E04F-BA91-C774D4DD8C87}" srcOrd="5" destOrd="0" presId="urn:microsoft.com/office/officeart/2008/layout/LinedList"/>
    <dgm:cxn modelId="{C26C8D0A-DF23-E143-9F2A-B12CFA78C205}" type="presParOf" srcId="{C1BC1FDE-77E3-E04F-BA91-C774D4DD8C87}" destId="{A74620EE-01FE-0841-BCB2-2343BD695DE1}" srcOrd="0" destOrd="0" presId="urn:microsoft.com/office/officeart/2008/layout/LinedList"/>
    <dgm:cxn modelId="{08130B54-9D85-C947-8A98-D8FA9ADB1DC1}" type="presParOf" srcId="{C1BC1FDE-77E3-E04F-BA91-C774D4DD8C87}" destId="{6CAEFC3D-FB27-6544-86FD-C6C83BE595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387CF-26B7-D249-9DB6-8C90E7C986EA}">
      <dsp:nvSpPr>
        <dsp:cNvPr id="0" name=""/>
        <dsp:cNvSpPr/>
      </dsp:nvSpPr>
      <dsp:spPr>
        <a:xfrm>
          <a:off x="0" y="0"/>
          <a:ext cx="5480148" cy="11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Teacher preparation program</a:t>
          </a:r>
        </a:p>
      </dsp:txBody>
      <dsp:txXfrm>
        <a:off x="34105" y="34105"/>
        <a:ext cx="4223636" cy="1096221"/>
      </dsp:txXfrm>
    </dsp:sp>
    <dsp:sp modelId="{342CEA58-3DD3-8A45-A77E-D29BFE343C18}">
      <dsp:nvSpPr>
        <dsp:cNvPr id="0" name=""/>
        <dsp:cNvSpPr/>
      </dsp:nvSpPr>
      <dsp:spPr>
        <a:xfrm>
          <a:off x="483542" y="1358502"/>
          <a:ext cx="5480148" cy="11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UG candidates</a:t>
          </a:r>
        </a:p>
      </dsp:txBody>
      <dsp:txXfrm>
        <a:off x="517647" y="1392607"/>
        <a:ext cx="4171516" cy="1096221"/>
      </dsp:txXfrm>
    </dsp:sp>
    <dsp:sp modelId="{729DEC47-AB21-C54A-BE41-9E12C0C2F2E6}">
      <dsp:nvSpPr>
        <dsp:cNvPr id="0" name=""/>
        <dsp:cNvSpPr/>
      </dsp:nvSpPr>
      <dsp:spPr>
        <a:xfrm>
          <a:off x="967085" y="2717005"/>
          <a:ext cx="5480148" cy="1164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Optional practicum (substitution for a local placement)</a:t>
          </a:r>
        </a:p>
      </dsp:txBody>
      <dsp:txXfrm>
        <a:off x="1001190" y="2751110"/>
        <a:ext cx="4171516" cy="1096221"/>
      </dsp:txXfrm>
    </dsp:sp>
    <dsp:sp modelId="{AB313BFE-561D-4540-84A4-C7B85F2ABA3F}">
      <dsp:nvSpPr>
        <dsp:cNvPr id="0" name=""/>
        <dsp:cNvSpPr/>
      </dsp:nvSpPr>
      <dsp:spPr>
        <a:xfrm>
          <a:off x="4723268" y="88302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93566" y="883026"/>
        <a:ext cx="416284" cy="569552"/>
      </dsp:txXfrm>
    </dsp:sp>
    <dsp:sp modelId="{A0030DD2-966D-204D-B5B6-777E601F3172}">
      <dsp:nvSpPr>
        <dsp:cNvPr id="0" name=""/>
        <dsp:cNvSpPr/>
      </dsp:nvSpPr>
      <dsp:spPr>
        <a:xfrm>
          <a:off x="5206811" y="223376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77109" y="2233766"/>
        <a:ext cx="416284" cy="569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6012D-8E20-5F4F-999B-B3D6887944AE}">
      <dsp:nvSpPr>
        <dsp:cNvPr id="0" name=""/>
        <dsp:cNvSpPr/>
      </dsp:nvSpPr>
      <dsp:spPr>
        <a:xfrm>
          <a:off x="0" y="430207"/>
          <a:ext cx="4992577" cy="196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479" tIns="499872" rIns="38747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mainly descriptive without very much analysis, usually listing ideas rather than connecting ideas.</a:t>
          </a:r>
        </a:p>
      </dsp:txBody>
      <dsp:txXfrm>
        <a:off x="0" y="430207"/>
        <a:ext cx="4992577" cy="1965600"/>
      </dsp:txXfrm>
    </dsp:sp>
    <dsp:sp modelId="{711FF4E1-BF62-0D42-A406-29D6F0C9C558}">
      <dsp:nvSpPr>
        <dsp:cNvPr id="0" name=""/>
        <dsp:cNvSpPr/>
      </dsp:nvSpPr>
      <dsp:spPr>
        <a:xfrm>
          <a:off x="249628" y="75967"/>
          <a:ext cx="3494803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95" tIns="0" rIns="1320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Unproductive </a:t>
          </a:r>
        </a:p>
      </dsp:txBody>
      <dsp:txXfrm>
        <a:off x="284213" y="110552"/>
        <a:ext cx="3425633" cy="639310"/>
      </dsp:txXfrm>
    </dsp:sp>
    <dsp:sp modelId="{FC3E2F87-6BA2-8841-944A-01F0928A0710}">
      <dsp:nvSpPr>
        <dsp:cNvPr id="0" name=""/>
        <dsp:cNvSpPr/>
      </dsp:nvSpPr>
      <dsp:spPr>
        <a:xfrm>
          <a:off x="0" y="2879647"/>
          <a:ext cx="4992577" cy="196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479" tIns="499872" rIns="38747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to promote effective learning and involves questioning assumptions and seeing things in many ways.</a:t>
          </a:r>
        </a:p>
      </dsp:txBody>
      <dsp:txXfrm>
        <a:off x="0" y="2879647"/>
        <a:ext cx="4992577" cy="1965600"/>
      </dsp:txXfrm>
    </dsp:sp>
    <dsp:sp modelId="{29243FFC-E1E9-C448-87AA-1A6BF944921F}">
      <dsp:nvSpPr>
        <dsp:cNvPr id="0" name=""/>
        <dsp:cNvSpPr/>
      </dsp:nvSpPr>
      <dsp:spPr>
        <a:xfrm>
          <a:off x="249628" y="2525407"/>
          <a:ext cx="3494803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95" tIns="0" rIns="13209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Productive </a:t>
          </a:r>
        </a:p>
      </dsp:txBody>
      <dsp:txXfrm>
        <a:off x="284213" y="2559992"/>
        <a:ext cx="3425633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E8AC-7F97-9543-9ABC-81DEFCF6ADD4}">
      <dsp:nvSpPr>
        <dsp:cNvPr id="0" name=""/>
        <dsp:cNvSpPr/>
      </dsp:nvSpPr>
      <dsp:spPr>
        <a:xfrm>
          <a:off x="0" y="1998"/>
          <a:ext cx="7213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0AFE2-C5D6-C440-ACA1-5B52E47DA0C0}">
      <dsp:nvSpPr>
        <dsp:cNvPr id="0" name=""/>
        <dsp:cNvSpPr/>
      </dsp:nvSpPr>
      <dsp:spPr>
        <a:xfrm>
          <a:off x="0" y="1998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Urban education training and teaching</a:t>
          </a:r>
        </a:p>
      </dsp:txBody>
      <dsp:txXfrm>
        <a:off x="0" y="1998"/>
        <a:ext cx="7213600" cy="1363161"/>
      </dsp:txXfrm>
    </dsp:sp>
    <dsp:sp modelId="{0F449DAB-C6B5-864B-AECA-C9E748259881}">
      <dsp:nvSpPr>
        <dsp:cNvPr id="0" name=""/>
        <dsp:cNvSpPr/>
      </dsp:nvSpPr>
      <dsp:spPr>
        <a:xfrm>
          <a:off x="0" y="1365160"/>
          <a:ext cx="7213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7721D-39AB-F24F-A1B4-B68A43C08C16}">
      <dsp:nvSpPr>
        <dsp:cNvPr id="0" name=""/>
        <dsp:cNvSpPr/>
      </dsp:nvSpPr>
      <dsp:spPr>
        <a:xfrm>
          <a:off x="0" y="1365160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Cultural perspective</a:t>
          </a:r>
        </a:p>
      </dsp:txBody>
      <dsp:txXfrm>
        <a:off x="0" y="1365160"/>
        <a:ext cx="7213600" cy="1363161"/>
      </dsp:txXfrm>
    </dsp:sp>
    <dsp:sp modelId="{90B2F102-9644-6D4F-9274-7D1E405249B6}">
      <dsp:nvSpPr>
        <dsp:cNvPr id="0" name=""/>
        <dsp:cNvSpPr/>
      </dsp:nvSpPr>
      <dsp:spPr>
        <a:xfrm>
          <a:off x="0" y="2728321"/>
          <a:ext cx="7213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620EE-01FE-0841-BCB2-2343BD695DE1}">
      <dsp:nvSpPr>
        <dsp:cNvPr id="0" name=""/>
        <dsp:cNvSpPr/>
      </dsp:nvSpPr>
      <dsp:spPr>
        <a:xfrm>
          <a:off x="0" y="2728321"/>
          <a:ext cx="7213600" cy="13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Collaboration defined</a:t>
          </a:r>
        </a:p>
      </dsp:txBody>
      <dsp:txXfrm>
        <a:off x="0" y="2728321"/>
        <a:ext cx="7213600" cy="136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KDP Convo Orlando Florida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10/23/2015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Kristina DeWitt kdewitt@liberty.edu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4FA8-3EBF-47C2-9F4E-BAF01C8A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6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KDP Convo Orlando Florida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10/23/2015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Kristina DeWitt kdewitt@liberty.edu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A7536-8C7F-4394-956D-527CBEE6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94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Article: Island Experiences:</a:t>
            </a:r>
            <a:r>
              <a:rPr lang="en-US" baseline="0" dirty="0"/>
              <a:t> Training Pre-Service Teachers Abroad</a:t>
            </a:r>
          </a:p>
          <a:p>
            <a:r>
              <a:rPr lang="en-US" baseline="0" dirty="0"/>
              <a:t>Kristina DeWitt, Ph.D.</a:t>
            </a:r>
          </a:p>
          <a:p>
            <a:r>
              <a:rPr lang="en-US" baseline="0" dirty="0"/>
              <a:t>Liberty University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360980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43783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289434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263662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30727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26385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117784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96154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A7536-8C7F-4394-956D-527CBEE6D8B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Kristina DeWitt kdewitt@liberty.edu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KDP Convo Orlando Florida 2015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10/23/2015</a:t>
            </a:r>
          </a:p>
        </p:txBody>
      </p:sp>
    </p:spTree>
    <p:extLst>
      <p:ext uri="{BB962C8B-B14F-4D97-AF65-F5344CB8AC3E}">
        <p14:creationId xmlns:p14="http://schemas.microsoft.com/office/powerpoint/2010/main" val="354588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02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9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1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28F9F-A9B0-45ED-916C-DD6F294D806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E4609B-A8BB-4F9D-842B-8911E31C2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BAbIMBly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dewitt@liberty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8" y="2334119"/>
            <a:ext cx="2460460" cy="246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46FE32-1927-2F47-8BF2-7F052DEA0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78133"/>
            <a:ext cx="3619901" cy="2875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How Pre-service Teachers Reflective: Practice From An International Teaching Experience </a:t>
            </a:r>
            <a:r>
              <a:rPr lang="en-US" sz="2200" b="1" u="sng" dirty="0"/>
              <a:t>Impacts</a:t>
            </a:r>
            <a:r>
              <a:rPr lang="en-US" sz="2200" b="1" dirty="0"/>
              <a:t> Their Own Perspectives Of A Diverse Learning Experiences</a:t>
            </a:r>
            <a:endParaRPr lang="en-US" sz="2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0300" y="4453667"/>
            <a:ext cx="3251601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Kristina DeWitt, Ph. D.</a:t>
            </a:r>
          </a:p>
          <a:p>
            <a:pPr>
              <a:lnSpc>
                <a:spcPct val="90000"/>
              </a:lnSpc>
            </a:pPr>
            <a:r>
              <a:rPr lang="en-US"/>
              <a:t>Liberty University</a:t>
            </a:r>
          </a:p>
        </p:txBody>
      </p:sp>
    </p:spTree>
    <p:extLst>
      <p:ext uri="{BB962C8B-B14F-4D97-AF65-F5344CB8AC3E}">
        <p14:creationId xmlns:p14="http://schemas.microsoft.com/office/powerpoint/2010/main" val="267561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5" y="-1"/>
            <a:ext cx="514350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en-US" dirty="0"/>
              <a:t>Dr. Kristina DeWitt</a:t>
            </a:r>
          </a:p>
          <a:p>
            <a:pPr lvl="1"/>
            <a:r>
              <a:rPr lang="en-US" dirty="0">
                <a:hlinkClick r:id="rId4"/>
              </a:rPr>
              <a:t>kdewitt@liberty.edu</a:t>
            </a:r>
            <a:endParaRPr lang="en-US" dirty="0"/>
          </a:p>
          <a:p>
            <a:pPr marL="514350" indent="-457200"/>
            <a:r>
              <a:rPr lang="en-US" dirty="0"/>
              <a:t>Thanks to Mrs. Ann Gooden for continued support.</a:t>
            </a:r>
          </a:p>
        </p:txBody>
      </p:sp>
    </p:spTree>
    <p:extLst>
      <p:ext uri="{BB962C8B-B14F-4D97-AF65-F5344CB8AC3E}">
        <p14:creationId xmlns:p14="http://schemas.microsoft.com/office/powerpoint/2010/main" val="360964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449763"/>
          </a:xfrm>
        </p:spPr>
        <p:txBody>
          <a:bodyPr>
            <a:noAutofit/>
          </a:bodyPr>
          <a:lstStyle/>
          <a:p>
            <a:r>
              <a:rPr lang="en-US" sz="1600" dirty="0"/>
              <a:t>Davis, E.A. (2006). Characterizing Productive Reflection Among </a:t>
            </a:r>
            <a:r>
              <a:rPr lang="en-US" sz="1600" dirty="0" err="1"/>
              <a:t>Preservice</a:t>
            </a:r>
            <a:r>
              <a:rPr lang="en-US" sz="1600" dirty="0"/>
              <a:t> Elementary Teachers. Teaching and Teacher Education, 22, 281-301.</a:t>
            </a:r>
          </a:p>
          <a:p>
            <a:r>
              <a:rPr lang="en-US" sz="1600" dirty="0"/>
              <a:t>Dewey, J. (1933). How we think, A Restatement of the Relation of Reflective Thinking. Boston: Heath and Company.</a:t>
            </a:r>
          </a:p>
          <a:p>
            <a:r>
              <a:rPr lang="en-US" sz="1600" dirty="0" err="1"/>
              <a:t>Garmon</a:t>
            </a:r>
            <a:r>
              <a:rPr lang="en-US" sz="1600" dirty="0"/>
              <a:t>, M. A. (2001). The benefits of dialogue journals: What prospective teachers say. </a:t>
            </a:r>
            <a:r>
              <a:rPr lang="en-US" sz="1600" i="1" dirty="0"/>
              <a:t>Teacher Education Quarterly, 31</a:t>
            </a:r>
            <a:r>
              <a:rPr lang="en-US" sz="1600" dirty="0"/>
              <a:t>(3), 73-97.</a:t>
            </a:r>
          </a:p>
          <a:p>
            <a:r>
              <a:rPr lang="en-US" sz="1600" dirty="0"/>
              <a:t>Hoover, L. (1994). Reflective writing as a window on </a:t>
            </a:r>
            <a:r>
              <a:rPr lang="en-US" sz="1600" dirty="0" err="1"/>
              <a:t>preservice</a:t>
            </a:r>
            <a:r>
              <a:rPr lang="en-US" sz="1600" dirty="0"/>
              <a:t> teachers’ though processes. </a:t>
            </a:r>
            <a:r>
              <a:rPr lang="en-US" sz="1600" i="1" dirty="0"/>
              <a:t>Teaching and Teacher Education, 10</a:t>
            </a:r>
            <a:r>
              <a:rPr lang="en-US" sz="1600" dirty="0"/>
              <a:t>(1), 83093.</a:t>
            </a:r>
          </a:p>
          <a:p>
            <a:r>
              <a:rPr lang="en-US" sz="1600" dirty="0"/>
              <a:t>Lee, I. (2004). Using dialogue journals as a multi-purpose tool for of dialogue journals for </a:t>
            </a:r>
            <a:r>
              <a:rPr lang="en-US" sz="1600" dirty="0" err="1"/>
              <a:t>preservice</a:t>
            </a:r>
            <a:r>
              <a:rPr lang="en-US" sz="1600" dirty="0"/>
              <a:t> teachers: How effective is it? </a:t>
            </a:r>
            <a:r>
              <a:rPr lang="en-US" sz="1600" i="1" dirty="0"/>
              <a:t>Teacher Education Quarterly, </a:t>
            </a:r>
            <a:r>
              <a:rPr lang="en-US" sz="1600" dirty="0"/>
              <a:t>28(4), 37-50.</a:t>
            </a:r>
          </a:p>
          <a:p>
            <a:r>
              <a:rPr lang="en-US" sz="1600" dirty="0"/>
              <a:t>Johnston, B. (2000). Investigating dialogue journal in language teacher education: The teacher educator as learner. In K. E. Johnston (Ed.). </a:t>
            </a:r>
            <a:r>
              <a:rPr lang="en-US" sz="1600" i="1" dirty="0"/>
              <a:t>Teacher Education </a:t>
            </a:r>
            <a:r>
              <a:rPr lang="en-US" sz="1600" dirty="0"/>
              <a:t>(pp. 157-173). Alexandria, VA:  Teaching English to Speakers of Other Languages.</a:t>
            </a:r>
          </a:p>
          <a:p>
            <a:r>
              <a:rPr lang="en-US" sz="1600" dirty="0" err="1"/>
              <a:t>Staton</a:t>
            </a:r>
            <a:r>
              <a:rPr lang="en-US" sz="1600" dirty="0"/>
              <a:t>, J. (1988). ERIC/RCS Report: Dialogue journals. </a:t>
            </a:r>
            <a:r>
              <a:rPr lang="en-US" sz="1600" i="1" dirty="0"/>
              <a:t>Language Arts, 65, </a:t>
            </a:r>
            <a:r>
              <a:rPr lang="en-US" sz="1600" dirty="0"/>
              <a:t>198-201.</a:t>
            </a:r>
          </a:p>
        </p:txBody>
      </p:sp>
    </p:spTree>
    <p:extLst>
      <p:ext uri="{BB962C8B-B14F-4D97-AF65-F5344CB8AC3E}">
        <p14:creationId xmlns:p14="http://schemas.microsoft.com/office/powerpoint/2010/main" val="179002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A316-33FA-C744-8748-8003C347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1C63F5F-F324-4D3F-B9B0-228D2585D6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86790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69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What We Will Discuss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2842022" cy="1894218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2915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D27C4C-8BB9-824D-9611-157DD3BD786A}"/>
              </a:ext>
            </a:extLst>
          </p:cNvPr>
          <p:cNvSpPr/>
          <p:nvPr/>
        </p:nvSpPr>
        <p:spPr>
          <a:xfrm>
            <a:off x="685800" y="973604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Monitor, evaluate &amp; modify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Reflection and Extended thinking </a:t>
            </a:r>
          </a:p>
        </p:txBody>
      </p:sp>
    </p:spTree>
    <p:extLst>
      <p:ext uri="{BB962C8B-B14F-4D97-AF65-F5344CB8AC3E}">
        <p14:creationId xmlns:p14="http://schemas.microsoft.com/office/powerpoint/2010/main" val="84919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458200" cy="1077080"/>
          </a:xfrm>
        </p:spPr>
        <p:txBody>
          <a:bodyPr>
            <a:normAutofit fontScale="90000"/>
          </a:bodyPr>
          <a:lstStyle/>
          <a:p>
            <a:r>
              <a:rPr lang="en-US" dirty="0"/>
              <a:t>Our Global Impact</a:t>
            </a:r>
            <a:br>
              <a:rPr lang="en-US" dirty="0"/>
            </a:br>
            <a:r>
              <a:rPr lang="en-US" dirty="0"/>
              <a:t>How To Monitor, Evaluate &amp; Modify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0367"/>
            <a:ext cx="4343400" cy="32554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/>
              <a:t>Dispositions</a:t>
            </a:r>
          </a:p>
          <a:p>
            <a:r>
              <a:rPr lang="en-US" sz="2800" dirty="0"/>
              <a:t>Monitor and adjust</a:t>
            </a:r>
          </a:p>
          <a:p>
            <a:pPr lvl="1"/>
            <a:r>
              <a:rPr lang="en-US" sz="1800" dirty="0"/>
              <a:t>Thinking on your feet</a:t>
            </a:r>
          </a:p>
          <a:p>
            <a:r>
              <a:rPr lang="en-US" sz="2800" dirty="0"/>
              <a:t>Flexibility</a:t>
            </a:r>
          </a:p>
          <a:p>
            <a:pPr lvl="1"/>
            <a:r>
              <a:rPr lang="en-US" sz="1800" dirty="0"/>
              <a:t>Changing the lesson to meet the needs of the students</a:t>
            </a:r>
          </a:p>
          <a:p>
            <a:r>
              <a:rPr lang="en-US" sz="2800" dirty="0"/>
              <a:t>Peer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3505200"/>
            <a:ext cx="4038600" cy="304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dirty="0"/>
              <a:t>Adjusting to culture</a:t>
            </a:r>
          </a:p>
          <a:p>
            <a:r>
              <a:rPr lang="en-US" sz="2800" dirty="0"/>
              <a:t>Classroom environment</a:t>
            </a:r>
          </a:p>
          <a:p>
            <a:r>
              <a:rPr lang="en-US" sz="2800" dirty="0"/>
              <a:t>Teaching roles</a:t>
            </a:r>
          </a:p>
          <a:p>
            <a:pPr lvl="1"/>
            <a:r>
              <a:rPr lang="en-US" sz="2000" dirty="0"/>
              <a:t>Testing procedures</a:t>
            </a:r>
          </a:p>
          <a:p>
            <a:r>
              <a:rPr lang="en-US" sz="2800" dirty="0"/>
              <a:t> Classroom management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13114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089" y="4761792"/>
            <a:ext cx="2873022" cy="191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88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D7B60C-D76C-C546-B409-14BC0B0E6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4380" b="3"/>
          <a:stretch/>
        </p:blipFill>
        <p:spPr bwMode="auto">
          <a:xfrm rot="5400000">
            <a:off x="3357550" y="2444868"/>
            <a:ext cx="3882362" cy="3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2968012" cy="3880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/>
              <a:t>Peer collaboration</a:t>
            </a:r>
          </a:p>
          <a:p>
            <a:pPr lvl="1"/>
            <a:r>
              <a:rPr lang="en-US"/>
              <a:t>Dialogue journaling, planning</a:t>
            </a:r>
          </a:p>
          <a:p>
            <a:pPr lvl="1"/>
            <a:r>
              <a:rPr lang="en-US"/>
              <a:t>Reflecting, time managing</a:t>
            </a:r>
          </a:p>
          <a:p>
            <a:pPr lvl="1"/>
            <a:r>
              <a:rPr lang="en-US"/>
              <a:t>Professor feedback/interaction</a:t>
            </a:r>
          </a:p>
          <a:p>
            <a:r>
              <a:rPr lang="en-US" b="1"/>
              <a:t>Professional development</a:t>
            </a:r>
          </a:p>
          <a:p>
            <a:pPr lvl="1"/>
            <a:r>
              <a:rPr lang="en-US"/>
              <a:t>Education, Culture, Government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78627"/>
            <a:ext cx="6042914" cy="14501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“Turning a subject over in the mind and giving it serious and consecutive consideration…involves active, persistent and careful consideration.”</a:t>
            </a:r>
          </a:p>
          <a:p>
            <a:pPr marL="0" indent="0">
              <a:buNone/>
            </a:pPr>
            <a:r>
              <a:rPr lang="en-US" sz="2000" dirty="0"/>
              <a:t>Dewey (1933)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53142" y="2166257"/>
            <a:ext cx="4909458" cy="415834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Takes many shapes for preservice teachers</a:t>
            </a:r>
          </a:p>
          <a:p>
            <a:pPr lvl="1"/>
            <a:r>
              <a:rPr lang="en-US" sz="2400" dirty="0"/>
              <a:t>videos, journals</a:t>
            </a:r>
          </a:p>
          <a:p>
            <a:pPr lvl="1"/>
            <a:r>
              <a:rPr lang="en-US" sz="2600" dirty="0"/>
              <a:t>observations</a:t>
            </a:r>
          </a:p>
          <a:p>
            <a:pPr lvl="1"/>
            <a:r>
              <a:rPr lang="en-US" sz="2600" dirty="0"/>
              <a:t>tasks and duties</a:t>
            </a:r>
          </a:p>
          <a:p>
            <a:pPr lvl="1"/>
            <a:r>
              <a:rPr lang="en-US" sz="2600" dirty="0"/>
              <a:t>Blogs</a:t>
            </a:r>
          </a:p>
          <a:p>
            <a:pPr lvl="1"/>
            <a:r>
              <a:rPr lang="en-US" sz="2600" dirty="0"/>
              <a:t>Personal discussion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-2503035" y="1447800"/>
            <a:ext cx="3090863" cy="576262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8" y="2059773"/>
            <a:ext cx="2529468" cy="3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/>
              <a:t>Two Types of Reflection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782455-B7FB-4E2E-A584-F649AB4A6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76090"/>
              </p:ext>
            </p:extLst>
          </p:nvPr>
        </p:nvGraphicFramePr>
        <p:xfrm>
          <a:off x="3657635" y="944563"/>
          <a:ext cx="4992577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63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Reflecting in Multi-Genres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Dialogue journals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Blogs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Video conferencing</a:t>
            </a:r>
          </a:p>
          <a:p>
            <a:r>
              <a:rPr lang="en-US" sz="2800" dirty="0">
                <a:solidFill>
                  <a:srgbClr val="FFFFFF"/>
                </a:solidFill>
              </a:rPr>
              <a:t>Table to table discussion</a:t>
            </a:r>
          </a:p>
          <a:p>
            <a:r>
              <a:rPr lang="en-US" sz="2800" dirty="0">
                <a:solidFill>
                  <a:srgbClr val="FFFFFF"/>
                </a:solidFill>
              </a:rPr>
              <a:t>WhatsApp</a:t>
            </a:r>
          </a:p>
          <a:p>
            <a:r>
              <a:rPr lang="en-US" sz="2800" dirty="0">
                <a:solidFill>
                  <a:srgbClr val="FFFFFF"/>
                </a:solidFill>
              </a:rPr>
              <a:t>Honor’s Thesis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1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3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264-4D71-6D45-918A-79AA26F3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US"/>
              <a:t>Impact for Preservice Teachers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449B39-E363-4A3B-B78E-E5699DAA8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64944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2220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465</TotalTime>
  <Words>609</Words>
  <Application>Microsoft Macintosh PowerPoint</Application>
  <PresentationFormat>On-screen Show (4:3)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How Pre-service Teachers Reflective: Practice From An International Teaching Experience Impacts Their Own Perspectives Of A Diverse Learning Experiences</vt:lpstr>
      <vt:lpstr>Background</vt:lpstr>
      <vt:lpstr>What We Will Discuss</vt:lpstr>
      <vt:lpstr>Our Global Impact How To Monitor, Evaluate &amp; Modify Processes </vt:lpstr>
      <vt:lpstr>Collaboration</vt:lpstr>
      <vt:lpstr>Reflection</vt:lpstr>
      <vt:lpstr>Two Types of Reflection</vt:lpstr>
      <vt:lpstr>Reflecting in Multi-Genres</vt:lpstr>
      <vt:lpstr>Impact for Preservice Teachers</vt:lpstr>
      <vt:lpstr>Contact Information</vt:lpstr>
      <vt:lpstr>References</vt:lpstr>
    </vt:vector>
  </TitlesOfParts>
  <Company>Liberty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Practice in Multi Genres</dc:title>
  <dc:creator>DeWitt, Kristina (School of Education)</dc:creator>
  <cp:lastModifiedBy>DeWitt, Kristina (School of Education)</cp:lastModifiedBy>
  <cp:revision>64</cp:revision>
  <cp:lastPrinted>2015-10-20T22:45:45Z</cp:lastPrinted>
  <dcterms:created xsi:type="dcterms:W3CDTF">2014-04-08T14:56:38Z</dcterms:created>
  <dcterms:modified xsi:type="dcterms:W3CDTF">2018-05-31T13:17:04Z</dcterms:modified>
</cp:coreProperties>
</file>