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7" r:id="rId3"/>
    <p:sldId id="256"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0786BE3-1D91-42BD-9ECF-2EFE9F021F97}" type="datetimeFigureOut">
              <a:rPr lang="en-US" smtClean="0"/>
              <a:t>12/16/2011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899509-12B6-43E7-8A12-5F1D810EF1B6}"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786BE3-1D91-42BD-9ECF-2EFE9F021F97}" type="datetimeFigureOut">
              <a:rPr lang="en-US" smtClean="0"/>
              <a:t>12/16/2011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899509-12B6-43E7-8A12-5F1D810EF1B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786BE3-1D91-42BD-9ECF-2EFE9F021F97}" type="datetimeFigureOut">
              <a:rPr lang="en-US" smtClean="0"/>
              <a:t>12/16/2011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899509-12B6-43E7-8A12-5F1D810EF1B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786BE3-1D91-42BD-9ECF-2EFE9F021F97}" type="datetimeFigureOut">
              <a:rPr lang="en-US" smtClean="0"/>
              <a:t>12/16/2011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899509-12B6-43E7-8A12-5F1D810EF1B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0786BE3-1D91-42BD-9ECF-2EFE9F021F97}" type="datetimeFigureOut">
              <a:rPr lang="en-US" smtClean="0"/>
              <a:t>12/16/2011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899509-12B6-43E7-8A12-5F1D810EF1B6}"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0786BE3-1D91-42BD-9ECF-2EFE9F021F97}" type="datetimeFigureOut">
              <a:rPr lang="en-US" smtClean="0"/>
              <a:t>12/16/2011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899509-12B6-43E7-8A12-5F1D810EF1B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0786BE3-1D91-42BD-9ECF-2EFE9F021F97}" type="datetimeFigureOut">
              <a:rPr lang="en-US" smtClean="0"/>
              <a:t>12/16/2011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899509-12B6-43E7-8A12-5F1D810EF1B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0786BE3-1D91-42BD-9ECF-2EFE9F021F97}" type="datetimeFigureOut">
              <a:rPr lang="en-US" smtClean="0"/>
              <a:t>12/16/2011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899509-12B6-43E7-8A12-5F1D810EF1B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786BE3-1D91-42BD-9ECF-2EFE9F021F97}" type="datetimeFigureOut">
              <a:rPr lang="en-US" smtClean="0"/>
              <a:t>12/16/2011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899509-12B6-43E7-8A12-5F1D810EF1B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786BE3-1D91-42BD-9ECF-2EFE9F021F97}" type="datetimeFigureOut">
              <a:rPr lang="en-US" smtClean="0"/>
              <a:t>12/16/2011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899509-12B6-43E7-8A12-5F1D810EF1B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786BE3-1D91-42BD-9ECF-2EFE9F021F97}" type="datetimeFigureOut">
              <a:rPr lang="en-US" smtClean="0"/>
              <a:t>12/16/2011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899509-12B6-43E7-8A12-5F1D810EF1B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786BE3-1D91-42BD-9ECF-2EFE9F021F97}" type="datetimeFigureOut">
              <a:rPr lang="en-US" smtClean="0"/>
              <a:t>12/16/2011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899509-12B6-43E7-8A12-5F1D810EF1B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xml"/><Relationship Id="rId5" Type="http://schemas.openxmlformats.org/officeDocument/2006/relationships/image" Target="../media/image16.jpe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usarmy.vo.llnwd.net/e2/-images/2011/04/11/104777/size0-army.mil-104777-2011-04-12-110402.jpg"/>
          <p:cNvPicPr>
            <a:picLocks noChangeAspect="1" noChangeArrowheads="1"/>
          </p:cNvPicPr>
          <p:nvPr/>
        </p:nvPicPr>
        <p:blipFill>
          <a:blip r:embed="rId2" cstate="print"/>
          <a:srcRect/>
          <a:stretch>
            <a:fillRect/>
          </a:stretch>
        </p:blipFill>
        <p:spPr bwMode="auto">
          <a:xfrm>
            <a:off x="228600" y="381000"/>
            <a:ext cx="4038600" cy="2681883"/>
          </a:xfrm>
          <a:prstGeom prst="rect">
            <a:avLst/>
          </a:prstGeom>
          <a:noFill/>
        </p:spPr>
      </p:pic>
      <p:pic>
        <p:nvPicPr>
          <p:cNvPr id="5124" name="Picture 4" descr="http://t2.gstatic.com/images?q=tbn:ANd9GcR-mJfaCgbHqBtcgf0hPsZqwm5cDWohc6EWAwfJ-Yg8ci4GusZzXZ9vDlLx"/>
          <p:cNvPicPr>
            <a:picLocks noChangeAspect="1" noChangeArrowheads="1"/>
          </p:cNvPicPr>
          <p:nvPr/>
        </p:nvPicPr>
        <p:blipFill>
          <a:blip r:embed="rId3" cstate="print"/>
          <a:srcRect/>
          <a:stretch>
            <a:fillRect/>
          </a:stretch>
        </p:blipFill>
        <p:spPr bwMode="auto">
          <a:xfrm>
            <a:off x="4572000" y="609600"/>
            <a:ext cx="2181225" cy="2095501"/>
          </a:xfrm>
          <a:prstGeom prst="rect">
            <a:avLst/>
          </a:prstGeom>
          <a:noFill/>
        </p:spPr>
      </p:pic>
      <p:pic>
        <p:nvPicPr>
          <p:cNvPr id="5126" name="Picture 6" descr="http://media.katu.com/images/110302_army_fitness.jpg"/>
          <p:cNvPicPr>
            <a:picLocks noChangeAspect="1" noChangeArrowheads="1"/>
          </p:cNvPicPr>
          <p:nvPr/>
        </p:nvPicPr>
        <p:blipFill>
          <a:blip r:embed="rId4" cstate="print"/>
          <a:srcRect/>
          <a:stretch>
            <a:fillRect/>
          </a:stretch>
        </p:blipFill>
        <p:spPr bwMode="auto">
          <a:xfrm>
            <a:off x="228600" y="3276600"/>
            <a:ext cx="3857625" cy="2895601"/>
          </a:xfrm>
          <a:prstGeom prst="rect">
            <a:avLst/>
          </a:prstGeom>
          <a:noFill/>
        </p:spPr>
      </p:pic>
      <p:pic>
        <p:nvPicPr>
          <p:cNvPr id="5128" name="Picture 8" descr="http://t0.gstatic.com/images?q=tbn:ANd9GcQB3OziwfbJBsF9Py3ILK4JI0-PNGH_137eSJzMB6mWkaGHhh7zvA"/>
          <p:cNvPicPr>
            <a:picLocks noChangeAspect="1" noChangeArrowheads="1"/>
          </p:cNvPicPr>
          <p:nvPr/>
        </p:nvPicPr>
        <p:blipFill>
          <a:blip r:embed="rId5" cstate="print"/>
          <a:srcRect/>
          <a:stretch>
            <a:fillRect/>
          </a:stretch>
        </p:blipFill>
        <p:spPr bwMode="auto">
          <a:xfrm>
            <a:off x="6953250" y="304800"/>
            <a:ext cx="2190750" cy="2085976"/>
          </a:xfrm>
          <a:prstGeom prst="rect">
            <a:avLst/>
          </a:prstGeom>
          <a:noFill/>
        </p:spPr>
      </p:pic>
      <p:pic>
        <p:nvPicPr>
          <p:cNvPr id="5130" name="Picture 10" descr="http://t1.gstatic.com/images?q=tbn:ANd9GcSFg0Qlp4GIYXKCcxetmCio38IQzLAWwPQJYwwpVbISEkIT-ENE"/>
          <p:cNvPicPr>
            <a:picLocks noChangeAspect="1" noChangeArrowheads="1"/>
          </p:cNvPicPr>
          <p:nvPr/>
        </p:nvPicPr>
        <p:blipFill>
          <a:blip r:embed="rId6" cstate="print"/>
          <a:srcRect/>
          <a:stretch>
            <a:fillRect/>
          </a:stretch>
        </p:blipFill>
        <p:spPr bwMode="auto">
          <a:xfrm>
            <a:off x="4191000" y="3200400"/>
            <a:ext cx="2457450" cy="1866901"/>
          </a:xfrm>
          <a:prstGeom prst="rect">
            <a:avLst/>
          </a:prstGeom>
          <a:noFill/>
        </p:spPr>
      </p:pic>
      <p:pic>
        <p:nvPicPr>
          <p:cNvPr id="5132" name="Picture 12" descr="http://t0.gstatic.com/images?q=tbn:ANd9GcQybT8KZ6UWYL35AzLyBHfuDHLdEwDyscWJrvVOnvvRqxHvFwbEKA"/>
          <p:cNvPicPr>
            <a:picLocks noChangeAspect="1" noChangeArrowheads="1"/>
          </p:cNvPicPr>
          <p:nvPr/>
        </p:nvPicPr>
        <p:blipFill>
          <a:blip r:embed="rId7" cstate="print"/>
          <a:srcRect/>
          <a:stretch>
            <a:fillRect/>
          </a:stretch>
        </p:blipFill>
        <p:spPr bwMode="auto">
          <a:xfrm>
            <a:off x="6686550" y="2743200"/>
            <a:ext cx="2457450" cy="1866901"/>
          </a:xfrm>
          <a:prstGeom prst="rect">
            <a:avLst/>
          </a:prstGeom>
          <a:noFill/>
        </p:spPr>
      </p:pic>
      <p:pic>
        <p:nvPicPr>
          <p:cNvPr id="5134" name="Picture 14" descr="http://t2.gstatic.com/images?q=tbn:ANd9GcSH5kqMWNT9jiAwZlhvv79vy8L6n0jpb7h3w8oJ3llG8J_cLR0TcQ"/>
          <p:cNvPicPr>
            <a:picLocks noChangeAspect="1" noChangeArrowheads="1"/>
          </p:cNvPicPr>
          <p:nvPr/>
        </p:nvPicPr>
        <p:blipFill>
          <a:blip r:embed="rId8" cstate="print"/>
          <a:srcRect/>
          <a:stretch>
            <a:fillRect/>
          </a:stretch>
        </p:blipFill>
        <p:spPr bwMode="auto">
          <a:xfrm>
            <a:off x="4267200" y="5114924"/>
            <a:ext cx="2619375" cy="1743076"/>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S. Army Soldiers transport a trauma victim to a U.S. Army medical helicopter in Tarmiyah, Iraq, Sept. 30, 2007: The Soldiers are working with local Iraqi hospital personnel in administering aid to trauma victims following an explosion caused by insurgents, which wounded several civilians. U.S. Navy photo by Summer M. Anderson"/>
          <p:cNvPicPr>
            <a:picLocks noChangeAspect="1" noChangeArrowheads="1"/>
          </p:cNvPicPr>
          <p:nvPr/>
        </p:nvPicPr>
        <p:blipFill>
          <a:blip r:embed="rId2" cstate="print"/>
          <a:srcRect/>
          <a:stretch>
            <a:fillRect/>
          </a:stretch>
        </p:blipFill>
        <p:spPr bwMode="auto">
          <a:xfrm>
            <a:off x="152400" y="304800"/>
            <a:ext cx="4762500" cy="3114676"/>
          </a:xfrm>
          <a:prstGeom prst="rect">
            <a:avLst/>
          </a:prstGeom>
          <a:noFill/>
        </p:spPr>
      </p:pic>
      <p:pic>
        <p:nvPicPr>
          <p:cNvPr id="1028" name="Picture 4" descr="http://i.telegraph.co.uk/multimedia/archive/01466/backpack_1466801c.jpg"/>
          <p:cNvPicPr>
            <a:picLocks noChangeAspect="1" noChangeArrowheads="1"/>
          </p:cNvPicPr>
          <p:nvPr/>
        </p:nvPicPr>
        <p:blipFill>
          <a:blip r:embed="rId3" cstate="print"/>
          <a:srcRect/>
          <a:stretch>
            <a:fillRect/>
          </a:stretch>
        </p:blipFill>
        <p:spPr bwMode="auto">
          <a:xfrm>
            <a:off x="228600" y="3581400"/>
            <a:ext cx="4381500" cy="2733676"/>
          </a:xfrm>
          <a:prstGeom prst="rect">
            <a:avLst/>
          </a:prstGeom>
          <a:noFill/>
        </p:spPr>
      </p:pic>
      <p:pic>
        <p:nvPicPr>
          <p:cNvPr id="1032" name="Picture 8" descr="http://www.ng.mil/news/archives/2009/05/images/052909-Endurance-full.jpg"/>
          <p:cNvPicPr>
            <a:picLocks noChangeAspect="1" noChangeArrowheads="1"/>
          </p:cNvPicPr>
          <p:nvPr/>
        </p:nvPicPr>
        <p:blipFill>
          <a:blip r:embed="rId4" cstate="print"/>
          <a:srcRect/>
          <a:stretch>
            <a:fillRect/>
          </a:stretch>
        </p:blipFill>
        <p:spPr bwMode="auto">
          <a:xfrm>
            <a:off x="5410200" y="4038600"/>
            <a:ext cx="3418475" cy="2733676"/>
          </a:xfrm>
          <a:prstGeom prst="rect">
            <a:avLst/>
          </a:prstGeom>
          <a:noFill/>
        </p:spPr>
      </p:pic>
      <p:pic>
        <p:nvPicPr>
          <p:cNvPr id="1034" name="Picture 10" descr="http://t3.gstatic.com/images?q=tbn:ANd9GcRRWtwcboEf531AA0JR8yFwuR40czfggBGD77grrisnz7akDBisLQ"/>
          <p:cNvPicPr>
            <a:picLocks noChangeAspect="1" noChangeArrowheads="1"/>
          </p:cNvPicPr>
          <p:nvPr/>
        </p:nvPicPr>
        <p:blipFill>
          <a:blip r:embed="rId5" cstate="print"/>
          <a:srcRect/>
          <a:stretch>
            <a:fillRect/>
          </a:stretch>
        </p:blipFill>
        <p:spPr bwMode="auto">
          <a:xfrm>
            <a:off x="6934200" y="152400"/>
            <a:ext cx="2209800" cy="2076450"/>
          </a:xfrm>
          <a:prstGeom prst="rect">
            <a:avLst/>
          </a:prstGeom>
          <a:noFill/>
        </p:spPr>
      </p:pic>
      <p:pic>
        <p:nvPicPr>
          <p:cNvPr id="1036" name="Picture 12" descr="http://t2.gstatic.com/images?q=tbn:ANd9GcR4M9Hs4veeyM8ytXsoF3ef9wPC9qEFcj8utVx29W_SaWFBwOAm"/>
          <p:cNvPicPr>
            <a:picLocks noChangeAspect="1" noChangeArrowheads="1"/>
          </p:cNvPicPr>
          <p:nvPr/>
        </p:nvPicPr>
        <p:blipFill>
          <a:blip r:embed="rId6" cstate="print"/>
          <a:srcRect/>
          <a:stretch>
            <a:fillRect/>
          </a:stretch>
        </p:blipFill>
        <p:spPr bwMode="auto">
          <a:xfrm>
            <a:off x="5257800" y="2286000"/>
            <a:ext cx="2628900" cy="1743076"/>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t1.gstatic.com/images?q=tbn:ANd9GcQTyuh5m-MBr61h_RSyHKg72t_Unhz3vIajERSE1ys-tVC0CfSfX8wuKPtU"/>
          <p:cNvPicPr>
            <a:picLocks noChangeAspect="1" noChangeArrowheads="1"/>
          </p:cNvPicPr>
          <p:nvPr/>
        </p:nvPicPr>
        <p:blipFill>
          <a:blip r:embed="rId2" cstate="print"/>
          <a:srcRect/>
          <a:stretch>
            <a:fillRect/>
          </a:stretch>
        </p:blipFill>
        <p:spPr bwMode="auto">
          <a:xfrm>
            <a:off x="152400" y="228600"/>
            <a:ext cx="1847850" cy="2466975"/>
          </a:xfrm>
          <a:prstGeom prst="rect">
            <a:avLst/>
          </a:prstGeom>
          <a:noFill/>
        </p:spPr>
      </p:pic>
      <p:pic>
        <p:nvPicPr>
          <p:cNvPr id="2052" name="Picture 4" descr="http://www.forthoodsentinel.com/images/photos/11690_tn.jpg"/>
          <p:cNvPicPr>
            <a:picLocks noChangeAspect="1" noChangeArrowheads="1"/>
          </p:cNvPicPr>
          <p:nvPr/>
        </p:nvPicPr>
        <p:blipFill>
          <a:blip r:embed="rId3" cstate="print"/>
          <a:srcRect/>
          <a:stretch>
            <a:fillRect/>
          </a:stretch>
        </p:blipFill>
        <p:spPr bwMode="auto">
          <a:xfrm>
            <a:off x="152400" y="2971800"/>
            <a:ext cx="4762500" cy="3181350"/>
          </a:xfrm>
          <a:prstGeom prst="rect">
            <a:avLst/>
          </a:prstGeom>
          <a:noFill/>
        </p:spPr>
      </p:pic>
      <p:pic>
        <p:nvPicPr>
          <p:cNvPr id="2054" name="Picture 6" descr="http://d3.static.dvidshub.net/media/thumbs/450x300/photos/1107/433224_q75.jpg"/>
          <p:cNvPicPr>
            <a:picLocks noChangeAspect="1" noChangeArrowheads="1"/>
          </p:cNvPicPr>
          <p:nvPr/>
        </p:nvPicPr>
        <p:blipFill>
          <a:blip r:embed="rId4" cstate="print"/>
          <a:srcRect/>
          <a:stretch>
            <a:fillRect/>
          </a:stretch>
        </p:blipFill>
        <p:spPr bwMode="auto">
          <a:xfrm>
            <a:off x="4857750" y="3657600"/>
            <a:ext cx="4286250" cy="2857500"/>
          </a:xfrm>
          <a:prstGeom prst="rect">
            <a:avLst/>
          </a:prstGeom>
          <a:noFill/>
        </p:spPr>
      </p:pic>
      <p:pic>
        <p:nvPicPr>
          <p:cNvPr id="2056" name="Picture 8" descr="http://usarmy.vo.llnwd.net/e2/-images/2009/05/06/37085/size0-army.mil-37085-2009-05-06-050548.jpg"/>
          <p:cNvPicPr>
            <a:picLocks noChangeAspect="1" noChangeArrowheads="1"/>
          </p:cNvPicPr>
          <p:nvPr/>
        </p:nvPicPr>
        <p:blipFill>
          <a:blip r:embed="rId5" cstate="print"/>
          <a:srcRect/>
          <a:stretch>
            <a:fillRect/>
          </a:stretch>
        </p:blipFill>
        <p:spPr bwMode="auto">
          <a:xfrm>
            <a:off x="4800600" y="0"/>
            <a:ext cx="4114800" cy="2996089"/>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TotalTime>
  <Words>0</Words>
  <Application>Microsoft Office PowerPoint</Application>
  <PresentationFormat>On-screen Show (4:3)</PresentationFormat>
  <Paragraphs>0</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Slide 1</vt:lpstr>
      <vt:lpstr>Slide 2</vt:lpstr>
      <vt:lpstr>Slide 3</vt:lpstr>
    </vt:vector>
  </TitlesOfParts>
  <Company>United States Army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andrew.heymann</dc:creator>
  <cp:lastModifiedBy>andrew.heymann</cp:lastModifiedBy>
  <cp:revision>2</cp:revision>
  <dcterms:created xsi:type="dcterms:W3CDTF">2011-12-16T16:00:12Z</dcterms:created>
  <dcterms:modified xsi:type="dcterms:W3CDTF">2011-12-16T16:11:39Z</dcterms:modified>
</cp:coreProperties>
</file>