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</p:sldIdLst>
  <p:sldSz cx="32918400" cy="43891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>
        <p:scale>
          <a:sx n="20" d="100"/>
          <a:sy n="20" d="100"/>
        </p:scale>
        <p:origin x="33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7183123"/>
            <a:ext cx="27980640" cy="15280640"/>
          </a:xfrm>
        </p:spPr>
        <p:txBody>
          <a:bodyPr anchor="b"/>
          <a:lstStyle>
            <a:lvl1pPr algn="ctr">
              <a:defRPr sz="2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23053043"/>
            <a:ext cx="24688800" cy="10596877"/>
          </a:xfrm>
        </p:spPr>
        <p:txBody>
          <a:bodyPr/>
          <a:lstStyle>
            <a:lvl1pPr marL="0" indent="0" algn="ctr">
              <a:buNone/>
              <a:defRPr sz="8640"/>
            </a:lvl1pPr>
            <a:lvl2pPr marL="1645920" indent="0" algn="ctr">
              <a:buNone/>
              <a:defRPr sz="7200"/>
            </a:lvl2pPr>
            <a:lvl3pPr marL="3291840" indent="0" algn="ctr">
              <a:buNone/>
              <a:defRPr sz="6480"/>
            </a:lvl3pPr>
            <a:lvl4pPr marL="4937760" indent="0" algn="ctr">
              <a:buNone/>
              <a:defRPr sz="5760"/>
            </a:lvl4pPr>
            <a:lvl5pPr marL="6583680" indent="0" algn="ctr">
              <a:buNone/>
              <a:defRPr sz="5760"/>
            </a:lvl5pPr>
            <a:lvl6pPr marL="8229600" indent="0" algn="ctr">
              <a:buNone/>
              <a:defRPr sz="5760"/>
            </a:lvl6pPr>
            <a:lvl7pPr marL="9875520" indent="0" algn="ctr">
              <a:buNone/>
              <a:defRPr sz="5760"/>
            </a:lvl7pPr>
            <a:lvl8pPr marL="11521440" indent="0" algn="ctr">
              <a:buNone/>
              <a:defRPr sz="5760"/>
            </a:lvl8pPr>
            <a:lvl9pPr marL="13167360" indent="0" algn="ctr">
              <a:buNone/>
              <a:defRPr sz="5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14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79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2336800"/>
            <a:ext cx="7098030" cy="3719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2336800"/>
            <a:ext cx="20882610" cy="3719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13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10942333"/>
            <a:ext cx="28392120" cy="18257517"/>
          </a:xfrm>
        </p:spPr>
        <p:txBody>
          <a:bodyPr anchor="b"/>
          <a:lstStyle>
            <a:lvl1pPr>
              <a:defRPr sz="2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29372573"/>
            <a:ext cx="28392120" cy="9601197"/>
          </a:xfrm>
        </p:spPr>
        <p:txBody>
          <a:bodyPr/>
          <a:lstStyle>
            <a:lvl1pPr marL="0" indent="0">
              <a:buNone/>
              <a:defRPr sz="8640">
                <a:solidFill>
                  <a:schemeClr val="tx1">
                    <a:tint val="82000"/>
                  </a:schemeClr>
                </a:solidFill>
              </a:defRPr>
            </a:lvl1pPr>
            <a:lvl2pPr marL="1645920" indent="0">
              <a:buNone/>
              <a:defRPr sz="7200">
                <a:solidFill>
                  <a:schemeClr val="tx1">
                    <a:tint val="82000"/>
                  </a:schemeClr>
                </a:solidFill>
              </a:defRPr>
            </a:lvl2pPr>
            <a:lvl3pPr marL="3291840" indent="0">
              <a:buNone/>
              <a:defRPr sz="6480">
                <a:solidFill>
                  <a:schemeClr val="tx1">
                    <a:tint val="82000"/>
                  </a:schemeClr>
                </a:solidFill>
              </a:defRPr>
            </a:lvl3pPr>
            <a:lvl4pPr marL="493776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4pPr>
            <a:lvl5pPr marL="658368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5pPr>
            <a:lvl6pPr marL="822960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6pPr>
            <a:lvl7pPr marL="987552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7pPr>
            <a:lvl8pPr marL="1152144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8pPr>
            <a:lvl9pPr marL="1316736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87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11684000"/>
            <a:ext cx="13990320" cy="27848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11684000"/>
            <a:ext cx="13990320" cy="27848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20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336810"/>
            <a:ext cx="28392120" cy="84836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10759443"/>
            <a:ext cx="13926024" cy="527303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16032480"/>
            <a:ext cx="13926024" cy="235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10759443"/>
            <a:ext cx="13994608" cy="527303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16032480"/>
            <a:ext cx="13994608" cy="235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09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2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926080"/>
            <a:ext cx="10617041" cy="1024128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6319530"/>
            <a:ext cx="16664940" cy="31191200"/>
          </a:xfrm>
        </p:spPr>
        <p:txBody>
          <a:bodyPr/>
          <a:lstStyle>
            <a:lvl1pPr>
              <a:defRPr sz="11520"/>
            </a:lvl1pPr>
            <a:lvl2pPr>
              <a:defRPr sz="10080"/>
            </a:lvl2pPr>
            <a:lvl3pPr>
              <a:defRPr sz="864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3167360"/>
            <a:ext cx="10617041" cy="24394163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52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926080"/>
            <a:ext cx="10617041" cy="1024128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6319530"/>
            <a:ext cx="16664940" cy="31191200"/>
          </a:xfrm>
        </p:spPr>
        <p:txBody>
          <a:bodyPr anchor="t"/>
          <a:lstStyle>
            <a:lvl1pPr marL="0" indent="0">
              <a:buNone/>
              <a:defRPr sz="11520"/>
            </a:lvl1pPr>
            <a:lvl2pPr marL="1645920" indent="0">
              <a:buNone/>
              <a:defRPr sz="10080"/>
            </a:lvl2pPr>
            <a:lvl3pPr marL="3291840" indent="0">
              <a:buNone/>
              <a:defRPr sz="8640"/>
            </a:lvl3pPr>
            <a:lvl4pPr marL="4937760" indent="0">
              <a:buNone/>
              <a:defRPr sz="7200"/>
            </a:lvl4pPr>
            <a:lvl5pPr marL="6583680" indent="0">
              <a:buNone/>
              <a:defRPr sz="7200"/>
            </a:lvl5pPr>
            <a:lvl6pPr marL="8229600" indent="0">
              <a:buNone/>
              <a:defRPr sz="7200"/>
            </a:lvl6pPr>
            <a:lvl7pPr marL="9875520" indent="0">
              <a:buNone/>
              <a:defRPr sz="7200"/>
            </a:lvl7pPr>
            <a:lvl8pPr marL="11521440" indent="0">
              <a:buNone/>
              <a:defRPr sz="7200"/>
            </a:lvl8pPr>
            <a:lvl9pPr marL="13167360" indent="0">
              <a:buNone/>
              <a:defRPr sz="7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3167360"/>
            <a:ext cx="10617041" cy="24394163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55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2336810"/>
            <a:ext cx="28392120" cy="8483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11684000"/>
            <a:ext cx="28392120" cy="2784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40680650"/>
            <a:ext cx="740664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40680650"/>
            <a:ext cx="1110996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40680650"/>
            <a:ext cx="740664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4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291840" rtl="0" eaLnBrk="1" latinLnBrk="0" hangingPunct="1">
        <a:lnSpc>
          <a:spcPct val="90000"/>
        </a:lnSpc>
        <a:spcBef>
          <a:spcPct val="0"/>
        </a:spcBef>
        <a:buNone/>
        <a:defRPr sz="15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22960" indent="-822960" algn="l" defTabSz="3291840" rtl="0" eaLnBrk="1" latinLnBrk="0" hangingPunct="1">
        <a:lnSpc>
          <a:spcPct val="90000"/>
        </a:lnSpc>
        <a:spcBef>
          <a:spcPts val="36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1pPr>
      <a:lvl2pPr marL="24688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740664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905256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23444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9903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2918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3pPr>
      <a:lvl4pPr marL="49377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822960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98755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15214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1673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paper with blue text&#10;&#10;Description automatically generated">
            <a:extLst>
              <a:ext uri="{FF2B5EF4-FFF2-40B4-BE49-F238E27FC236}">
                <a16:creationId xmlns:a16="http://schemas.microsoft.com/office/drawing/2014/main" id="{CE6A024D-1B0D-B00D-0DB5-9AAE66401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918400" cy="438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87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6A024D-1B0D-B00D-0DB5-9AAE66401E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32918400" cy="438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15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6A024D-1B0D-B00D-0DB5-9AAE66401E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32918400" cy="438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94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0</Words>
  <Application>Microsoft Macintosh PowerPoint</Application>
  <PresentationFormat>Custom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India Powell</dc:creator>
  <cp:lastModifiedBy>India Powell</cp:lastModifiedBy>
  <cp:revision>1</cp:revision>
  <dcterms:created xsi:type="dcterms:W3CDTF">2024-04-03T15:47:04Z</dcterms:created>
  <dcterms:modified xsi:type="dcterms:W3CDTF">2024-04-03T15:54:25Z</dcterms:modified>
</cp:coreProperties>
</file>