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" y="-13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82C82-4E1B-4F23-B897-2BFF640E6A78}" type="datetimeFigureOut">
              <a:rPr lang="en-US" smtClean="0"/>
              <a:t>9/8/2009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78003-9FBE-4E79-8283-9C8997966C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199" y="304800"/>
            <a:ext cx="6350237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33400"/>
            <a:ext cx="6400800" cy="5681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28600"/>
            <a:ext cx="662178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33400"/>
            <a:ext cx="6553200" cy="53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D. Steury</dc:creator>
  <cp:lastModifiedBy>Todd D. Steury</cp:lastModifiedBy>
  <cp:revision>2</cp:revision>
  <dcterms:created xsi:type="dcterms:W3CDTF">2009-09-08T22:25:54Z</dcterms:created>
  <dcterms:modified xsi:type="dcterms:W3CDTF">2009-09-08T22:35:04Z</dcterms:modified>
</cp:coreProperties>
</file>