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4" y="-12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2C82-4E1B-4F23-B897-2BFF640E6A7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78003-9FBE-4E79-8283-9C8997966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2C82-4E1B-4F23-B897-2BFF640E6A7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78003-9FBE-4E79-8283-9C8997966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2C82-4E1B-4F23-B897-2BFF640E6A7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78003-9FBE-4E79-8283-9C8997966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2C82-4E1B-4F23-B897-2BFF640E6A7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78003-9FBE-4E79-8283-9C8997966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2C82-4E1B-4F23-B897-2BFF640E6A7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78003-9FBE-4E79-8283-9C8997966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2C82-4E1B-4F23-B897-2BFF640E6A7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78003-9FBE-4E79-8283-9C8997966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2C82-4E1B-4F23-B897-2BFF640E6A7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78003-9FBE-4E79-8283-9C8997966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2C82-4E1B-4F23-B897-2BFF640E6A7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78003-9FBE-4E79-8283-9C8997966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2C82-4E1B-4F23-B897-2BFF640E6A7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78003-9FBE-4E79-8283-9C8997966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2C82-4E1B-4F23-B897-2BFF640E6A7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78003-9FBE-4E79-8283-9C8997966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2C82-4E1B-4F23-B897-2BFF640E6A7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78003-9FBE-4E79-8283-9C8997966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82C82-4E1B-4F23-B897-2BFF640E6A7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78003-9FBE-4E79-8283-9C8997966C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199" y="304800"/>
            <a:ext cx="6350237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Todd D. Steury</dc:creator>
  <cp:lastModifiedBy>Todd Steury</cp:lastModifiedBy>
  <cp:revision>4</cp:revision>
  <dcterms:created xsi:type="dcterms:W3CDTF">2009-09-08T22:25:54Z</dcterms:created>
  <dcterms:modified xsi:type="dcterms:W3CDTF">2015-04-15T13:47:20Z</dcterms:modified>
</cp:coreProperties>
</file>