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02" r:id="rId3"/>
    <p:sldId id="301" r:id="rId4"/>
    <p:sldId id="322" r:id="rId5"/>
    <p:sldId id="304" r:id="rId6"/>
    <p:sldId id="306" r:id="rId7"/>
    <p:sldId id="261" r:id="rId8"/>
    <p:sldId id="262" r:id="rId9"/>
    <p:sldId id="307" r:id="rId10"/>
    <p:sldId id="258" r:id="rId11"/>
    <p:sldId id="305" r:id="rId12"/>
    <p:sldId id="310" r:id="rId13"/>
    <p:sldId id="308" r:id="rId14"/>
    <p:sldId id="311" r:id="rId15"/>
    <p:sldId id="271" r:id="rId16"/>
    <p:sldId id="309" r:id="rId17"/>
    <p:sldId id="312" r:id="rId18"/>
    <p:sldId id="273" r:id="rId19"/>
    <p:sldId id="313" r:id="rId20"/>
    <p:sldId id="314" r:id="rId21"/>
    <p:sldId id="315" r:id="rId22"/>
    <p:sldId id="316" r:id="rId23"/>
    <p:sldId id="319" r:id="rId24"/>
    <p:sldId id="317" r:id="rId25"/>
    <p:sldId id="32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20" autoAdjust="0"/>
    <p:restoredTop sz="88924" autoAdjust="0"/>
  </p:normalViewPr>
  <p:slideViewPr>
    <p:cSldViewPr>
      <p:cViewPr varScale="1">
        <p:scale>
          <a:sx n="121" d="100"/>
          <a:sy n="121" d="100"/>
        </p:scale>
        <p:origin x="248"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8"/>
            <c:spPr>
              <a:solidFill>
                <a:schemeClr val="accent1"/>
              </a:solidFill>
              <a:ln w="9525">
                <a:solidFill>
                  <a:schemeClr val="accent1"/>
                </a:solidFill>
              </a:ln>
              <a:effectLst/>
            </c:spPr>
          </c:marker>
          <c:xVal>
            <c:numRef>
              <c:f>Sheet1!$F$18:$F$23</c:f>
              <c:numCache>
                <c:formatCode>General</c:formatCode>
                <c:ptCount val="6"/>
                <c:pt idx="0">
                  <c:v>7</c:v>
                </c:pt>
                <c:pt idx="1">
                  <c:v>6</c:v>
                </c:pt>
                <c:pt idx="2">
                  <c:v>1</c:v>
                </c:pt>
                <c:pt idx="3">
                  <c:v>3</c:v>
                </c:pt>
                <c:pt idx="4">
                  <c:v>1</c:v>
                </c:pt>
                <c:pt idx="5">
                  <c:v>4</c:v>
                </c:pt>
              </c:numCache>
            </c:numRef>
          </c:xVal>
          <c:yVal>
            <c:numRef>
              <c:f>Sheet1!$G$18:$G$23</c:f>
              <c:numCache>
                <c:formatCode>General</c:formatCode>
                <c:ptCount val="6"/>
                <c:pt idx="0">
                  <c:v>71.599999999999994</c:v>
                </c:pt>
                <c:pt idx="1">
                  <c:v>65.2</c:v>
                </c:pt>
                <c:pt idx="2">
                  <c:v>60.5</c:v>
                </c:pt>
                <c:pt idx="3">
                  <c:v>63.4</c:v>
                </c:pt>
                <c:pt idx="4">
                  <c:v>52</c:v>
                </c:pt>
                <c:pt idx="5">
                  <c:v>68.3</c:v>
                </c:pt>
              </c:numCache>
            </c:numRef>
          </c:yVal>
          <c:smooth val="0"/>
          <c:extLst>
            <c:ext xmlns:c16="http://schemas.microsoft.com/office/drawing/2014/chart" uri="{C3380CC4-5D6E-409C-BE32-E72D297353CC}">
              <c16:uniqueId val="{00000000-E539-0941-963E-F7940DABC07C}"/>
            </c:ext>
          </c:extLst>
        </c:ser>
        <c:dLbls>
          <c:showLegendKey val="0"/>
          <c:showVal val="0"/>
          <c:showCatName val="0"/>
          <c:showSerName val="0"/>
          <c:showPercent val="0"/>
          <c:showBubbleSize val="0"/>
        </c:dLbls>
        <c:axId val="1701372831"/>
        <c:axId val="1813421919"/>
      </c:scatterChart>
      <c:valAx>
        <c:axId val="1701372831"/>
        <c:scaling>
          <c:orientation val="minMax"/>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3421919"/>
        <c:crosses val="autoZero"/>
        <c:crossBetween val="midCat"/>
      </c:valAx>
      <c:valAx>
        <c:axId val="1813421919"/>
        <c:scaling>
          <c:orientation val="minMax"/>
          <c:min val="5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013728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4DF-2A4C-B1E2-1B2D95B1DD87}"/>
              </c:ext>
            </c:extLst>
          </c:dPt>
          <c:errBars>
            <c:errBarType val="both"/>
            <c:errValType val="cust"/>
            <c:noEndCap val="0"/>
            <c:plus>
              <c:numRef>
                <c:f>Sheet1!$H$32:$I$32</c:f>
                <c:numCache>
                  <c:formatCode>General</c:formatCode>
                  <c:ptCount val="2"/>
                  <c:pt idx="0">
                    <c:v>6.6</c:v>
                  </c:pt>
                  <c:pt idx="1">
                    <c:v>8.6999999999999993</c:v>
                  </c:pt>
                </c:numCache>
              </c:numRef>
            </c:plus>
            <c:minus>
              <c:numRef>
                <c:f>Sheet1!$H$32:$I$32</c:f>
                <c:numCache>
                  <c:formatCode>General</c:formatCode>
                  <c:ptCount val="2"/>
                  <c:pt idx="0">
                    <c:v>6.6</c:v>
                  </c:pt>
                  <c:pt idx="1">
                    <c:v>8.6999999999999993</c:v>
                  </c:pt>
                </c:numCache>
              </c:numRef>
            </c:minus>
            <c:spPr>
              <a:noFill/>
              <a:ln w="9525" cap="flat" cmpd="sng" algn="ctr">
                <a:solidFill>
                  <a:schemeClr val="tx1">
                    <a:lumMod val="65000"/>
                    <a:lumOff val="35000"/>
                  </a:schemeClr>
                </a:solidFill>
                <a:round/>
              </a:ln>
              <a:effectLst/>
            </c:spPr>
          </c:errBars>
          <c:val>
            <c:numRef>
              <c:f>Sheet1!$H$31:$I$31</c:f>
              <c:numCache>
                <c:formatCode>General</c:formatCode>
                <c:ptCount val="2"/>
                <c:pt idx="0">
                  <c:v>36.1</c:v>
                </c:pt>
                <c:pt idx="1">
                  <c:v>63.5</c:v>
                </c:pt>
              </c:numCache>
            </c:numRef>
          </c:val>
          <c:extLst>
            <c:ext xmlns:c16="http://schemas.microsoft.com/office/drawing/2014/chart" uri="{C3380CC4-5D6E-409C-BE32-E72D297353CC}">
              <c16:uniqueId val="{00000002-C4DF-2A4C-B1E2-1B2D95B1DD87}"/>
            </c:ext>
          </c:extLst>
        </c:ser>
        <c:dLbls>
          <c:showLegendKey val="0"/>
          <c:showVal val="0"/>
          <c:showCatName val="0"/>
          <c:showSerName val="0"/>
          <c:showPercent val="0"/>
          <c:showBubbleSize val="0"/>
        </c:dLbls>
        <c:gapWidth val="66"/>
        <c:overlap val="-23"/>
        <c:axId val="1817710783"/>
        <c:axId val="1817817743"/>
      </c:barChart>
      <c:catAx>
        <c:axId val="181771078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7817743"/>
        <c:crosses val="autoZero"/>
        <c:auto val="1"/>
        <c:lblAlgn val="ctr"/>
        <c:lblOffset val="100"/>
        <c:noMultiLvlLbl val="0"/>
      </c:catAx>
      <c:valAx>
        <c:axId val="1817817743"/>
        <c:scaling>
          <c:orientation val="minMax"/>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7710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4DF-2A4C-B1E2-1B2D95B1DD87}"/>
              </c:ext>
            </c:extLst>
          </c:dPt>
          <c:errBars>
            <c:errBarType val="both"/>
            <c:errValType val="cust"/>
            <c:noEndCap val="0"/>
            <c:plus>
              <c:numRef>
                <c:f>Sheet1!$H$32:$I$32</c:f>
                <c:numCache>
                  <c:formatCode>General</c:formatCode>
                  <c:ptCount val="2"/>
                  <c:pt idx="0">
                    <c:v>6.6</c:v>
                  </c:pt>
                  <c:pt idx="1">
                    <c:v>8.6999999999999993</c:v>
                  </c:pt>
                </c:numCache>
              </c:numRef>
            </c:plus>
            <c:minus>
              <c:numRef>
                <c:f>Sheet1!$H$32:$I$32</c:f>
                <c:numCache>
                  <c:formatCode>General</c:formatCode>
                  <c:ptCount val="2"/>
                  <c:pt idx="0">
                    <c:v>6.6</c:v>
                  </c:pt>
                  <c:pt idx="1">
                    <c:v>8.6999999999999993</c:v>
                  </c:pt>
                </c:numCache>
              </c:numRef>
            </c:minus>
            <c:spPr>
              <a:noFill/>
              <a:ln w="9525" cap="flat" cmpd="sng" algn="ctr">
                <a:solidFill>
                  <a:schemeClr val="tx1">
                    <a:lumMod val="65000"/>
                    <a:lumOff val="35000"/>
                  </a:schemeClr>
                </a:solidFill>
                <a:round/>
              </a:ln>
              <a:effectLst/>
            </c:spPr>
          </c:errBars>
          <c:val>
            <c:numRef>
              <c:f>Sheet1!$H$31:$I$31</c:f>
              <c:numCache>
                <c:formatCode>General</c:formatCode>
                <c:ptCount val="2"/>
                <c:pt idx="0">
                  <c:v>36.1</c:v>
                </c:pt>
                <c:pt idx="1">
                  <c:v>63.5</c:v>
                </c:pt>
              </c:numCache>
            </c:numRef>
          </c:val>
          <c:extLst>
            <c:ext xmlns:c16="http://schemas.microsoft.com/office/drawing/2014/chart" uri="{C3380CC4-5D6E-409C-BE32-E72D297353CC}">
              <c16:uniqueId val="{00000002-C4DF-2A4C-B1E2-1B2D95B1DD87}"/>
            </c:ext>
          </c:extLst>
        </c:ser>
        <c:dLbls>
          <c:showLegendKey val="0"/>
          <c:showVal val="0"/>
          <c:showCatName val="0"/>
          <c:showSerName val="0"/>
          <c:showPercent val="0"/>
          <c:showBubbleSize val="0"/>
        </c:dLbls>
        <c:gapWidth val="66"/>
        <c:overlap val="-23"/>
        <c:axId val="1817710783"/>
        <c:axId val="1817817743"/>
      </c:barChart>
      <c:catAx>
        <c:axId val="181771078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7817743"/>
        <c:crosses val="autoZero"/>
        <c:auto val="1"/>
        <c:lblAlgn val="ctr"/>
        <c:lblOffset val="100"/>
        <c:noMultiLvlLbl val="0"/>
      </c:catAx>
      <c:valAx>
        <c:axId val="1817817743"/>
        <c:scaling>
          <c:orientation val="minMax"/>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7710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F4C555-2E32-4E8D-BD2D-5E251FF31258}" type="datetimeFigureOut">
              <a:rPr lang="en-US" smtClean="0"/>
              <a:pPr/>
              <a:t>6/28/18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3ACFF-0307-430E-A6D9-E139B07F7F2E}" type="slidenum">
              <a:rPr lang="en-US" smtClean="0"/>
              <a:pPr/>
              <a:t>‹#›</a:t>
            </a:fld>
            <a:endParaRPr lang="en-US"/>
          </a:p>
        </p:txBody>
      </p:sp>
    </p:spTree>
    <p:extLst>
      <p:ext uri="{BB962C8B-B14F-4D97-AF65-F5344CB8AC3E}">
        <p14:creationId xmlns:p14="http://schemas.microsoft.com/office/powerpoint/2010/main" val="405459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a:t>
            </a:fld>
            <a:endParaRPr lang="en-US"/>
          </a:p>
        </p:txBody>
      </p:sp>
    </p:spTree>
    <p:extLst>
      <p:ext uri="{BB962C8B-B14F-4D97-AF65-F5344CB8AC3E}">
        <p14:creationId xmlns:p14="http://schemas.microsoft.com/office/powerpoint/2010/main" val="705951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17</a:t>
            </a:fld>
            <a:endParaRPr lang="en-US"/>
          </a:p>
        </p:txBody>
      </p:sp>
    </p:spTree>
    <p:extLst>
      <p:ext uri="{BB962C8B-B14F-4D97-AF65-F5344CB8AC3E}">
        <p14:creationId xmlns:p14="http://schemas.microsoft.com/office/powerpoint/2010/main" val="202079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18</a:t>
            </a:fld>
            <a:endParaRPr lang="en-US"/>
          </a:p>
        </p:txBody>
      </p:sp>
    </p:spTree>
    <p:extLst>
      <p:ext uri="{BB962C8B-B14F-4D97-AF65-F5344CB8AC3E}">
        <p14:creationId xmlns:p14="http://schemas.microsoft.com/office/powerpoint/2010/main" val="14217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23</a:t>
            </a:fld>
            <a:endParaRPr lang="en-US"/>
          </a:p>
        </p:txBody>
      </p:sp>
    </p:spTree>
    <p:extLst>
      <p:ext uri="{BB962C8B-B14F-4D97-AF65-F5344CB8AC3E}">
        <p14:creationId xmlns:p14="http://schemas.microsoft.com/office/powerpoint/2010/main" val="265745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3</a:t>
            </a:fld>
            <a:endParaRPr lang="en-US"/>
          </a:p>
        </p:txBody>
      </p:sp>
    </p:spTree>
    <p:extLst>
      <p:ext uri="{BB962C8B-B14F-4D97-AF65-F5344CB8AC3E}">
        <p14:creationId xmlns:p14="http://schemas.microsoft.com/office/powerpoint/2010/main" val="118335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very time consuming and expensive to measure all of the mice in the world that fall into these categories.  </a:t>
            </a:r>
          </a:p>
          <a:p>
            <a:r>
              <a:rPr lang="en-US" dirty="0"/>
              <a:t>House mice live on every continent except Antarctica.  Indeed measuring mitochondria respiration would be impossible. </a:t>
            </a:r>
          </a:p>
          <a:p>
            <a:endParaRPr lang="en-US" dirty="0"/>
          </a:p>
          <a:p>
            <a:r>
              <a:rPr lang="en-US" dirty="0"/>
              <a:t>Instead, we select a sample that we believe will be a good representative of all mice in that category.</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5</a:t>
            </a:fld>
            <a:endParaRPr lang="en-US"/>
          </a:p>
        </p:txBody>
      </p:sp>
    </p:spTree>
    <p:extLst>
      <p:ext uri="{BB962C8B-B14F-4D97-AF65-F5344CB8AC3E}">
        <p14:creationId xmlns:p14="http://schemas.microsoft.com/office/powerpoint/2010/main" val="195441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6</a:t>
            </a:fld>
            <a:endParaRPr lang="en-US"/>
          </a:p>
        </p:txBody>
      </p:sp>
    </p:spTree>
    <p:extLst>
      <p:ext uri="{BB962C8B-B14F-4D97-AF65-F5344CB8AC3E}">
        <p14:creationId xmlns:p14="http://schemas.microsoft.com/office/powerpoint/2010/main" val="400123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7</a:t>
            </a:fld>
            <a:endParaRPr lang="en-US"/>
          </a:p>
        </p:txBody>
      </p:sp>
    </p:spTree>
    <p:extLst>
      <p:ext uri="{BB962C8B-B14F-4D97-AF65-F5344CB8AC3E}">
        <p14:creationId xmlns:p14="http://schemas.microsoft.com/office/powerpoint/2010/main" val="278568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8</a:t>
            </a:fld>
            <a:endParaRPr lang="en-US"/>
          </a:p>
        </p:txBody>
      </p:sp>
    </p:spTree>
    <p:extLst>
      <p:ext uri="{BB962C8B-B14F-4D97-AF65-F5344CB8AC3E}">
        <p14:creationId xmlns:p14="http://schemas.microsoft.com/office/powerpoint/2010/main" val="204515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10</a:t>
            </a:fld>
            <a:endParaRPr lang="en-US"/>
          </a:p>
        </p:txBody>
      </p:sp>
    </p:spTree>
    <p:extLst>
      <p:ext uri="{BB962C8B-B14F-4D97-AF65-F5344CB8AC3E}">
        <p14:creationId xmlns:p14="http://schemas.microsoft.com/office/powerpoint/2010/main" val="71838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 Biology Quantitative Skills Manual</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15</a:t>
            </a:fld>
            <a:endParaRPr lang="en-US"/>
          </a:p>
        </p:txBody>
      </p:sp>
    </p:spTree>
    <p:extLst>
      <p:ext uri="{BB962C8B-B14F-4D97-AF65-F5344CB8AC3E}">
        <p14:creationId xmlns:p14="http://schemas.microsoft.com/office/powerpoint/2010/main" val="364755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looks intimidating but its just an average.</a:t>
            </a:r>
          </a:p>
          <a:p>
            <a:endParaRPr lang="en-US" dirty="0"/>
          </a:p>
        </p:txBody>
      </p:sp>
      <p:sp>
        <p:nvSpPr>
          <p:cNvPr id="4" name="Slide Number Placeholder 3"/>
          <p:cNvSpPr>
            <a:spLocks noGrp="1"/>
          </p:cNvSpPr>
          <p:nvPr>
            <p:ph type="sldNum" sz="quarter" idx="10"/>
          </p:nvPr>
        </p:nvSpPr>
        <p:spPr/>
        <p:txBody>
          <a:bodyPr/>
          <a:lstStyle/>
          <a:p>
            <a:fld id="{36A3ACFF-0307-430E-A6D9-E139B07F7F2E}" type="slidenum">
              <a:rPr lang="en-US" smtClean="0"/>
              <a:pPr/>
              <a:t>16</a:t>
            </a:fld>
            <a:endParaRPr lang="en-US"/>
          </a:p>
        </p:txBody>
      </p:sp>
    </p:spTree>
    <p:extLst>
      <p:ext uri="{BB962C8B-B14F-4D97-AF65-F5344CB8AC3E}">
        <p14:creationId xmlns:p14="http://schemas.microsoft.com/office/powerpoint/2010/main" val="129220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6B527B-A4E4-4D49-A830-B2FE71BEB60A}" type="datetimeFigureOut">
              <a:rPr lang="en-US" smtClean="0"/>
              <a:pPr/>
              <a:t>6/28/18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B527B-A4E4-4D49-A830-B2FE71BEB60A}" type="datetimeFigureOut">
              <a:rPr lang="en-US" smtClean="0"/>
              <a:pPr/>
              <a:t>6/28/18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B527B-A4E4-4D49-A830-B2FE71BEB60A}" type="datetimeFigureOut">
              <a:rPr lang="en-US" smtClean="0"/>
              <a:pPr/>
              <a:t>6/28/18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B527B-A4E4-4D49-A830-B2FE71BEB60A}" type="datetimeFigureOut">
              <a:rPr lang="en-US" smtClean="0"/>
              <a:pPr/>
              <a:t>6/28/18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6B527B-A4E4-4D49-A830-B2FE71BEB60A}" type="datetimeFigureOut">
              <a:rPr lang="en-US" smtClean="0"/>
              <a:pPr/>
              <a:t>6/28/18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B527B-A4E4-4D49-A830-B2FE71BEB60A}" type="datetimeFigureOut">
              <a:rPr lang="en-US" smtClean="0"/>
              <a:pPr/>
              <a:t>6/28/18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6B527B-A4E4-4D49-A830-B2FE71BEB60A}" type="datetimeFigureOut">
              <a:rPr lang="en-US" smtClean="0"/>
              <a:pPr/>
              <a:t>6/28/18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6B527B-A4E4-4D49-A830-B2FE71BEB60A}" type="datetimeFigureOut">
              <a:rPr lang="en-US" smtClean="0"/>
              <a:pPr/>
              <a:t>6/28/18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B527B-A4E4-4D49-A830-B2FE71BEB60A}" type="datetimeFigureOut">
              <a:rPr lang="en-US" smtClean="0"/>
              <a:pPr/>
              <a:t>6/28/18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6B527B-A4E4-4D49-A830-B2FE71BEB60A}" type="datetimeFigureOut">
              <a:rPr lang="en-US" smtClean="0"/>
              <a:pPr/>
              <a:t>6/28/18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6B527B-A4E4-4D49-A830-B2FE71BEB60A}" type="datetimeFigureOut">
              <a:rPr lang="en-US" smtClean="0"/>
              <a:pPr/>
              <a:t>6/28/18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C365-497C-48C5-A76C-A52F665851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B527B-A4E4-4D49-A830-B2FE71BEB60A}" type="datetimeFigureOut">
              <a:rPr lang="en-US" smtClean="0"/>
              <a:pPr/>
              <a:t>6/28/18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6C365-497C-48C5-A76C-A52F665851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1.wdp"/><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erasis.com/wp-content/uploads/2012/12/freight-da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9098"/>
            <a:ext cx="9144000" cy="60990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700" y="0"/>
            <a:ext cx="9156700" cy="3459162"/>
          </a:xfrm>
        </p:spPr>
        <p:style>
          <a:lnRef idx="1">
            <a:schemeClr val="accent4"/>
          </a:lnRef>
          <a:fillRef idx="3">
            <a:schemeClr val="accent4"/>
          </a:fillRef>
          <a:effectRef idx="2">
            <a:schemeClr val="accent4"/>
          </a:effectRef>
          <a:fontRef idx="minor">
            <a:schemeClr val="lt1"/>
          </a:fontRef>
        </p:style>
        <p:txBody>
          <a:bodyPr>
            <a:normAutofit/>
          </a:bodyPr>
          <a:lstStyle/>
          <a:p>
            <a:r>
              <a:rPr lang="en-US" sz="4000" b="1" dirty="0">
                <a:solidFill>
                  <a:srgbClr val="FFFF00"/>
                </a:solidFill>
              </a:rPr>
              <a:t>Data analysis </a:t>
            </a:r>
            <a:r>
              <a:rPr lang="en-US" sz="4000" dirty="0"/>
              <a:t>is used to characterize and determine the strength of patterns </a:t>
            </a:r>
            <a:br>
              <a:rPr lang="en-US" sz="4000" dirty="0"/>
            </a:br>
            <a:r>
              <a:rPr lang="en-US" sz="4000" dirty="0"/>
              <a:t>within a researcher’s data.</a:t>
            </a:r>
          </a:p>
        </p:txBody>
      </p:sp>
    </p:spTree>
    <p:extLst>
      <p:ext uri="{BB962C8B-B14F-4D97-AF65-F5344CB8AC3E}">
        <p14:creationId xmlns:p14="http://schemas.microsoft.com/office/powerpoint/2010/main" val="399750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scielo.br/img/revistas/rboto/v73n4/en_a04tab02.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 t="2602" r="204" b="8910"/>
          <a:stretch/>
        </p:blipFill>
        <p:spPr bwMode="auto">
          <a:xfrm>
            <a:off x="-12700" y="1886923"/>
            <a:ext cx="9156700" cy="4971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700" y="0"/>
            <a:ext cx="9232900" cy="3581400"/>
          </a:xfrm>
        </p:spPr>
        <p:style>
          <a:lnRef idx="1">
            <a:schemeClr val="accent1"/>
          </a:lnRef>
          <a:fillRef idx="3">
            <a:schemeClr val="accent1"/>
          </a:fillRef>
          <a:effectRef idx="2">
            <a:schemeClr val="accent1"/>
          </a:effectRef>
          <a:fontRef idx="minor">
            <a:schemeClr val="lt1"/>
          </a:fontRef>
        </p:style>
        <p:txBody>
          <a:bodyPr>
            <a:normAutofit/>
          </a:bodyPr>
          <a:lstStyle/>
          <a:p>
            <a:r>
              <a:rPr lang="en-US" b="1" dirty="0">
                <a:solidFill>
                  <a:srgbClr val="FFFF00"/>
                </a:solidFill>
              </a:rPr>
              <a:t>Descriptive statistics </a:t>
            </a:r>
            <a:r>
              <a:rPr lang="en-US" dirty="0"/>
              <a:t>summarize data. Descriptive statistics are used to describe patterns </a:t>
            </a:r>
            <a:br>
              <a:rPr lang="en-US" dirty="0"/>
            </a:br>
            <a:r>
              <a:rPr lang="en-US" dirty="0"/>
              <a:t>and variation in the data.</a:t>
            </a:r>
          </a:p>
        </p:txBody>
      </p:sp>
    </p:spTree>
    <p:extLst>
      <p:ext uri="{BB962C8B-B14F-4D97-AF65-F5344CB8AC3E}">
        <p14:creationId xmlns:p14="http://schemas.microsoft.com/office/powerpoint/2010/main" val="58902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33DA-8E4D-B54F-8337-8E7878956CB2}"/>
              </a:ext>
            </a:extLst>
          </p:cNvPr>
          <p:cNvSpPr>
            <a:spLocks noGrp="1"/>
          </p:cNvSpPr>
          <p:nvPr>
            <p:ph type="title"/>
          </p:nvPr>
        </p:nvSpPr>
        <p:spPr>
          <a:solidFill>
            <a:schemeClr val="accent3">
              <a:lumMod val="40000"/>
              <a:lumOff val="60000"/>
            </a:schemeClr>
          </a:solidFill>
        </p:spPr>
        <p:txBody>
          <a:bodyPr>
            <a:noAutofit/>
          </a:bodyPr>
          <a:lstStyle/>
          <a:p>
            <a:r>
              <a:rPr lang="en-US" sz="2800" b="1" dirty="0"/>
              <a:t>Dr. Hood uses descriptive statistics to determine the average mitochondrial respiration rate for each group</a:t>
            </a:r>
          </a:p>
        </p:txBody>
      </p:sp>
      <p:graphicFrame>
        <p:nvGraphicFramePr>
          <p:cNvPr id="4" name="Table 3">
            <a:extLst>
              <a:ext uri="{FF2B5EF4-FFF2-40B4-BE49-F238E27FC236}">
                <a16:creationId xmlns:a16="http://schemas.microsoft.com/office/drawing/2014/main" id="{A88B02BF-9974-0E43-B620-F60A29E57D52}"/>
              </a:ext>
            </a:extLst>
          </p:cNvPr>
          <p:cNvGraphicFramePr>
            <a:graphicFrameLocks noGrp="1"/>
          </p:cNvGraphicFramePr>
          <p:nvPr>
            <p:extLst>
              <p:ext uri="{D42A27DB-BD31-4B8C-83A1-F6EECF244321}">
                <p14:modId xmlns:p14="http://schemas.microsoft.com/office/powerpoint/2010/main" val="3315647278"/>
              </p:ext>
            </p:extLst>
          </p:nvPr>
        </p:nvGraphicFramePr>
        <p:xfrm>
          <a:off x="938261" y="3201386"/>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extLst>
                  <a:ext uri="{0D108BD9-81ED-4DB2-BD59-A6C34878D82A}">
                    <a16:rowId xmlns:a16="http://schemas.microsoft.com/office/drawing/2014/main" val="4014795607"/>
                  </a:ext>
                </a:extLst>
              </a:tr>
            </a:tbl>
          </a:graphicData>
        </a:graphic>
      </p:graphicFrame>
      <p:sp>
        <p:nvSpPr>
          <p:cNvPr id="5" name="TextBox 4">
            <a:extLst>
              <a:ext uri="{FF2B5EF4-FFF2-40B4-BE49-F238E27FC236}">
                <a16:creationId xmlns:a16="http://schemas.microsoft.com/office/drawing/2014/main" id="{1311B097-CC9E-0248-8474-BA35D6513A3D}"/>
              </a:ext>
            </a:extLst>
          </p:cNvPr>
          <p:cNvSpPr txBox="1"/>
          <p:nvPr/>
        </p:nvSpPr>
        <p:spPr>
          <a:xfrm>
            <a:off x="709083" y="1573516"/>
            <a:ext cx="3701013" cy="830997"/>
          </a:xfrm>
          <a:prstGeom prst="rect">
            <a:avLst/>
          </a:prstGeom>
          <a:noFill/>
        </p:spPr>
        <p:txBody>
          <a:bodyPr wrap="none" rtlCol="0">
            <a:spAutoFit/>
          </a:bodyPr>
          <a:lstStyle/>
          <a:p>
            <a:r>
              <a:rPr lang="en-US" sz="2400" dirty="0"/>
              <a:t>Mice that did not reproduce</a:t>
            </a:r>
          </a:p>
          <a:p>
            <a:r>
              <a:rPr lang="en-US" sz="2400" b="1" dirty="0"/>
              <a:t>Control group</a:t>
            </a:r>
          </a:p>
        </p:txBody>
      </p:sp>
      <p:sp>
        <p:nvSpPr>
          <p:cNvPr id="6" name="TextBox 5">
            <a:extLst>
              <a:ext uri="{FF2B5EF4-FFF2-40B4-BE49-F238E27FC236}">
                <a16:creationId xmlns:a16="http://schemas.microsoft.com/office/drawing/2014/main" id="{C5D13E78-8718-5F4F-9B47-E946C4026295}"/>
              </a:ext>
            </a:extLst>
          </p:cNvPr>
          <p:cNvSpPr txBox="1"/>
          <p:nvPr/>
        </p:nvSpPr>
        <p:spPr>
          <a:xfrm>
            <a:off x="5199681" y="1573516"/>
            <a:ext cx="2904321" cy="830997"/>
          </a:xfrm>
          <a:prstGeom prst="rect">
            <a:avLst/>
          </a:prstGeom>
          <a:noFill/>
        </p:spPr>
        <p:txBody>
          <a:bodyPr wrap="none" rtlCol="0">
            <a:spAutoFit/>
          </a:bodyPr>
          <a:lstStyle/>
          <a:p>
            <a:r>
              <a:rPr lang="en-US" sz="2400" dirty="0"/>
              <a:t>Mice that reproduced</a:t>
            </a:r>
          </a:p>
          <a:p>
            <a:r>
              <a:rPr lang="en-US" sz="2400" b="1" dirty="0"/>
              <a:t>Experimental group</a:t>
            </a:r>
          </a:p>
        </p:txBody>
      </p:sp>
      <p:graphicFrame>
        <p:nvGraphicFramePr>
          <p:cNvPr id="7" name="Table 6">
            <a:extLst>
              <a:ext uri="{FF2B5EF4-FFF2-40B4-BE49-F238E27FC236}">
                <a16:creationId xmlns:a16="http://schemas.microsoft.com/office/drawing/2014/main" id="{259B8441-BA7D-4544-A140-0DDA604C7846}"/>
              </a:ext>
            </a:extLst>
          </p:cNvPr>
          <p:cNvGraphicFramePr>
            <a:graphicFrameLocks noGrp="1"/>
          </p:cNvGraphicFramePr>
          <p:nvPr/>
        </p:nvGraphicFramePr>
        <p:xfrm>
          <a:off x="5199681" y="3230880"/>
          <a:ext cx="2920429"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2006029">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Mitochondrial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Respiration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dirty="0" err="1"/>
                        <a:t>mmole</a:t>
                      </a:r>
                      <a:r>
                        <a:rPr lang="en-US" dirty="0"/>
                        <a:t> O</a:t>
                      </a:r>
                      <a:r>
                        <a:rPr lang="en-US" baseline="30000" dirty="0"/>
                        <a:t>2</a:t>
                      </a:r>
                      <a:r>
                        <a:rPr lang="en-US" dirty="0"/>
                        <a:t>/min)</a:t>
                      </a:r>
                    </a:p>
                  </a:txBody>
                  <a:tcPr/>
                </a:tc>
                <a:extLst>
                  <a:ext uri="{0D108BD9-81ED-4DB2-BD59-A6C34878D82A}">
                    <a16:rowId xmlns:a16="http://schemas.microsoft.com/office/drawing/2014/main" val="1311383875"/>
                  </a:ext>
                </a:extLst>
              </a:tr>
              <a:tr h="370840">
                <a:tc>
                  <a:txBody>
                    <a:bodyPr/>
                    <a:lstStyle/>
                    <a:p>
                      <a:pPr algn="ctr"/>
                      <a:r>
                        <a:rPr lang="en-US" dirty="0"/>
                        <a:t>724</a:t>
                      </a:r>
                    </a:p>
                  </a:txBody>
                  <a:tcPr/>
                </a:tc>
                <a:tc>
                  <a:txBody>
                    <a:bodyPr/>
                    <a:lstStyle/>
                    <a:p>
                      <a:pPr algn="ctr"/>
                      <a:r>
                        <a:rPr lang="en-US" dirty="0"/>
                        <a:t>71.6</a:t>
                      </a:r>
                    </a:p>
                  </a:txBody>
                  <a:tcPr/>
                </a:tc>
                <a:extLst>
                  <a:ext uri="{0D108BD9-81ED-4DB2-BD59-A6C34878D82A}">
                    <a16:rowId xmlns:a16="http://schemas.microsoft.com/office/drawing/2014/main" val="3587025130"/>
                  </a:ext>
                </a:extLst>
              </a:tr>
              <a:tr h="370840">
                <a:tc>
                  <a:txBody>
                    <a:bodyPr/>
                    <a:lstStyle/>
                    <a:p>
                      <a:pPr algn="ctr"/>
                      <a:r>
                        <a:rPr lang="en-US" dirty="0"/>
                        <a:t>111</a:t>
                      </a:r>
                    </a:p>
                  </a:txBody>
                  <a:tcPr/>
                </a:tc>
                <a:tc>
                  <a:txBody>
                    <a:bodyPr/>
                    <a:lstStyle/>
                    <a:p>
                      <a:pPr algn="ctr"/>
                      <a:r>
                        <a:rPr lang="en-US" dirty="0"/>
                        <a:t>45.2</a:t>
                      </a:r>
                    </a:p>
                  </a:txBody>
                  <a:tcPr/>
                </a:tc>
                <a:extLst>
                  <a:ext uri="{0D108BD9-81ED-4DB2-BD59-A6C34878D82A}">
                    <a16:rowId xmlns:a16="http://schemas.microsoft.com/office/drawing/2014/main" val="1974210829"/>
                  </a:ext>
                </a:extLst>
              </a:tr>
              <a:tr h="370840">
                <a:tc>
                  <a:txBody>
                    <a:bodyPr/>
                    <a:lstStyle/>
                    <a:p>
                      <a:pPr algn="ctr"/>
                      <a:r>
                        <a:rPr lang="en-US" dirty="0"/>
                        <a:t>456</a:t>
                      </a:r>
                    </a:p>
                  </a:txBody>
                  <a:tcPr/>
                </a:tc>
                <a:tc>
                  <a:txBody>
                    <a:bodyPr/>
                    <a:lstStyle/>
                    <a:p>
                      <a:pPr algn="ctr"/>
                      <a:r>
                        <a:rPr lang="en-US" dirty="0"/>
                        <a:t>60.5</a:t>
                      </a:r>
                    </a:p>
                  </a:txBody>
                  <a:tcPr/>
                </a:tc>
                <a:extLst>
                  <a:ext uri="{0D108BD9-81ED-4DB2-BD59-A6C34878D82A}">
                    <a16:rowId xmlns:a16="http://schemas.microsoft.com/office/drawing/2014/main" val="184169469"/>
                  </a:ext>
                </a:extLst>
              </a:tr>
              <a:tr h="370840">
                <a:tc>
                  <a:txBody>
                    <a:bodyPr/>
                    <a:lstStyle/>
                    <a:p>
                      <a:pPr algn="ctr"/>
                      <a:r>
                        <a:rPr lang="en-US" dirty="0"/>
                        <a:t>745</a:t>
                      </a:r>
                    </a:p>
                  </a:txBody>
                  <a:tcPr/>
                </a:tc>
                <a:tc>
                  <a:txBody>
                    <a:bodyPr/>
                    <a:lstStyle/>
                    <a:p>
                      <a:pPr algn="ctr"/>
                      <a:r>
                        <a:rPr lang="en-US" dirty="0"/>
                        <a:t>63.4</a:t>
                      </a:r>
                    </a:p>
                  </a:txBody>
                  <a:tcPr/>
                </a:tc>
                <a:extLst>
                  <a:ext uri="{0D108BD9-81ED-4DB2-BD59-A6C34878D82A}">
                    <a16:rowId xmlns:a16="http://schemas.microsoft.com/office/drawing/2014/main" val="4009004972"/>
                  </a:ext>
                </a:extLst>
              </a:tr>
              <a:tr h="370840">
                <a:tc>
                  <a:txBody>
                    <a:bodyPr/>
                    <a:lstStyle/>
                    <a:p>
                      <a:pPr algn="ctr"/>
                      <a:r>
                        <a:rPr lang="en-US" dirty="0"/>
                        <a:t>392</a:t>
                      </a:r>
                    </a:p>
                  </a:txBody>
                  <a:tcPr/>
                </a:tc>
                <a:tc>
                  <a:txBody>
                    <a:bodyPr/>
                    <a:lstStyle/>
                    <a:p>
                      <a:pPr algn="ctr"/>
                      <a:r>
                        <a:rPr lang="en-US" dirty="0"/>
                        <a:t>42.0</a:t>
                      </a:r>
                    </a:p>
                  </a:txBody>
                  <a:tcPr/>
                </a:tc>
                <a:extLst>
                  <a:ext uri="{0D108BD9-81ED-4DB2-BD59-A6C34878D82A}">
                    <a16:rowId xmlns:a16="http://schemas.microsoft.com/office/drawing/2014/main" val="3973191867"/>
                  </a:ext>
                </a:extLst>
              </a:tr>
              <a:tr h="370840">
                <a:tc>
                  <a:txBody>
                    <a:bodyPr/>
                    <a:lstStyle/>
                    <a:p>
                      <a:pPr algn="ctr"/>
                      <a:r>
                        <a:rPr lang="en-US" dirty="0"/>
                        <a:t>693</a:t>
                      </a:r>
                    </a:p>
                  </a:txBody>
                  <a:tcPr/>
                </a:tc>
                <a:tc>
                  <a:txBody>
                    <a:bodyPr/>
                    <a:lstStyle/>
                    <a:p>
                      <a:pPr algn="ctr"/>
                      <a:r>
                        <a:rPr lang="en-US" dirty="0"/>
                        <a:t>68.3</a:t>
                      </a:r>
                    </a:p>
                  </a:txBody>
                  <a:tcPr/>
                </a:tc>
                <a:extLst>
                  <a:ext uri="{0D108BD9-81ED-4DB2-BD59-A6C34878D82A}">
                    <a16:rowId xmlns:a16="http://schemas.microsoft.com/office/drawing/2014/main" val="4014795607"/>
                  </a:ext>
                </a:extLst>
              </a:tr>
            </a:tbl>
          </a:graphicData>
        </a:graphic>
      </p:graphicFrame>
      <p:pic>
        <p:nvPicPr>
          <p:cNvPr id="8" name="Picture 7" descr="Mouse.png">
            <a:extLst>
              <a:ext uri="{FF2B5EF4-FFF2-40B4-BE49-F238E27FC236}">
                <a16:creationId xmlns:a16="http://schemas.microsoft.com/office/drawing/2014/main" id="{8C5403A2-AD70-D340-8D3C-BBF280DC4F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86982" y="1894695"/>
            <a:ext cx="1941531" cy="1941531"/>
          </a:xfrm>
          <a:prstGeom prst="rect">
            <a:avLst/>
          </a:prstGeom>
        </p:spPr>
      </p:pic>
      <p:grpSp>
        <p:nvGrpSpPr>
          <p:cNvPr id="23" name="Group 22">
            <a:extLst>
              <a:ext uri="{FF2B5EF4-FFF2-40B4-BE49-F238E27FC236}">
                <a16:creationId xmlns:a16="http://schemas.microsoft.com/office/drawing/2014/main" id="{3DB6E0EC-FEE3-3A42-86A6-0A9A70238A83}"/>
              </a:ext>
            </a:extLst>
          </p:cNvPr>
          <p:cNvGrpSpPr/>
          <p:nvPr/>
        </p:nvGrpSpPr>
        <p:grpSpPr>
          <a:xfrm>
            <a:off x="5184579" y="1894695"/>
            <a:ext cx="3133419" cy="1846003"/>
            <a:chOff x="994215" y="1871543"/>
            <a:chExt cx="3133419" cy="1846003"/>
          </a:xfrm>
        </p:grpSpPr>
        <p:pic>
          <p:nvPicPr>
            <p:cNvPr id="10" name="Picture 9" descr="Mouse.png">
              <a:extLst>
                <a:ext uri="{FF2B5EF4-FFF2-40B4-BE49-F238E27FC236}">
                  <a16:creationId xmlns:a16="http://schemas.microsoft.com/office/drawing/2014/main" id="{8063E425-8A4B-114F-BAF4-C9DE8D88142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27629" y="2698875"/>
              <a:ext cx="545548" cy="567095"/>
            </a:xfrm>
            <a:prstGeom prst="rect">
              <a:avLst/>
            </a:prstGeom>
          </p:spPr>
        </p:pic>
        <p:pic>
          <p:nvPicPr>
            <p:cNvPr id="19" name="Picture 18" descr="Mouse.png">
              <a:extLst>
                <a:ext uri="{FF2B5EF4-FFF2-40B4-BE49-F238E27FC236}">
                  <a16:creationId xmlns:a16="http://schemas.microsoft.com/office/drawing/2014/main" id="{B5CCE1AA-4394-8443-9BE3-AF89E598CC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59359" y="1871543"/>
              <a:ext cx="1835935" cy="1846003"/>
            </a:xfrm>
            <a:prstGeom prst="rect">
              <a:avLst/>
            </a:prstGeom>
          </p:spPr>
        </p:pic>
        <p:pic>
          <p:nvPicPr>
            <p:cNvPr id="20" name="Picture 19" descr="Mouse.png">
              <a:extLst>
                <a:ext uri="{FF2B5EF4-FFF2-40B4-BE49-F238E27FC236}">
                  <a16:creationId xmlns:a16="http://schemas.microsoft.com/office/drawing/2014/main" id="{E0583765-D6F3-D14B-95F0-ABE814AE405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66525" y="2905346"/>
              <a:ext cx="447636" cy="466796"/>
            </a:xfrm>
            <a:prstGeom prst="rect">
              <a:avLst/>
            </a:prstGeom>
          </p:spPr>
        </p:pic>
        <p:pic>
          <p:nvPicPr>
            <p:cNvPr id="21" name="Picture 20" descr="Mouse.png">
              <a:extLst>
                <a:ext uri="{FF2B5EF4-FFF2-40B4-BE49-F238E27FC236}">
                  <a16:creationId xmlns:a16="http://schemas.microsoft.com/office/drawing/2014/main" id="{FA1B8A78-55F1-BA46-B1B3-F184DF6C86EC}"/>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14162" y="2937484"/>
              <a:ext cx="471090" cy="491253"/>
            </a:xfrm>
            <a:prstGeom prst="rect">
              <a:avLst/>
            </a:prstGeom>
          </p:spPr>
        </p:pic>
        <p:pic>
          <p:nvPicPr>
            <p:cNvPr id="22" name="Picture 21" descr="Mouse.png">
              <a:extLst>
                <a:ext uri="{FF2B5EF4-FFF2-40B4-BE49-F238E27FC236}">
                  <a16:creationId xmlns:a16="http://schemas.microsoft.com/office/drawing/2014/main" id="{E9BB32E2-2BFA-F245-822B-FD41A33DCC7F}"/>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4215" y="2794545"/>
              <a:ext cx="543819" cy="567095"/>
            </a:xfrm>
            <a:prstGeom prst="rect">
              <a:avLst/>
            </a:prstGeom>
          </p:spPr>
        </p:pic>
        <p:pic>
          <p:nvPicPr>
            <p:cNvPr id="17" name="Picture 16" descr="Mouse.png">
              <a:extLst>
                <a:ext uri="{FF2B5EF4-FFF2-40B4-BE49-F238E27FC236}">
                  <a16:creationId xmlns:a16="http://schemas.microsoft.com/office/drawing/2014/main" id="{DE5A4460-5BEB-0749-8199-507530C41978}"/>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48913" y="2571649"/>
              <a:ext cx="545548" cy="567095"/>
            </a:xfrm>
            <a:prstGeom prst="rect">
              <a:avLst/>
            </a:prstGeom>
          </p:spPr>
        </p:pic>
        <p:pic>
          <p:nvPicPr>
            <p:cNvPr id="18" name="Picture 17" descr="Mouse.png">
              <a:extLst>
                <a:ext uri="{FF2B5EF4-FFF2-40B4-BE49-F238E27FC236}">
                  <a16:creationId xmlns:a16="http://schemas.microsoft.com/office/drawing/2014/main" id="{72CFB63F-CC1A-B24B-93AA-825EA4BB13CA}"/>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82086" y="2657340"/>
              <a:ext cx="545548" cy="567095"/>
            </a:xfrm>
            <a:prstGeom prst="rect">
              <a:avLst/>
            </a:prstGeom>
          </p:spPr>
        </p:pic>
      </p:grpSp>
    </p:spTree>
    <p:extLst>
      <p:ext uri="{BB962C8B-B14F-4D97-AF65-F5344CB8AC3E}">
        <p14:creationId xmlns:p14="http://schemas.microsoft.com/office/powerpoint/2010/main" val="235279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6D7C-37DD-A94C-94AA-C2DD9FD3ABE4}"/>
              </a:ext>
            </a:extLst>
          </p:cNvPr>
          <p:cNvSpPr>
            <a:spLocks noGrp="1"/>
          </p:cNvSpPr>
          <p:nvPr>
            <p:ph type="title"/>
          </p:nvPr>
        </p:nvSpPr>
        <p:spPr>
          <a:xfrm>
            <a:off x="1676400" y="2362200"/>
            <a:ext cx="5562600" cy="1143000"/>
          </a:xfrm>
        </p:spPr>
        <p:txBody>
          <a:bodyPr>
            <a:noAutofit/>
          </a:bodyPr>
          <a:lstStyle/>
          <a:p>
            <a:r>
              <a:rPr lang="en-US" sz="7200" b="1" dirty="0"/>
              <a:t>How do you calculate the average?</a:t>
            </a:r>
          </a:p>
        </p:txBody>
      </p:sp>
    </p:spTree>
    <p:extLst>
      <p:ext uri="{BB962C8B-B14F-4D97-AF65-F5344CB8AC3E}">
        <p14:creationId xmlns:p14="http://schemas.microsoft.com/office/powerpoint/2010/main" val="27297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6D7C-37DD-A94C-94AA-C2DD9FD3ABE4}"/>
              </a:ext>
            </a:extLst>
          </p:cNvPr>
          <p:cNvSpPr>
            <a:spLocks noGrp="1"/>
          </p:cNvSpPr>
          <p:nvPr>
            <p:ph type="title"/>
          </p:nvPr>
        </p:nvSpPr>
        <p:spPr>
          <a:xfrm>
            <a:off x="304800" y="457200"/>
            <a:ext cx="8610600" cy="1143000"/>
          </a:xfrm>
        </p:spPr>
        <p:txBody>
          <a:bodyPr>
            <a:normAutofit/>
          </a:bodyPr>
          <a:lstStyle/>
          <a:p>
            <a:r>
              <a:rPr lang="en-US" b="1" dirty="0"/>
              <a:t>How do you calculate the average?</a:t>
            </a:r>
          </a:p>
        </p:txBody>
      </p:sp>
      <p:graphicFrame>
        <p:nvGraphicFramePr>
          <p:cNvPr id="3" name="Table 2">
            <a:extLst>
              <a:ext uri="{FF2B5EF4-FFF2-40B4-BE49-F238E27FC236}">
                <a16:creationId xmlns:a16="http://schemas.microsoft.com/office/drawing/2014/main" id="{F6D6017D-05B6-604F-A613-6D0B8953696F}"/>
              </a:ext>
            </a:extLst>
          </p:cNvPr>
          <p:cNvGraphicFramePr>
            <a:graphicFrameLocks noGrp="1"/>
          </p:cNvGraphicFramePr>
          <p:nvPr>
            <p:extLst>
              <p:ext uri="{D42A27DB-BD31-4B8C-83A1-F6EECF244321}">
                <p14:modId xmlns:p14="http://schemas.microsoft.com/office/powerpoint/2010/main" val="119316156"/>
              </p:ext>
            </p:extLst>
          </p:nvPr>
        </p:nvGraphicFramePr>
        <p:xfrm>
          <a:off x="990600" y="1905000"/>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extLst>
                  <a:ext uri="{0D108BD9-81ED-4DB2-BD59-A6C34878D82A}">
                    <a16:rowId xmlns:a16="http://schemas.microsoft.com/office/drawing/2014/main" val="4014795607"/>
                  </a:ext>
                </a:extLst>
              </a:tr>
            </a:tbl>
          </a:graphicData>
        </a:graphic>
      </p:graphicFrame>
      <p:sp>
        <p:nvSpPr>
          <p:cNvPr id="5" name="TextBox 4">
            <a:extLst>
              <a:ext uri="{FF2B5EF4-FFF2-40B4-BE49-F238E27FC236}">
                <a16:creationId xmlns:a16="http://schemas.microsoft.com/office/drawing/2014/main" id="{9BA0873A-8D5A-7F48-B8C8-9B8500648394}"/>
              </a:ext>
            </a:extLst>
          </p:cNvPr>
          <p:cNvSpPr txBox="1"/>
          <p:nvPr/>
        </p:nvSpPr>
        <p:spPr>
          <a:xfrm>
            <a:off x="1371600" y="5471161"/>
            <a:ext cx="3949557" cy="1446550"/>
          </a:xfrm>
          <a:prstGeom prst="rect">
            <a:avLst/>
          </a:prstGeom>
          <a:noFill/>
        </p:spPr>
        <p:txBody>
          <a:bodyPr wrap="square" rtlCol="0">
            <a:spAutoFit/>
          </a:bodyPr>
          <a:lstStyle/>
          <a:p>
            <a:pPr marL="342900" indent="-342900">
              <a:buFont typeface="+mj-lt"/>
              <a:buAutoNum type="arabicPeriod"/>
            </a:pPr>
            <a:r>
              <a:rPr lang="en-US" sz="3200" b="1" dirty="0"/>
              <a:t>Take the sum (       )</a:t>
            </a:r>
          </a:p>
          <a:p>
            <a:r>
              <a:rPr lang="en-US" sz="2400" dirty="0"/>
              <a:t>     (i.e. add them together)</a:t>
            </a:r>
          </a:p>
          <a:p>
            <a:r>
              <a:rPr lang="en-US" sz="3200" b="1" dirty="0">
                <a:solidFill>
                  <a:schemeClr val="tx2"/>
                </a:solidFill>
              </a:rPr>
              <a:t>    = 216.7</a:t>
            </a:r>
          </a:p>
        </p:txBody>
      </p:sp>
      <p:cxnSp>
        <p:nvCxnSpPr>
          <p:cNvPr id="7" name="Straight Connector 6">
            <a:extLst>
              <a:ext uri="{FF2B5EF4-FFF2-40B4-BE49-F238E27FC236}">
                <a16:creationId xmlns:a16="http://schemas.microsoft.com/office/drawing/2014/main" id="{E60EB6FA-F9B1-3E45-90B1-16AB3E85A148}"/>
              </a:ext>
            </a:extLst>
          </p:cNvPr>
          <p:cNvCxnSpPr/>
          <p:nvPr/>
        </p:nvCxnSpPr>
        <p:spPr>
          <a:xfrm>
            <a:off x="1981200" y="5257800"/>
            <a:ext cx="1892157"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675EF0-AFD3-6448-A01C-4E0222F9D23C}"/>
              </a:ext>
            </a:extLst>
          </p:cNvPr>
          <p:cNvPicPr>
            <a:picLocks noChangeAspect="1"/>
          </p:cNvPicPr>
          <p:nvPr/>
        </p:nvPicPr>
        <p:blipFill rotWithShape="1">
          <a:blip r:embed="rId2" cstate="print"/>
          <a:srcRect l="56205" t="35857" r="20105" b="21141"/>
          <a:stretch/>
        </p:blipFill>
        <p:spPr>
          <a:xfrm>
            <a:off x="4233807" y="5638799"/>
            <a:ext cx="272843" cy="315943"/>
          </a:xfrm>
          <a:prstGeom prst="rect">
            <a:avLst/>
          </a:prstGeom>
        </p:spPr>
      </p:pic>
      <p:pic>
        <p:nvPicPr>
          <p:cNvPr id="9" name="Picture 8">
            <a:extLst>
              <a:ext uri="{FF2B5EF4-FFF2-40B4-BE49-F238E27FC236}">
                <a16:creationId xmlns:a16="http://schemas.microsoft.com/office/drawing/2014/main" id="{44364B4D-18DA-D740-B0E4-B57A2D987D57}"/>
              </a:ext>
            </a:extLst>
          </p:cNvPr>
          <p:cNvPicPr>
            <a:picLocks noChangeAspect="1"/>
          </p:cNvPicPr>
          <p:nvPr/>
        </p:nvPicPr>
        <p:blipFill rotWithShape="1">
          <a:blip r:embed="rId2" cstate="print"/>
          <a:srcRect l="11817" t="61402" r="72723" b="22692"/>
          <a:stretch/>
        </p:blipFill>
        <p:spPr>
          <a:xfrm>
            <a:off x="4462407" y="5671588"/>
            <a:ext cx="414393" cy="272012"/>
          </a:xfrm>
          <a:prstGeom prst="rect">
            <a:avLst/>
          </a:prstGeom>
        </p:spPr>
      </p:pic>
    </p:spTree>
    <p:extLst>
      <p:ext uri="{BB962C8B-B14F-4D97-AF65-F5344CB8AC3E}">
        <p14:creationId xmlns:p14="http://schemas.microsoft.com/office/powerpoint/2010/main" val="272328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EF39EB-CFB0-7044-B7F8-11E80FF7BD1F}"/>
              </a:ext>
            </a:extLst>
          </p:cNvPr>
          <p:cNvSpPr/>
          <p:nvPr/>
        </p:nvSpPr>
        <p:spPr>
          <a:xfrm>
            <a:off x="5321157" y="5044440"/>
            <a:ext cx="1917843" cy="627148"/>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1749EF-2D7A-4544-A932-FDADE27FE3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2493" b="77643" l="11360" r="25506"/>
                    </a14:imgEffect>
                  </a14:imgLayer>
                </a14:imgProps>
              </a:ext>
            </a:extLst>
          </a:blip>
          <a:srcRect l="9592" t="49349" r="72726" b="19213"/>
          <a:stretch/>
        </p:blipFill>
        <p:spPr>
          <a:xfrm>
            <a:off x="5423043" y="5010567"/>
            <a:ext cx="514350" cy="583433"/>
          </a:xfrm>
          <a:prstGeom prst="rect">
            <a:avLst/>
          </a:prstGeom>
        </p:spPr>
      </p:pic>
      <p:sp>
        <p:nvSpPr>
          <p:cNvPr id="2" name="Title 1">
            <a:extLst>
              <a:ext uri="{FF2B5EF4-FFF2-40B4-BE49-F238E27FC236}">
                <a16:creationId xmlns:a16="http://schemas.microsoft.com/office/drawing/2014/main" id="{B24E6D7C-37DD-A94C-94AA-C2DD9FD3ABE4}"/>
              </a:ext>
            </a:extLst>
          </p:cNvPr>
          <p:cNvSpPr>
            <a:spLocks noGrp="1"/>
          </p:cNvSpPr>
          <p:nvPr>
            <p:ph type="title"/>
          </p:nvPr>
        </p:nvSpPr>
        <p:spPr>
          <a:xfrm>
            <a:off x="304800" y="457200"/>
            <a:ext cx="8610600" cy="1143000"/>
          </a:xfrm>
        </p:spPr>
        <p:txBody>
          <a:bodyPr>
            <a:normAutofit/>
          </a:bodyPr>
          <a:lstStyle/>
          <a:p>
            <a:r>
              <a:rPr lang="en-US" b="1" dirty="0"/>
              <a:t>How do you calculate the average?</a:t>
            </a:r>
          </a:p>
        </p:txBody>
      </p:sp>
      <p:sp>
        <p:nvSpPr>
          <p:cNvPr id="4" name="Right Brace 3">
            <a:extLst>
              <a:ext uri="{FF2B5EF4-FFF2-40B4-BE49-F238E27FC236}">
                <a16:creationId xmlns:a16="http://schemas.microsoft.com/office/drawing/2014/main" id="{0BD0007F-0C5C-1146-851D-8456E732C8A0}"/>
              </a:ext>
            </a:extLst>
          </p:cNvPr>
          <p:cNvSpPr/>
          <p:nvPr/>
        </p:nvSpPr>
        <p:spPr>
          <a:xfrm>
            <a:off x="3886200" y="2758440"/>
            <a:ext cx="851043" cy="2438400"/>
          </a:xfrm>
          <a:prstGeom prst="rightBrace">
            <a:avLst>
              <a:gd name="adj1" fmla="val 12809"/>
              <a:gd name="adj2" fmla="val 5234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BA0873A-8D5A-7F48-B8C8-9B8500648394}"/>
              </a:ext>
            </a:extLst>
          </p:cNvPr>
          <p:cNvSpPr txBox="1"/>
          <p:nvPr/>
        </p:nvSpPr>
        <p:spPr>
          <a:xfrm>
            <a:off x="5118243" y="2895600"/>
            <a:ext cx="3949557" cy="2800767"/>
          </a:xfrm>
          <a:prstGeom prst="rect">
            <a:avLst/>
          </a:prstGeom>
          <a:noFill/>
        </p:spPr>
        <p:txBody>
          <a:bodyPr wrap="square" rtlCol="0">
            <a:spAutoFit/>
          </a:bodyPr>
          <a:lstStyle/>
          <a:p>
            <a:pPr marL="514350" indent="-514350">
              <a:buFont typeface="+mj-lt"/>
              <a:buAutoNum type="arabicPeriod" startAt="2"/>
            </a:pPr>
            <a:r>
              <a:rPr lang="en-US" sz="3200" b="1" dirty="0"/>
              <a:t>Divide by the sample size (</a:t>
            </a:r>
            <a:r>
              <a:rPr lang="en-US" sz="3200" b="1" i="1" dirty="0"/>
              <a:t>n</a:t>
            </a:r>
            <a:r>
              <a:rPr lang="en-US" sz="3200" b="1" dirty="0"/>
              <a:t>)</a:t>
            </a:r>
          </a:p>
          <a:p>
            <a:r>
              <a:rPr lang="en-US" sz="2400" dirty="0"/>
              <a:t>     (i.e. number of values)</a:t>
            </a:r>
          </a:p>
          <a:p>
            <a:endParaRPr lang="en-US" sz="2400" dirty="0"/>
          </a:p>
          <a:p>
            <a:r>
              <a:rPr lang="en-US" sz="3200" b="1" dirty="0"/>
              <a:t>    </a:t>
            </a:r>
            <a:r>
              <a:rPr lang="en-US" sz="3200" b="1" dirty="0">
                <a:solidFill>
                  <a:schemeClr val="tx2"/>
                </a:solidFill>
              </a:rPr>
              <a:t>= 216.6 / 6 </a:t>
            </a:r>
          </a:p>
          <a:p>
            <a:r>
              <a:rPr lang="en-US" sz="3200" b="1" dirty="0">
                <a:solidFill>
                  <a:schemeClr val="tx2"/>
                </a:solidFill>
              </a:rPr>
              <a:t>        = 36.1</a:t>
            </a:r>
          </a:p>
        </p:txBody>
      </p:sp>
      <p:graphicFrame>
        <p:nvGraphicFramePr>
          <p:cNvPr id="8" name="Table 7">
            <a:extLst>
              <a:ext uri="{FF2B5EF4-FFF2-40B4-BE49-F238E27FC236}">
                <a16:creationId xmlns:a16="http://schemas.microsoft.com/office/drawing/2014/main" id="{3A9F1DED-7F93-8749-ABD4-F2407093FEF1}"/>
              </a:ext>
            </a:extLst>
          </p:cNvPr>
          <p:cNvGraphicFramePr>
            <a:graphicFrameLocks noGrp="1"/>
          </p:cNvGraphicFramePr>
          <p:nvPr>
            <p:extLst>
              <p:ext uri="{D42A27DB-BD31-4B8C-83A1-F6EECF244321}">
                <p14:modId xmlns:p14="http://schemas.microsoft.com/office/powerpoint/2010/main" val="4146235109"/>
              </p:ext>
            </p:extLst>
          </p:nvPr>
        </p:nvGraphicFramePr>
        <p:xfrm>
          <a:off x="990600" y="1905000"/>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extLst>
                  <a:ext uri="{0D108BD9-81ED-4DB2-BD59-A6C34878D82A}">
                    <a16:rowId xmlns:a16="http://schemas.microsoft.com/office/drawing/2014/main" val="4014795607"/>
                  </a:ext>
                </a:extLst>
              </a:tr>
            </a:tbl>
          </a:graphicData>
        </a:graphic>
      </p:graphicFrame>
      <p:sp>
        <p:nvSpPr>
          <p:cNvPr id="10" name="TextBox 9">
            <a:extLst>
              <a:ext uri="{FF2B5EF4-FFF2-40B4-BE49-F238E27FC236}">
                <a16:creationId xmlns:a16="http://schemas.microsoft.com/office/drawing/2014/main" id="{E5C81006-B0E9-D94C-B913-E82D466BD71A}"/>
              </a:ext>
            </a:extLst>
          </p:cNvPr>
          <p:cNvSpPr txBox="1"/>
          <p:nvPr/>
        </p:nvSpPr>
        <p:spPr>
          <a:xfrm>
            <a:off x="1371600" y="5471161"/>
            <a:ext cx="3949557" cy="1446550"/>
          </a:xfrm>
          <a:prstGeom prst="rect">
            <a:avLst/>
          </a:prstGeom>
          <a:noFill/>
        </p:spPr>
        <p:txBody>
          <a:bodyPr wrap="square" rtlCol="0">
            <a:spAutoFit/>
          </a:bodyPr>
          <a:lstStyle/>
          <a:p>
            <a:pPr marL="342900" indent="-342900">
              <a:buFont typeface="+mj-lt"/>
              <a:buAutoNum type="arabicPeriod"/>
            </a:pPr>
            <a:r>
              <a:rPr lang="en-US" sz="3200" dirty="0"/>
              <a:t>Take the sum (       )</a:t>
            </a:r>
          </a:p>
          <a:p>
            <a:r>
              <a:rPr lang="en-US" sz="2400" dirty="0"/>
              <a:t>     (i.e. add them together)</a:t>
            </a:r>
          </a:p>
          <a:p>
            <a:r>
              <a:rPr lang="en-US" sz="3200" dirty="0"/>
              <a:t>    = 216.6</a:t>
            </a:r>
          </a:p>
        </p:txBody>
      </p:sp>
      <p:cxnSp>
        <p:nvCxnSpPr>
          <p:cNvPr id="11" name="Straight Connector 10">
            <a:extLst>
              <a:ext uri="{FF2B5EF4-FFF2-40B4-BE49-F238E27FC236}">
                <a16:creationId xmlns:a16="http://schemas.microsoft.com/office/drawing/2014/main" id="{43DA88DA-44AC-0047-996E-59F769798567}"/>
              </a:ext>
            </a:extLst>
          </p:cNvPr>
          <p:cNvCxnSpPr/>
          <p:nvPr/>
        </p:nvCxnSpPr>
        <p:spPr>
          <a:xfrm>
            <a:off x="1981200" y="5257800"/>
            <a:ext cx="1892157"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F485625-C8AF-0149-BBA7-5C26B5402D85}"/>
              </a:ext>
            </a:extLst>
          </p:cNvPr>
          <p:cNvPicPr>
            <a:picLocks noChangeAspect="1"/>
          </p:cNvPicPr>
          <p:nvPr/>
        </p:nvPicPr>
        <p:blipFill rotWithShape="1">
          <a:blip r:embed="rId4" cstate="print"/>
          <a:srcRect l="56205" t="35857" r="20105" b="21141"/>
          <a:stretch/>
        </p:blipFill>
        <p:spPr>
          <a:xfrm>
            <a:off x="4233807" y="5638799"/>
            <a:ext cx="272843" cy="315943"/>
          </a:xfrm>
          <a:prstGeom prst="rect">
            <a:avLst/>
          </a:prstGeom>
        </p:spPr>
      </p:pic>
      <p:pic>
        <p:nvPicPr>
          <p:cNvPr id="13" name="Picture 12">
            <a:extLst>
              <a:ext uri="{FF2B5EF4-FFF2-40B4-BE49-F238E27FC236}">
                <a16:creationId xmlns:a16="http://schemas.microsoft.com/office/drawing/2014/main" id="{9737901F-A58A-7B4B-A08D-7E9DD13F709A}"/>
              </a:ext>
            </a:extLst>
          </p:cNvPr>
          <p:cNvPicPr>
            <a:picLocks noChangeAspect="1"/>
          </p:cNvPicPr>
          <p:nvPr/>
        </p:nvPicPr>
        <p:blipFill rotWithShape="1">
          <a:blip r:embed="rId4" cstate="print"/>
          <a:srcRect l="11817" t="61402" r="72723" b="22692"/>
          <a:stretch/>
        </p:blipFill>
        <p:spPr>
          <a:xfrm>
            <a:off x="4462407" y="5671588"/>
            <a:ext cx="414393" cy="272012"/>
          </a:xfrm>
          <a:prstGeom prst="rect">
            <a:avLst/>
          </a:prstGeom>
        </p:spPr>
      </p:pic>
    </p:spTree>
    <p:extLst>
      <p:ext uri="{BB962C8B-B14F-4D97-AF65-F5344CB8AC3E}">
        <p14:creationId xmlns:p14="http://schemas.microsoft.com/office/powerpoint/2010/main" val="90932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30562"/>
          </a:xfrm>
        </p:spPr>
        <p:style>
          <a:lnRef idx="1">
            <a:schemeClr val="accent5"/>
          </a:lnRef>
          <a:fillRef idx="3">
            <a:schemeClr val="accent5"/>
          </a:fillRef>
          <a:effectRef idx="2">
            <a:schemeClr val="accent5"/>
          </a:effectRef>
          <a:fontRef idx="minor">
            <a:schemeClr val="lt1"/>
          </a:fontRef>
        </p:style>
        <p:txBody>
          <a:bodyPr>
            <a:normAutofit fontScale="90000"/>
          </a:bodyPr>
          <a:lstStyle/>
          <a:p>
            <a:r>
              <a:rPr lang="en-US" dirty="0"/>
              <a:t>The </a:t>
            </a:r>
            <a:r>
              <a:rPr lang="en-US" b="1" dirty="0">
                <a:solidFill>
                  <a:srgbClr val="FFFF00"/>
                </a:solidFill>
              </a:rPr>
              <a:t>mean</a:t>
            </a:r>
            <a:r>
              <a:rPr lang="en-US" dirty="0">
                <a:solidFill>
                  <a:srgbClr val="FFFF00"/>
                </a:solidFill>
              </a:rPr>
              <a:t> </a:t>
            </a:r>
            <a:r>
              <a:rPr lang="en-US" dirty="0"/>
              <a:t>(</a:t>
            </a:r>
            <a:r>
              <a:rPr lang="en-US" b="1" i="1" dirty="0">
                <a:solidFill>
                  <a:srgbClr val="FFFF00"/>
                </a:solidFill>
              </a:rPr>
              <a:t>x</a:t>
            </a:r>
            <a:r>
              <a:rPr lang="en-US" dirty="0"/>
              <a:t>) of the sample </a:t>
            </a:r>
            <a:r>
              <a:rPr lang="en-US" u="sng" dirty="0"/>
              <a:t>is the </a:t>
            </a:r>
            <a:r>
              <a:rPr lang="en-US" u="sng" dirty="0">
                <a:solidFill>
                  <a:schemeClr val="bg1"/>
                </a:solidFill>
              </a:rPr>
              <a:t>average</a:t>
            </a:r>
            <a:r>
              <a:rPr lang="en-US" dirty="0"/>
              <a:t>.</a:t>
            </a:r>
            <a:br>
              <a:rPr lang="en-US" dirty="0"/>
            </a:br>
            <a:r>
              <a:rPr lang="en-US" sz="1300" dirty="0"/>
              <a:t>  </a:t>
            </a:r>
            <a:br>
              <a:rPr lang="en-US" dirty="0"/>
            </a:br>
            <a:r>
              <a:rPr lang="en-US" dirty="0"/>
              <a:t>The mean summarizes the entire sample and might provide an estimate of the entire population’s true mean. </a:t>
            </a:r>
          </a:p>
        </p:txBody>
      </p:sp>
      <p:cxnSp>
        <p:nvCxnSpPr>
          <p:cNvPr id="19" name="Straight Connector 18"/>
          <p:cNvCxnSpPr/>
          <p:nvPr/>
        </p:nvCxnSpPr>
        <p:spPr>
          <a:xfrm>
            <a:off x="2590800" y="381000"/>
            <a:ext cx="2286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1312801087"/>
              </p:ext>
            </p:extLst>
          </p:nvPr>
        </p:nvGraphicFramePr>
        <p:xfrm>
          <a:off x="4114800" y="2895600"/>
          <a:ext cx="914400" cy="215900"/>
        </p:xfrm>
        <a:graphic>
          <a:graphicData uri="http://schemas.openxmlformats.org/presentationml/2006/ole">
            <mc:AlternateContent xmlns:mc="http://schemas.openxmlformats.org/markup-compatibility/2006">
              <mc:Choice xmlns:v="urn:schemas-microsoft-com:vml" Requires="v">
                <p:oleObj spid="_x0000_s3112" name="Equation" r:id="rId4" imgW="914400" imgH="215640" progId="Equation.3">
                  <p:embed/>
                </p:oleObj>
              </mc:Choice>
              <mc:Fallback>
                <p:oleObj name="Equation" r:id="rId4" imgW="914400" imgH="215640" progId="Equation.3">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89560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
            <a:extLst>
              <a:ext uri="{FF2B5EF4-FFF2-40B4-BE49-F238E27FC236}">
                <a16:creationId xmlns:a16="http://schemas.microsoft.com/office/drawing/2014/main" id="{DB18CA75-01AF-5347-8911-37C7FF48E082}"/>
              </a:ext>
            </a:extLst>
          </p:cNvPr>
          <p:cNvGrpSpPr/>
          <p:nvPr/>
        </p:nvGrpSpPr>
        <p:grpSpPr>
          <a:xfrm>
            <a:off x="1402803" y="3810000"/>
            <a:ext cx="6293397" cy="2848321"/>
            <a:chOff x="1020707" y="3810000"/>
            <a:chExt cx="6293397" cy="2848321"/>
          </a:xfrm>
        </p:grpSpPr>
        <p:pic>
          <p:nvPicPr>
            <p:cNvPr id="6" name="Picture 5">
              <a:extLst>
                <a:ext uri="{FF2B5EF4-FFF2-40B4-BE49-F238E27FC236}">
                  <a16:creationId xmlns:a16="http://schemas.microsoft.com/office/drawing/2014/main" id="{5844CD5C-D70D-B841-AB78-D322CC274F6C}"/>
                </a:ext>
              </a:extLst>
            </p:cNvPr>
            <p:cNvPicPr>
              <a:picLocks noChangeAspect="1"/>
            </p:cNvPicPr>
            <p:nvPr/>
          </p:nvPicPr>
          <p:blipFill rotWithShape="1">
            <a:blip r:embed="rId6" cstate="print"/>
            <a:srcRect l="56205" t="35857" r="20105" b="21141"/>
            <a:stretch/>
          </p:blipFill>
          <p:spPr>
            <a:xfrm>
              <a:off x="4724400" y="3810000"/>
              <a:ext cx="1013680" cy="1173807"/>
            </a:xfrm>
            <a:prstGeom prst="rect">
              <a:avLst/>
            </a:prstGeom>
          </p:spPr>
        </p:pic>
        <p:pic>
          <p:nvPicPr>
            <p:cNvPr id="7" name="Picture 6">
              <a:extLst>
                <a:ext uri="{FF2B5EF4-FFF2-40B4-BE49-F238E27FC236}">
                  <a16:creationId xmlns:a16="http://schemas.microsoft.com/office/drawing/2014/main" id="{A9144260-B438-AA4E-978E-40F7564850D5}"/>
                </a:ext>
              </a:extLst>
            </p:cNvPr>
            <p:cNvPicPr>
              <a:picLocks noChangeAspect="1"/>
            </p:cNvPicPr>
            <p:nvPr/>
          </p:nvPicPr>
          <p:blipFill rotWithShape="1">
            <a:blip r:embed="rId6" cstate="print"/>
            <a:srcRect l="9592" t="49348" r="57427" b="18839"/>
            <a:stretch/>
          </p:blipFill>
          <p:spPr>
            <a:xfrm>
              <a:off x="1020707" y="3887143"/>
              <a:ext cx="3094093" cy="1904057"/>
            </a:xfrm>
            <a:prstGeom prst="rect">
              <a:avLst/>
            </a:prstGeom>
          </p:spPr>
        </p:pic>
        <p:pic>
          <p:nvPicPr>
            <p:cNvPr id="8" name="Picture 7">
              <a:extLst>
                <a:ext uri="{FF2B5EF4-FFF2-40B4-BE49-F238E27FC236}">
                  <a16:creationId xmlns:a16="http://schemas.microsoft.com/office/drawing/2014/main" id="{EA4D9CD5-49F8-2A46-8FFD-E425B4A4524C}"/>
                </a:ext>
              </a:extLst>
            </p:cNvPr>
            <p:cNvPicPr>
              <a:picLocks noChangeAspect="1"/>
            </p:cNvPicPr>
            <p:nvPr/>
          </p:nvPicPr>
          <p:blipFill rotWithShape="1">
            <a:blip r:embed="rId6" cstate="print"/>
            <a:srcRect l="43420" t="69109" r="42861" b="15614"/>
            <a:stretch/>
          </p:blipFill>
          <p:spPr>
            <a:xfrm>
              <a:off x="4619625" y="5364807"/>
              <a:ext cx="1820698" cy="1293514"/>
            </a:xfrm>
            <a:prstGeom prst="rect">
              <a:avLst/>
            </a:prstGeom>
          </p:spPr>
        </p:pic>
        <p:pic>
          <p:nvPicPr>
            <p:cNvPr id="9" name="Picture 8">
              <a:extLst>
                <a:ext uri="{FF2B5EF4-FFF2-40B4-BE49-F238E27FC236}">
                  <a16:creationId xmlns:a16="http://schemas.microsoft.com/office/drawing/2014/main" id="{3D02361C-226E-3641-816F-71D1C4D3A305}"/>
                </a:ext>
              </a:extLst>
            </p:cNvPr>
            <p:cNvPicPr>
              <a:picLocks noChangeAspect="1"/>
            </p:cNvPicPr>
            <p:nvPr/>
          </p:nvPicPr>
          <p:blipFill rotWithShape="1">
            <a:blip r:embed="rId6" cstate="print"/>
            <a:srcRect l="11817" t="61402" r="72723" b="22692"/>
            <a:stretch/>
          </p:blipFill>
          <p:spPr>
            <a:xfrm>
              <a:off x="5774531" y="3994150"/>
              <a:ext cx="1539573" cy="1010593"/>
            </a:xfrm>
            <a:prstGeom prst="rect">
              <a:avLst/>
            </a:prstGeom>
          </p:spPr>
        </p:pic>
        <p:cxnSp>
          <p:nvCxnSpPr>
            <p:cNvPr id="4" name="Straight Connector 3">
              <a:extLst>
                <a:ext uri="{FF2B5EF4-FFF2-40B4-BE49-F238E27FC236}">
                  <a16:creationId xmlns:a16="http://schemas.microsoft.com/office/drawing/2014/main" id="{8B23E465-3FD7-E544-AEDD-6FC24963F77D}"/>
                </a:ext>
              </a:extLst>
            </p:cNvPr>
            <p:cNvCxnSpPr/>
            <p:nvPr/>
          </p:nvCxnSpPr>
          <p:spPr>
            <a:xfrm>
              <a:off x="4419600" y="5213350"/>
              <a:ext cx="270986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04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style>
          <a:lnRef idx="1">
            <a:schemeClr val="accent5"/>
          </a:lnRef>
          <a:fillRef idx="3">
            <a:schemeClr val="accent5"/>
          </a:fillRef>
          <a:effectRef idx="2">
            <a:schemeClr val="accent5"/>
          </a:effectRef>
          <a:fontRef idx="minor">
            <a:schemeClr val="lt1"/>
          </a:fontRef>
        </p:style>
        <p:txBody>
          <a:bodyPr>
            <a:normAutofit/>
          </a:bodyPr>
          <a:lstStyle/>
          <a:p>
            <a:r>
              <a:rPr lang="en-US" dirty="0"/>
              <a:t>You will also see the mean</a:t>
            </a:r>
            <a:br>
              <a:rPr lang="en-US" dirty="0"/>
            </a:br>
            <a:r>
              <a:rPr lang="en-US" dirty="0"/>
              <a:t>represented by this equation </a:t>
            </a:r>
          </a:p>
        </p:txBody>
      </p:sp>
      <p:pic>
        <p:nvPicPr>
          <p:cNvPr id="17" name="Picture 16"/>
          <p:cNvPicPr>
            <a:picLocks noChangeAspect="1"/>
          </p:cNvPicPr>
          <p:nvPr/>
        </p:nvPicPr>
        <p:blipFill rotWithShape="1">
          <a:blip r:embed="rId4" cstate="print"/>
          <a:srcRect t="22353"/>
          <a:stretch/>
        </p:blipFill>
        <p:spPr>
          <a:xfrm>
            <a:off x="1422476" y="3124200"/>
            <a:ext cx="5357831" cy="2654002"/>
          </a:xfrm>
          <a:prstGeom prst="rect">
            <a:avLst/>
          </a:prstGeom>
        </p:spPr>
      </p:pic>
      <p:graphicFrame>
        <p:nvGraphicFramePr>
          <p:cNvPr id="20" name="Object 19"/>
          <p:cNvGraphicFramePr>
            <a:graphicFrameLocks noChangeAspect="1"/>
          </p:cNvGraphicFramePr>
          <p:nvPr>
            <p:extLst/>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4112" name="Equation" r:id="rId5" imgW="914400" imgH="215640" progId="Equation.3">
                  <p:embed/>
                </p:oleObj>
              </mc:Choice>
              <mc:Fallback>
                <p:oleObj name="Equation" r:id="rId5" imgW="914400" imgH="215640" progId="Equation.3">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88462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style>
          <a:lnRef idx="1">
            <a:schemeClr val="accent6"/>
          </a:lnRef>
          <a:fillRef idx="3">
            <a:schemeClr val="accent6"/>
          </a:fillRef>
          <a:effectRef idx="2">
            <a:schemeClr val="accent6"/>
          </a:effectRef>
          <a:fontRef idx="minor">
            <a:schemeClr val="lt1"/>
          </a:fontRef>
        </p:style>
        <p:txBody>
          <a:bodyPr>
            <a:normAutofit/>
          </a:bodyPr>
          <a:lstStyle/>
          <a:p>
            <a:r>
              <a:rPr lang="en-US" sz="3600" b="1" dirty="0">
                <a:solidFill>
                  <a:srgbClr val="FFFF00"/>
                </a:solidFill>
              </a:rPr>
              <a:t>Variance</a:t>
            </a:r>
            <a:r>
              <a:rPr lang="en-US" sz="3600" dirty="0"/>
              <a:t>  (</a:t>
            </a:r>
            <a:r>
              <a:rPr lang="en-US" sz="3600" b="1" i="1" dirty="0">
                <a:solidFill>
                  <a:srgbClr val="FFFF00"/>
                </a:solidFill>
              </a:rPr>
              <a:t>s</a:t>
            </a:r>
            <a:r>
              <a:rPr lang="en-US" sz="3600" b="1" baseline="30000" dirty="0">
                <a:solidFill>
                  <a:srgbClr val="FFFF00"/>
                </a:solidFill>
              </a:rPr>
              <a:t>2</a:t>
            </a:r>
            <a:r>
              <a:rPr lang="en-US" sz="3600" dirty="0"/>
              <a:t>) and </a:t>
            </a:r>
            <a:r>
              <a:rPr lang="en-US" sz="3600" b="1" dirty="0">
                <a:solidFill>
                  <a:srgbClr val="FFFF00"/>
                </a:solidFill>
              </a:rPr>
              <a:t>standard deviation</a:t>
            </a:r>
            <a:r>
              <a:rPr lang="en-US" sz="3600" dirty="0"/>
              <a:t> (</a:t>
            </a:r>
            <a:r>
              <a:rPr lang="en-US" sz="3600" b="1" i="1" dirty="0">
                <a:solidFill>
                  <a:srgbClr val="FFFF00"/>
                </a:solidFill>
              </a:rPr>
              <a:t>s</a:t>
            </a:r>
            <a:r>
              <a:rPr lang="en-US" sz="3600" dirty="0"/>
              <a:t>) measure how far a data set is spread out. </a:t>
            </a:r>
            <a:br>
              <a:rPr lang="en-US" sz="3600" dirty="0"/>
            </a:br>
            <a:br>
              <a:rPr lang="en-US" sz="1300" dirty="0"/>
            </a:br>
            <a:r>
              <a:rPr lang="en-US" sz="3600" dirty="0"/>
              <a:t>A variance of zero indicates that all the values in a data set are identical. </a:t>
            </a:r>
          </a:p>
        </p:txBody>
      </p:sp>
      <p:sp>
        <p:nvSpPr>
          <p:cNvPr id="6" name="TextBox 5"/>
          <p:cNvSpPr txBox="1"/>
          <p:nvPr/>
        </p:nvSpPr>
        <p:spPr>
          <a:xfrm>
            <a:off x="2667000" y="5886450"/>
            <a:ext cx="4191000" cy="523220"/>
          </a:xfrm>
          <a:prstGeom prst="rect">
            <a:avLst/>
          </a:prstGeom>
          <a:noFill/>
        </p:spPr>
        <p:txBody>
          <a:bodyPr wrap="square" rtlCol="0">
            <a:spAutoFit/>
          </a:bodyPr>
          <a:lstStyle/>
          <a:p>
            <a:r>
              <a:rPr lang="en-US" sz="2800" b="1" dirty="0"/>
              <a:t>Distance from the mean</a:t>
            </a:r>
          </a:p>
        </p:txBody>
      </p:sp>
      <p:grpSp>
        <p:nvGrpSpPr>
          <p:cNvPr id="4" name="Group 3">
            <a:extLst>
              <a:ext uri="{FF2B5EF4-FFF2-40B4-BE49-F238E27FC236}">
                <a16:creationId xmlns:a16="http://schemas.microsoft.com/office/drawing/2014/main" id="{93323CC9-FBB8-5448-A526-CE8B9DE54AB4}"/>
              </a:ext>
            </a:extLst>
          </p:cNvPr>
          <p:cNvGrpSpPr/>
          <p:nvPr/>
        </p:nvGrpSpPr>
        <p:grpSpPr>
          <a:xfrm>
            <a:off x="2362200" y="2933700"/>
            <a:ext cx="5350762" cy="2743200"/>
            <a:chOff x="2362200" y="2933700"/>
            <a:chExt cx="5350762" cy="2743200"/>
          </a:xfrm>
        </p:grpSpPr>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46" r="10073" b="17761"/>
            <a:stretch/>
          </p:blipFill>
          <p:spPr bwMode="auto">
            <a:xfrm>
              <a:off x="2362200" y="2933700"/>
              <a:ext cx="502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9A92239-8CCD-E446-9516-E2465097AD6C}"/>
                </a:ext>
              </a:extLst>
            </p:cNvPr>
            <p:cNvSpPr txBox="1"/>
            <p:nvPr/>
          </p:nvSpPr>
          <p:spPr>
            <a:xfrm>
              <a:off x="7069837" y="4572000"/>
              <a:ext cx="643125" cy="400110"/>
            </a:xfrm>
            <a:prstGeom prst="rect">
              <a:avLst/>
            </a:prstGeom>
            <a:noFill/>
          </p:spPr>
          <p:txBody>
            <a:bodyPr wrap="none" rtlCol="0">
              <a:spAutoFit/>
            </a:bodyPr>
            <a:lstStyle/>
            <a:p>
              <a:r>
                <a:rPr lang="en-US" sz="2000" b="1" dirty="0">
                  <a:solidFill>
                    <a:schemeClr val="tx2"/>
                  </a:solidFill>
                </a:rPr>
                <a:t>44.6</a:t>
              </a:r>
            </a:p>
          </p:txBody>
        </p:sp>
        <p:sp>
          <p:nvSpPr>
            <p:cNvPr id="9" name="TextBox 8">
              <a:extLst>
                <a:ext uri="{FF2B5EF4-FFF2-40B4-BE49-F238E27FC236}">
                  <a16:creationId xmlns:a16="http://schemas.microsoft.com/office/drawing/2014/main" id="{A6C00E96-1BE6-1A4C-BBE7-8C56BBA36658}"/>
                </a:ext>
              </a:extLst>
            </p:cNvPr>
            <p:cNvSpPr txBox="1"/>
            <p:nvPr/>
          </p:nvSpPr>
          <p:spPr>
            <a:xfrm>
              <a:off x="6231637" y="3505200"/>
              <a:ext cx="643125" cy="400110"/>
            </a:xfrm>
            <a:prstGeom prst="rect">
              <a:avLst/>
            </a:prstGeom>
            <a:noFill/>
          </p:spPr>
          <p:txBody>
            <a:bodyPr wrap="none" rtlCol="0">
              <a:spAutoFit/>
            </a:bodyPr>
            <a:lstStyle/>
            <a:p>
              <a:r>
                <a:rPr lang="en-US" sz="2000" b="1" dirty="0">
                  <a:solidFill>
                    <a:schemeClr val="tx2"/>
                  </a:solidFill>
                </a:rPr>
                <a:t>42.0</a:t>
              </a:r>
            </a:p>
          </p:txBody>
        </p:sp>
        <p:sp>
          <p:nvSpPr>
            <p:cNvPr id="11" name="TextBox 10">
              <a:extLst>
                <a:ext uri="{FF2B5EF4-FFF2-40B4-BE49-F238E27FC236}">
                  <a16:creationId xmlns:a16="http://schemas.microsoft.com/office/drawing/2014/main" id="{A538BF9B-211E-5D41-9600-E5231945F6BC}"/>
                </a:ext>
              </a:extLst>
            </p:cNvPr>
            <p:cNvSpPr txBox="1"/>
            <p:nvPr/>
          </p:nvSpPr>
          <p:spPr>
            <a:xfrm>
              <a:off x="5791200" y="4343400"/>
              <a:ext cx="643125" cy="400110"/>
            </a:xfrm>
            <a:prstGeom prst="rect">
              <a:avLst/>
            </a:prstGeom>
            <a:noFill/>
          </p:spPr>
          <p:txBody>
            <a:bodyPr wrap="square" rtlCol="0">
              <a:spAutoFit/>
            </a:bodyPr>
            <a:lstStyle/>
            <a:p>
              <a:r>
                <a:rPr lang="en-US" sz="2000" b="1" dirty="0">
                  <a:solidFill>
                    <a:schemeClr val="tx2"/>
                  </a:solidFill>
                </a:rPr>
                <a:t>38.8</a:t>
              </a:r>
            </a:p>
          </p:txBody>
        </p:sp>
        <p:sp>
          <p:nvSpPr>
            <p:cNvPr id="12" name="TextBox 11">
              <a:extLst>
                <a:ext uri="{FF2B5EF4-FFF2-40B4-BE49-F238E27FC236}">
                  <a16:creationId xmlns:a16="http://schemas.microsoft.com/office/drawing/2014/main" id="{1DAEAAE0-7104-A049-B1EF-054D95D54EA3}"/>
                </a:ext>
              </a:extLst>
            </p:cNvPr>
            <p:cNvSpPr txBox="1"/>
            <p:nvPr/>
          </p:nvSpPr>
          <p:spPr>
            <a:xfrm>
              <a:off x="2514600" y="4972110"/>
              <a:ext cx="643125" cy="400110"/>
            </a:xfrm>
            <a:prstGeom prst="rect">
              <a:avLst/>
            </a:prstGeom>
            <a:noFill/>
          </p:spPr>
          <p:txBody>
            <a:bodyPr wrap="none" rtlCol="0">
              <a:spAutoFit/>
            </a:bodyPr>
            <a:lstStyle/>
            <a:p>
              <a:r>
                <a:rPr lang="en-US" sz="2000" b="1" dirty="0">
                  <a:solidFill>
                    <a:schemeClr val="tx2"/>
                  </a:solidFill>
                </a:rPr>
                <a:t>31.5</a:t>
              </a:r>
            </a:p>
          </p:txBody>
        </p:sp>
        <p:sp>
          <p:nvSpPr>
            <p:cNvPr id="13" name="TextBox 12">
              <a:extLst>
                <a:ext uri="{FF2B5EF4-FFF2-40B4-BE49-F238E27FC236}">
                  <a16:creationId xmlns:a16="http://schemas.microsoft.com/office/drawing/2014/main" id="{AE05E30D-1169-714F-84E0-02CCD4C39CEF}"/>
                </a:ext>
              </a:extLst>
            </p:cNvPr>
            <p:cNvSpPr txBox="1"/>
            <p:nvPr/>
          </p:nvSpPr>
          <p:spPr>
            <a:xfrm>
              <a:off x="2667000" y="4029045"/>
              <a:ext cx="643125" cy="400110"/>
            </a:xfrm>
            <a:prstGeom prst="rect">
              <a:avLst/>
            </a:prstGeom>
            <a:noFill/>
          </p:spPr>
          <p:txBody>
            <a:bodyPr wrap="none" rtlCol="0">
              <a:spAutoFit/>
            </a:bodyPr>
            <a:lstStyle/>
            <a:p>
              <a:r>
                <a:rPr lang="en-US" sz="2000" b="1" dirty="0">
                  <a:solidFill>
                    <a:schemeClr val="tx2"/>
                  </a:solidFill>
                </a:rPr>
                <a:t>31.4</a:t>
              </a:r>
            </a:p>
          </p:txBody>
        </p:sp>
        <p:sp>
          <p:nvSpPr>
            <p:cNvPr id="14" name="TextBox 13">
              <a:extLst>
                <a:ext uri="{FF2B5EF4-FFF2-40B4-BE49-F238E27FC236}">
                  <a16:creationId xmlns:a16="http://schemas.microsoft.com/office/drawing/2014/main" id="{D9B1076C-D930-F440-8BB9-0EBEA54718CD}"/>
                </a:ext>
              </a:extLst>
            </p:cNvPr>
            <p:cNvSpPr txBox="1"/>
            <p:nvPr/>
          </p:nvSpPr>
          <p:spPr>
            <a:xfrm>
              <a:off x="2743200" y="4400490"/>
              <a:ext cx="940313" cy="400110"/>
            </a:xfrm>
            <a:prstGeom prst="rect">
              <a:avLst/>
            </a:prstGeom>
            <a:noFill/>
          </p:spPr>
          <p:txBody>
            <a:bodyPr wrap="square" rtlCol="0">
              <a:spAutoFit/>
            </a:bodyPr>
            <a:lstStyle/>
            <a:p>
              <a:r>
                <a:rPr lang="en-US" sz="2000" b="1" dirty="0">
                  <a:solidFill>
                    <a:schemeClr val="tx2"/>
                  </a:solidFill>
                </a:rPr>
                <a:t>28.3</a:t>
              </a:r>
            </a:p>
          </p:txBody>
        </p:sp>
      </p:grpSp>
      <p:sp>
        <p:nvSpPr>
          <p:cNvPr id="15" name="TextBox 14">
            <a:extLst>
              <a:ext uri="{FF2B5EF4-FFF2-40B4-BE49-F238E27FC236}">
                <a16:creationId xmlns:a16="http://schemas.microsoft.com/office/drawing/2014/main" id="{B4129DC3-5459-DF43-AB47-5739347761FD}"/>
              </a:ext>
            </a:extLst>
          </p:cNvPr>
          <p:cNvSpPr txBox="1"/>
          <p:nvPr/>
        </p:nvSpPr>
        <p:spPr>
          <a:xfrm>
            <a:off x="4343400" y="3020649"/>
            <a:ext cx="643125" cy="400110"/>
          </a:xfrm>
          <a:prstGeom prst="rect">
            <a:avLst/>
          </a:prstGeom>
          <a:noFill/>
        </p:spPr>
        <p:txBody>
          <a:bodyPr wrap="none" rtlCol="0">
            <a:spAutoFit/>
          </a:bodyPr>
          <a:lstStyle/>
          <a:p>
            <a:r>
              <a:rPr lang="en-US" sz="2000" b="1" dirty="0">
                <a:solidFill>
                  <a:schemeClr val="tx2"/>
                </a:solidFill>
              </a:rPr>
              <a:t>36.1</a:t>
            </a:r>
          </a:p>
        </p:txBody>
      </p:sp>
    </p:spTree>
    <p:extLst>
      <p:ext uri="{BB962C8B-B14F-4D97-AF65-F5344CB8AC3E}">
        <p14:creationId xmlns:p14="http://schemas.microsoft.com/office/powerpoint/2010/main" val="141012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3276601"/>
          </a:xfrm>
        </p:spPr>
        <p:style>
          <a:lnRef idx="1">
            <a:schemeClr val="accent6"/>
          </a:lnRef>
          <a:fillRef idx="3">
            <a:schemeClr val="accent6"/>
          </a:fillRef>
          <a:effectRef idx="2">
            <a:schemeClr val="accent6"/>
          </a:effectRef>
          <a:fontRef idx="minor">
            <a:schemeClr val="lt1"/>
          </a:fontRef>
        </p:style>
        <p:txBody>
          <a:bodyPr>
            <a:noAutofit/>
          </a:bodyPr>
          <a:lstStyle/>
          <a:p>
            <a:r>
              <a:rPr lang="en-US" sz="3600" dirty="0"/>
              <a:t>Equations for </a:t>
            </a:r>
            <a:r>
              <a:rPr lang="en-US" sz="3600" b="1" dirty="0">
                <a:solidFill>
                  <a:srgbClr val="FFFF00"/>
                </a:solidFill>
              </a:rPr>
              <a:t>variance</a:t>
            </a:r>
            <a:r>
              <a:rPr lang="en-US" sz="3600" dirty="0"/>
              <a:t>  (</a:t>
            </a:r>
            <a:r>
              <a:rPr lang="en-US" sz="3600" b="1" i="1" dirty="0">
                <a:solidFill>
                  <a:srgbClr val="FFFF00"/>
                </a:solidFill>
              </a:rPr>
              <a:t>s</a:t>
            </a:r>
            <a:r>
              <a:rPr lang="en-US" sz="3600" b="1" baseline="30000" dirty="0">
                <a:solidFill>
                  <a:srgbClr val="FFFF00"/>
                </a:solidFill>
              </a:rPr>
              <a:t>2</a:t>
            </a:r>
            <a:r>
              <a:rPr lang="en-US" sz="3600" dirty="0"/>
              <a:t>) and </a:t>
            </a:r>
            <a:br>
              <a:rPr lang="en-US" sz="3600" dirty="0"/>
            </a:br>
            <a:r>
              <a:rPr lang="en-US" sz="3600" b="1" dirty="0">
                <a:solidFill>
                  <a:srgbClr val="FFFF00"/>
                </a:solidFill>
              </a:rPr>
              <a:t>standard deviation</a:t>
            </a:r>
            <a:r>
              <a:rPr lang="en-US" sz="3600" dirty="0"/>
              <a:t> (</a:t>
            </a:r>
            <a:r>
              <a:rPr lang="en-US" sz="3600" b="1" i="1" dirty="0">
                <a:solidFill>
                  <a:srgbClr val="FFFF00"/>
                </a:solidFill>
              </a:rPr>
              <a:t>s</a:t>
            </a:r>
            <a:r>
              <a:rPr lang="en-US" sz="3600" dirty="0"/>
              <a:t>) are below. </a:t>
            </a:r>
            <a:br>
              <a:rPr lang="en-US" sz="2800" dirty="0"/>
            </a:br>
            <a:br>
              <a:rPr lang="en-US" sz="1100" dirty="0"/>
            </a:br>
            <a:r>
              <a:rPr lang="en-US" sz="2000" dirty="0"/>
              <a:t>Because the differences from the mean are squared to calculate variance, the units of variance are not the same units as in the original data set.   </a:t>
            </a:r>
            <a:br>
              <a:rPr lang="en-US" sz="2000" dirty="0"/>
            </a:br>
            <a:br>
              <a:rPr lang="en-US" sz="1400" dirty="0"/>
            </a:br>
            <a:r>
              <a:rPr lang="en-US" sz="2000" dirty="0"/>
              <a:t>The standard deviation is the square root of the variance.  The standard deviation is expressed in the same units as the original data set, </a:t>
            </a:r>
            <a:br>
              <a:rPr lang="en-US" sz="2000" dirty="0"/>
            </a:br>
            <a:r>
              <a:rPr lang="en-US" sz="2000" dirty="0"/>
              <a:t>which makes it more useful than the variance.</a:t>
            </a:r>
            <a:endParaRPr lang="en-US" sz="2800" dirty="0"/>
          </a:p>
        </p:txBody>
      </p:sp>
      <p:pic>
        <p:nvPicPr>
          <p:cNvPr id="33794" name="Picture 2"/>
          <p:cNvPicPr>
            <a:picLocks noChangeAspect="1" noChangeArrowheads="1"/>
          </p:cNvPicPr>
          <p:nvPr/>
        </p:nvPicPr>
        <p:blipFill>
          <a:blip r:embed="rId3" cstate="print"/>
          <a:srcRect/>
          <a:stretch>
            <a:fillRect/>
          </a:stretch>
        </p:blipFill>
        <p:spPr bwMode="auto">
          <a:xfrm>
            <a:off x="657225" y="4029471"/>
            <a:ext cx="2924175" cy="1466850"/>
          </a:xfrm>
          <a:prstGeom prst="rect">
            <a:avLst/>
          </a:prstGeom>
          <a:noFill/>
          <a:ln w="9525">
            <a:noFill/>
            <a:miter lim="800000"/>
            <a:headEnd/>
            <a:tailEnd/>
          </a:ln>
        </p:spPr>
      </p:pic>
      <p:sp>
        <p:nvSpPr>
          <p:cNvPr id="5" name="TextBox 4"/>
          <p:cNvSpPr txBox="1"/>
          <p:nvPr/>
        </p:nvSpPr>
        <p:spPr>
          <a:xfrm>
            <a:off x="1600200" y="5711764"/>
            <a:ext cx="1524000" cy="523220"/>
          </a:xfrm>
          <a:prstGeom prst="rect">
            <a:avLst/>
          </a:prstGeom>
          <a:noFill/>
        </p:spPr>
        <p:txBody>
          <a:bodyPr wrap="square" rtlCol="0">
            <a:spAutoFit/>
          </a:bodyPr>
          <a:lstStyle/>
          <a:p>
            <a:r>
              <a:rPr lang="en-US" sz="2800" b="1" dirty="0"/>
              <a:t>Variance</a:t>
            </a:r>
          </a:p>
        </p:txBody>
      </p:sp>
      <p:pic>
        <p:nvPicPr>
          <p:cNvPr id="7" name="Picture 6">
            <a:extLst>
              <a:ext uri="{FF2B5EF4-FFF2-40B4-BE49-F238E27FC236}">
                <a16:creationId xmlns:a16="http://schemas.microsoft.com/office/drawing/2014/main" id="{5E1AA73B-5698-7449-9742-DDDD98A45E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895071"/>
            <a:ext cx="3449992" cy="164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174DAD6-AED2-1C4D-A789-A24DC225D335}"/>
              </a:ext>
            </a:extLst>
          </p:cNvPr>
          <p:cNvSpPr txBox="1"/>
          <p:nvPr/>
        </p:nvSpPr>
        <p:spPr>
          <a:xfrm>
            <a:off x="5791200" y="5496321"/>
            <a:ext cx="2286000" cy="954107"/>
          </a:xfrm>
          <a:prstGeom prst="rect">
            <a:avLst/>
          </a:prstGeom>
          <a:noFill/>
        </p:spPr>
        <p:txBody>
          <a:bodyPr wrap="square" rtlCol="0">
            <a:spAutoFit/>
          </a:bodyPr>
          <a:lstStyle/>
          <a:p>
            <a:pPr algn="ctr"/>
            <a:r>
              <a:rPr lang="en-US" sz="2800" b="1" dirty="0"/>
              <a:t>Standard deviation</a:t>
            </a:r>
          </a:p>
        </p:txBody>
      </p:sp>
    </p:spTree>
    <p:extLst>
      <p:ext uri="{BB962C8B-B14F-4D97-AF65-F5344CB8AC3E}">
        <p14:creationId xmlns:p14="http://schemas.microsoft.com/office/powerpoint/2010/main" val="364184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DE07EE-A465-2447-A1C7-916C470F51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57200"/>
            <a:ext cx="3028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24EFF76-2BAB-2E44-B33E-745BA29041FA}"/>
              </a:ext>
            </a:extLst>
          </p:cNvPr>
          <p:cNvSpPr/>
          <p:nvPr/>
        </p:nvSpPr>
        <p:spPr>
          <a:xfrm>
            <a:off x="7543799" y="838200"/>
            <a:ext cx="304801"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E6D7C-37DD-A94C-94AA-C2DD9FD3ABE4}"/>
              </a:ext>
            </a:extLst>
          </p:cNvPr>
          <p:cNvSpPr>
            <a:spLocks noGrp="1"/>
          </p:cNvSpPr>
          <p:nvPr>
            <p:ph type="title"/>
          </p:nvPr>
        </p:nvSpPr>
        <p:spPr>
          <a:xfrm>
            <a:off x="304800" y="457200"/>
            <a:ext cx="5105400" cy="1143000"/>
          </a:xfrm>
        </p:spPr>
        <p:txBody>
          <a:bodyPr>
            <a:noAutofit/>
          </a:bodyPr>
          <a:lstStyle/>
          <a:p>
            <a:r>
              <a:rPr lang="en-US" sz="2800" b="1" dirty="0"/>
              <a:t>To calculate standard deviation </a:t>
            </a:r>
            <a:br>
              <a:rPr lang="en-US" sz="2800" b="1" dirty="0"/>
            </a:br>
            <a:r>
              <a:rPr lang="en-US" sz="2800" b="1" dirty="0"/>
              <a:t>for Dr. Hood’s data:</a:t>
            </a:r>
          </a:p>
        </p:txBody>
      </p:sp>
      <p:graphicFrame>
        <p:nvGraphicFramePr>
          <p:cNvPr id="8" name="Table 7">
            <a:extLst>
              <a:ext uri="{FF2B5EF4-FFF2-40B4-BE49-F238E27FC236}">
                <a16:creationId xmlns:a16="http://schemas.microsoft.com/office/drawing/2014/main" id="{3A9F1DED-7F93-8749-ABD4-F2407093FEF1}"/>
              </a:ext>
            </a:extLst>
          </p:cNvPr>
          <p:cNvGraphicFramePr>
            <a:graphicFrameLocks noGrp="1"/>
          </p:cNvGraphicFramePr>
          <p:nvPr>
            <p:extLst>
              <p:ext uri="{D42A27DB-BD31-4B8C-83A1-F6EECF244321}">
                <p14:modId xmlns:p14="http://schemas.microsoft.com/office/powerpoint/2010/main" val="3513057185"/>
              </p:ext>
            </p:extLst>
          </p:nvPr>
        </p:nvGraphicFramePr>
        <p:xfrm>
          <a:off x="990600" y="1905000"/>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extLst>
                  <a:ext uri="{0D108BD9-81ED-4DB2-BD59-A6C34878D82A}">
                    <a16:rowId xmlns:a16="http://schemas.microsoft.com/office/drawing/2014/main" val="4014795607"/>
                  </a:ext>
                </a:extLst>
              </a:tr>
            </a:tbl>
          </a:graphicData>
        </a:graphic>
      </p:graphicFrame>
      <p:sp>
        <p:nvSpPr>
          <p:cNvPr id="3" name="TextBox 2">
            <a:extLst>
              <a:ext uri="{FF2B5EF4-FFF2-40B4-BE49-F238E27FC236}">
                <a16:creationId xmlns:a16="http://schemas.microsoft.com/office/drawing/2014/main" id="{5E601277-B32D-ED40-81EA-668988A7DED7}"/>
              </a:ext>
            </a:extLst>
          </p:cNvPr>
          <p:cNvSpPr txBox="1"/>
          <p:nvPr/>
        </p:nvSpPr>
        <p:spPr>
          <a:xfrm>
            <a:off x="4610100" y="2438400"/>
            <a:ext cx="4305299" cy="1569660"/>
          </a:xfrm>
          <a:prstGeom prst="rect">
            <a:avLst/>
          </a:prstGeom>
          <a:noFill/>
        </p:spPr>
        <p:txBody>
          <a:bodyPr wrap="square" rtlCol="0">
            <a:spAutoFit/>
          </a:bodyPr>
          <a:lstStyle/>
          <a:p>
            <a:pPr marL="342900" indent="-342900">
              <a:buFont typeface="+mj-lt"/>
              <a:buAutoNum type="arabicPeriod"/>
            </a:pPr>
            <a:r>
              <a:rPr lang="en-US" sz="3200" b="1" dirty="0"/>
              <a:t>Calculate the mean </a:t>
            </a:r>
            <a:r>
              <a:rPr lang="en-US" sz="3200" dirty="0"/>
              <a:t>(you just did this)</a:t>
            </a:r>
          </a:p>
          <a:p>
            <a:r>
              <a:rPr lang="en-US" sz="3200" dirty="0"/>
              <a:t>       = 36.1</a:t>
            </a:r>
          </a:p>
        </p:txBody>
      </p:sp>
    </p:spTree>
    <p:extLst>
      <p:ext uri="{BB962C8B-B14F-4D97-AF65-F5344CB8AC3E}">
        <p14:creationId xmlns:p14="http://schemas.microsoft.com/office/powerpoint/2010/main" val="334038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33DA-8E4D-B54F-8337-8E7878956CB2}"/>
              </a:ext>
            </a:extLst>
          </p:cNvPr>
          <p:cNvSpPr>
            <a:spLocks noGrp="1"/>
          </p:cNvSpPr>
          <p:nvPr>
            <p:ph type="title"/>
          </p:nvPr>
        </p:nvSpPr>
        <p:spPr/>
        <p:txBody>
          <a:bodyPr>
            <a:normAutofit fontScale="90000"/>
          </a:bodyPr>
          <a:lstStyle/>
          <a:p>
            <a:r>
              <a:rPr lang="en-US" b="1" dirty="0"/>
              <a:t>Example: Data from Dr. Hood’s lab at Auburn University</a:t>
            </a:r>
          </a:p>
        </p:txBody>
      </p:sp>
      <p:graphicFrame>
        <p:nvGraphicFramePr>
          <p:cNvPr id="4" name="Table 3">
            <a:extLst>
              <a:ext uri="{FF2B5EF4-FFF2-40B4-BE49-F238E27FC236}">
                <a16:creationId xmlns:a16="http://schemas.microsoft.com/office/drawing/2014/main" id="{A88B02BF-9974-0E43-B620-F60A29E57D52}"/>
              </a:ext>
            </a:extLst>
          </p:cNvPr>
          <p:cNvGraphicFramePr>
            <a:graphicFrameLocks noGrp="1"/>
          </p:cNvGraphicFramePr>
          <p:nvPr>
            <p:extLst>
              <p:ext uri="{D42A27DB-BD31-4B8C-83A1-F6EECF244321}">
                <p14:modId xmlns:p14="http://schemas.microsoft.com/office/powerpoint/2010/main" val="1232902503"/>
              </p:ext>
            </p:extLst>
          </p:nvPr>
        </p:nvGraphicFramePr>
        <p:xfrm>
          <a:off x="938261" y="3201386"/>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a:r>
                        <a:rPr lang="en-US" dirty="0"/>
                        <a:t>34.2</a:t>
                      </a:r>
                    </a:p>
                  </a:txBody>
                  <a:tcPr/>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a:r>
                        <a:rPr lang="en-US" dirty="0"/>
                        <a:t>46.7</a:t>
                      </a:r>
                    </a:p>
                  </a:txBody>
                  <a:tcPr/>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a:r>
                        <a:rPr lang="en-US" dirty="0"/>
                        <a:t>40.3</a:t>
                      </a:r>
                    </a:p>
                  </a:txBody>
                  <a:tcPr/>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a:r>
                        <a:rPr lang="en-US" dirty="0"/>
                        <a:t>29.5</a:t>
                      </a:r>
                    </a:p>
                  </a:txBody>
                  <a:tcPr/>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a:r>
                        <a:rPr lang="en-US" dirty="0"/>
                        <a:t>44.5</a:t>
                      </a:r>
                    </a:p>
                  </a:txBody>
                  <a:tcPr/>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a:r>
                        <a:rPr lang="en-US" dirty="0"/>
                        <a:t>35.9</a:t>
                      </a:r>
                    </a:p>
                  </a:txBody>
                  <a:tcPr/>
                </a:tc>
                <a:extLst>
                  <a:ext uri="{0D108BD9-81ED-4DB2-BD59-A6C34878D82A}">
                    <a16:rowId xmlns:a16="http://schemas.microsoft.com/office/drawing/2014/main" val="4014795607"/>
                  </a:ext>
                </a:extLst>
              </a:tr>
            </a:tbl>
          </a:graphicData>
        </a:graphic>
      </p:graphicFrame>
      <p:sp>
        <p:nvSpPr>
          <p:cNvPr id="5" name="TextBox 4">
            <a:extLst>
              <a:ext uri="{FF2B5EF4-FFF2-40B4-BE49-F238E27FC236}">
                <a16:creationId xmlns:a16="http://schemas.microsoft.com/office/drawing/2014/main" id="{1311B097-CC9E-0248-8474-BA35D6513A3D}"/>
              </a:ext>
            </a:extLst>
          </p:cNvPr>
          <p:cNvSpPr txBox="1"/>
          <p:nvPr/>
        </p:nvSpPr>
        <p:spPr>
          <a:xfrm>
            <a:off x="927478" y="1562440"/>
            <a:ext cx="2904321" cy="830997"/>
          </a:xfrm>
          <a:prstGeom prst="rect">
            <a:avLst/>
          </a:prstGeom>
          <a:noFill/>
        </p:spPr>
        <p:txBody>
          <a:bodyPr wrap="none" rtlCol="0">
            <a:spAutoFit/>
          </a:bodyPr>
          <a:lstStyle/>
          <a:p>
            <a:r>
              <a:rPr lang="en-US" sz="2400" dirty="0"/>
              <a:t>Mice that reproduced</a:t>
            </a:r>
          </a:p>
          <a:p>
            <a:r>
              <a:rPr lang="en-US" sz="2400" b="1" dirty="0"/>
              <a:t>Experimental group</a:t>
            </a:r>
          </a:p>
        </p:txBody>
      </p:sp>
      <p:sp>
        <p:nvSpPr>
          <p:cNvPr id="6" name="TextBox 5">
            <a:extLst>
              <a:ext uri="{FF2B5EF4-FFF2-40B4-BE49-F238E27FC236}">
                <a16:creationId xmlns:a16="http://schemas.microsoft.com/office/drawing/2014/main" id="{C5D13E78-8718-5F4F-9B47-E946C4026295}"/>
              </a:ext>
            </a:extLst>
          </p:cNvPr>
          <p:cNvSpPr txBox="1"/>
          <p:nvPr/>
        </p:nvSpPr>
        <p:spPr>
          <a:xfrm>
            <a:off x="5199681" y="1573516"/>
            <a:ext cx="3701013" cy="830997"/>
          </a:xfrm>
          <a:prstGeom prst="rect">
            <a:avLst/>
          </a:prstGeom>
          <a:noFill/>
        </p:spPr>
        <p:txBody>
          <a:bodyPr wrap="none" rtlCol="0">
            <a:spAutoFit/>
          </a:bodyPr>
          <a:lstStyle/>
          <a:p>
            <a:r>
              <a:rPr lang="en-US" sz="2400" dirty="0"/>
              <a:t>Mice that did not reproduce</a:t>
            </a:r>
          </a:p>
          <a:p>
            <a:r>
              <a:rPr lang="en-US" sz="2400" b="1" dirty="0"/>
              <a:t>Control group</a:t>
            </a:r>
          </a:p>
        </p:txBody>
      </p:sp>
      <p:graphicFrame>
        <p:nvGraphicFramePr>
          <p:cNvPr id="7" name="Table 6">
            <a:extLst>
              <a:ext uri="{FF2B5EF4-FFF2-40B4-BE49-F238E27FC236}">
                <a16:creationId xmlns:a16="http://schemas.microsoft.com/office/drawing/2014/main" id="{259B8441-BA7D-4544-A140-0DDA604C7846}"/>
              </a:ext>
            </a:extLst>
          </p:cNvPr>
          <p:cNvGraphicFramePr>
            <a:graphicFrameLocks noGrp="1"/>
          </p:cNvGraphicFramePr>
          <p:nvPr>
            <p:extLst>
              <p:ext uri="{D42A27DB-BD31-4B8C-83A1-F6EECF244321}">
                <p14:modId xmlns:p14="http://schemas.microsoft.com/office/powerpoint/2010/main" val="2573819860"/>
              </p:ext>
            </p:extLst>
          </p:nvPr>
        </p:nvGraphicFramePr>
        <p:xfrm>
          <a:off x="5199681" y="3230880"/>
          <a:ext cx="2920429"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2006029">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Mitochondrial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Respiration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dirty="0" err="1"/>
                        <a:t>mmole</a:t>
                      </a:r>
                      <a:r>
                        <a:rPr lang="en-US" dirty="0"/>
                        <a:t> O</a:t>
                      </a:r>
                      <a:r>
                        <a:rPr lang="en-US" baseline="30000" dirty="0"/>
                        <a:t>2</a:t>
                      </a:r>
                      <a:r>
                        <a:rPr lang="en-US" dirty="0"/>
                        <a:t>/min)</a:t>
                      </a:r>
                    </a:p>
                  </a:txBody>
                  <a:tcPr/>
                </a:tc>
                <a:extLst>
                  <a:ext uri="{0D108BD9-81ED-4DB2-BD59-A6C34878D82A}">
                    <a16:rowId xmlns:a16="http://schemas.microsoft.com/office/drawing/2014/main" val="1311383875"/>
                  </a:ext>
                </a:extLst>
              </a:tr>
              <a:tr h="370840">
                <a:tc>
                  <a:txBody>
                    <a:bodyPr/>
                    <a:lstStyle/>
                    <a:p>
                      <a:pPr algn="ctr"/>
                      <a:r>
                        <a:rPr lang="en-US" dirty="0"/>
                        <a:t>724</a:t>
                      </a:r>
                    </a:p>
                  </a:txBody>
                  <a:tcPr/>
                </a:tc>
                <a:tc>
                  <a:txBody>
                    <a:bodyPr/>
                    <a:lstStyle/>
                    <a:p>
                      <a:pPr algn="ctr"/>
                      <a:r>
                        <a:rPr lang="en-US" dirty="0"/>
                        <a:t>71.6</a:t>
                      </a:r>
                    </a:p>
                  </a:txBody>
                  <a:tcPr/>
                </a:tc>
                <a:extLst>
                  <a:ext uri="{0D108BD9-81ED-4DB2-BD59-A6C34878D82A}">
                    <a16:rowId xmlns:a16="http://schemas.microsoft.com/office/drawing/2014/main" val="3587025130"/>
                  </a:ext>
                </a:extLst>
              </a:tr>
              <a:tr h="370840">
                <a:tc>
                  <a:txBody>
                    <a:bodyPr/>
                    <a:lstStyle/>
                    <a:p>
                      <a:pPr algn="ctr"/>
                      <a:r>
                        <a:rPr lang="en-US" dirty="0"/>
                        <a:t>111</a:t>
                      </a:r>
                    </a:p>
                  </a:txBody>
                  <a:tcPr/>
                </a:tc>
                <a:tc>
                  <a:txBody>
                    <a:bodyPr/>
                    <a:lstStyle/>
                    <a:p>
                      <a:pPr algn="ctr"/>
                      <a:r>
                        <a:rPr lang="en-US" dirty="0"/>
                        <a:t>45.2</a:t>
                      </a:r>
                    </a:p>
                  </a:txBody>
                  <a:tcPr/>
                </a:tc>
                <a:extLst>
                  <a:ext uri="{0D108BD9-81ED-4DB2-BD59-A6C34878D82A}">
                    <a16:rowId xmlns:a16="http://schemas.microsoft.com/office/drawing/2014/main" val="1974210829"/>
                  </a:ext>
                </a:extLst>
              </a:tr>
              <a:tr h="370840">
                <a:tc>
                  <a:txBody>
                    <a:bodyPr/>
                    <a:lstStyle/>
                    <a:p>
                      <a:pPr algn="ctr"/>
                      <a:r>
                        <a:rPr lang="en-US" dirty="0"/>
                        <a:t>456</a:t>
                      </a:r>
                    </a:p>
                  </a:txBody>
                  <a:tcPr/>
                </a:tc>
                <a:tc>
                  <a:txBody>
                    <a:bodyPr/>
                    <a:lstStyle/>
                    <a:p>
                      <a:pPr algn="ctr"/>
                      <a:r>
                        <a:rPr lang="en-US" dirty="0"/>
                        <a:t>60.5</a:t>
                      </a:r>
                    </a:p>
                  </a:txBody>
                  <a:tcPr/>
                </a:tc>
                <a:extLst>
                  <a:ext uri="{0D108BD9-81ED-4DB2-BD59-A6C34878D82A}">
                    <a16:rowId xmlns:a16="http://schemas.microsoft.com/office/drawing/2014/main" val="184169469"/>
                  </a:ext>
                </a:extLst>
              </a:tr>
              <a:tr h="370840">
                <a:tc>
                  <a:txBody>
                    <a:bodyPr/>
                    <a:lstStyle/>
                    <a:p>
                      <a:pPr algn="ctr"/>
                      <a:r>
                        <a:rPr lang="en-US" dirty="0"/>
                        <a:t>745</a:t>
                      </a:r>
                    </a:p>
                  </a:txBody>
                  <a:tcPr/>
                </a:tc>
                <a:tc>
                  <a:txBody>
                    <a:bodyPr/>
                    <a:lstStyle/>
                    <a:p>
                      <a:pPr algn="ctr"/>
                      <a:r>
                        <a:rPr lang="en-US" dirty="0"/>
                        <a:t>63.4</a:t>
                      </a:r>
                    </a:p>
                  </a:txBody>
                  <a:tcPr/>
                </a:tc>
                <a:extLst>
                  <a:ext uri="{0D108BD9-81ED-4DB2-BD59-A6C34878D82A}">
                    <a16:rowId xmlns:a16="http://schemas.microsoft.com/office/drawing/2014/main" val="4009004972"/>
                  </a:ext>
                </a:extLst>
              </a:tr>
              <a:tr h="370840">
                <a:tc>
                  <a:txBody>
                    <a:bodyPr/>
                    <a:lstStyle/>
                    <a:p>
                      <a:pPr algn="ctr"/>
                      <a:r>
                        <a:rPr lang="en-US" dirty="0"/>
                        <a:t>392</a:t>
                      </a:r>
                    </a:p>
                  </a:txBody>
                  <a:tcPr/>
                </a:tc>
                <a:tc>
                  <a:txBody>
                    <a:bodyPr/>
                    <a:lstStyle/>
                    <a:p>
                      <a:pPr algn="ctr"/>
                      <a:r>
                        <a:rPr lang="en-US" dirty="0"/>
                        <a:t>42.0</a:t>
                      </a:r>
                    </a:p>
                  </a:txBody>
                  <a:tcPr/>
                </a:tc>
                <a:extLst>
                  <a:ext uri="{0D108BD9-81ED-4DB2-BD59-A6C34878D82A}">
                    <a16:rowId xmlns:a16="http://schemas.microsoft.com/office/drawing/2014/main" val="3973191867"/>
                  </a:ext>
                </a:extLst>
              </a:tr>
              <a:tr h="370840">
                <a:tc>
                  <a:txBody>
                    <a:bodyPr/>
                    <a:lstStyle/>
                    <a:p>
                      <a:pPr algn="ctr"/>
                      <a:r>
                        <a:rPr lang="en-US" dirty="0"/>
                        <a:t>693</a:t>
                      </a:r>
                    </a:p>
                  </a:txBody>
                  <a:tcPr/>
                </a:tc>
                <a:tc>
                  <a:txBody>
                    <a:bodyPr/>
                    <a:lstStyle/>
                    <a:p>
                      <a:pPr algn="ctr"/>
                      <a:r>
                        <a:rPr lang="en-US" dirty="0"/>
                        <a:t>68.3</a:t>
                      </a:r>
                    </a:p>
                  </a:txBody>
                  <a:tcPr/>
                </a:tc>
                <a:extLst>
                  <a:ext uri="{0D108BD9-81ED-4DB2-BD59-A6C34878D82A}">
                    <a16:rowId xmlns:a16="http://schemas.microsoft.com/office/drawing/2014/main" val="4014795607"/>
                  </a:ext>
                </a:extLst>
              </a:tr>
            </a:tbl>
          </a:graphicData>
        </a:graphic>
      </p:graphicFrame>
      <p:pic>
        <p:nvPicPr>
          <p:cNvPr id="8" name="Picture 7" descr="Mouse.png">
            <a:extLst>
              <a:ext uri="{FF2B5EF4-FFF2-40B4-BE49-F238E27FC236}">
                <a16:creationId xmlns:a16="http://schemas.microsoft.com/office/drawing/2014/main" id="{8C5403A2-AD70-D340-8D3C-BBF280DC4F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900187" y="1878653"/>
            <a:ext cx="1941531" cy="1941531"/>
          </a:xfrm>
          <a:prstGeom prst="rect">
            <a:avLst/>
          </a:prstGeom>
        </p:spPr>
      </p:pic>
      <p:pic>
        <p:nvPicPr>
          <p:cNvPr id="16" name="Picture 15" descr="Mouse.png">
            <a:extLst>
              <a:ext uri="{FF2B5EF4-FFF2-40B4-BE49-F238E27FC236}">
                <a16:creationId xmlns:a16="http://schemas.microsoft.com/office/drawing/2014/main" id="{248A2C9D-18EE-414E-973D-BAF0C44D2A00}"/>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92719" y="2370389"/>
            <a:ext cx="545548" cy="567094"/>
          </a:xfrm>
          <a:prstGeom prst="rect">
            <a:avLst/>
          </a:prstGeom>
        </p:spPr>
      </p:pic>
      <p:grpSp>
        <p:nvGrpSpPr>
          <p:cNvPr id="23" name="Group 22">
            <a:extLst>
              <a:ext uri="{FF2B5EF4-FFF2-40B4-BE49-F238E27FC236}">
                <a16:creationId xmlns:a16="http://schemas.microsoft.com/office/drawing/2014/main" id="{3DB6E0EC-FEE3-3A42-86A6-0A9A70238A83}"/>
              </a:ext>
            </a:extLst>
          </p:cNvPr>
          <p:cNvGrpSpPr/>
          <p:nvPr/>
        </p:nvGrpSpPr>
        <p:grpSpPr>
          <a:xfrm>
            <a:off x="994215" y="1871543"/>
            <a:ext cx="3133419" cy="1846003"/>
            <a:chOff x="994215" y="1871543"/>
            <a:chExt cx="3133419" cy="1846003"/>
          </a:xfrm>
        </p:grpSpPr>
        <p:pic>
          <p:nvPicPr>
            <p:cNvPr id="10" name="Picture 9" descr="Mouse.png">
              <a:extLst>
                <a:ext uri="{FF2B5EF4-FFF2-40B4-BE49-F238E27FC236}">
                  <a16:creationId xmlns:a16="http://schemas.microsoft.com/office/drawing/2014/main" id="{8063E425-8A4B-114F-BAF4-C9DE8D88142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27629" y="2698875"/>
              <a:ext cx="545548" cy="567095"/>
            </a:xfrm>
            <a:prstGeom prst="rect">
              <a:avLst/>
            </a:prstGeom>
          </p:spPr>
        </p:pic>
        <p:pic>
          <p:nvPicPr>
            <p:cNvPr id="19" name="Picture 18" descr="Mouse.png">
              <a:extLst>
                <a:ext uri="{FF2B5EF4-FFF2-40B4-BE49-F238E27FC236}">
                  <a16:creationId xmlns:a16="http://schemas.microsoft.com/office/drawing/2014/main" id="{B5CCE1AA-4394-8443-9BE3-AF89E598CC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59359" y="1871543"/>
              <a:ext cx="1835935" cy="1846003"/>
            </a:xfrm>
            <a:prstGeom prst="rect">
              <a:avLst/>
            </a:prstGeom>
          </p:spPr>
        </p:pic>
        <p:pic>
          <p:nvPicPr>
            <p:cNvPr id="20" name="Picture 19" descr="Mouse.png">
              <a:extLst>
                <a:ext uri="{FF2B5EF4-FFF2-40B4-BE49-F238E27FC236}">
                  <a16:creationId xmlns:a16="http://schemas.microsoft.com/office/drawing/2014/main" id="{E0583765-D6F3-D14B-95F0-ABE814AE405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66525" y="2905346"/>
              <a:ext cx="447636" cy="466796"/>
            </a:xfrm>
            <a:prstGeom prst="rect">
              <a:avLst/>
            </a:prstGeom>
          </p:spPr>
        </p:pic>
        <p:pic>
          <p:nvPicPr>
            <p:cNvPr id="21" name="Picture 20" descr="Mouse.png">
              <a:extLst>
                <a:ext uri="{FF2B5EF4-FFF2-40B4-BE49-F238E27FC236}">
                  <a16:creationId xmlns:a16="http://schemas.microsoft.com/office/drawing/2014/main" id="{FA1B8A78-55F1-BA46-B1B3-F184DF6C86EC}"/>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14162" y="2937484"/>
              <a:ext cx="471090" cy="491253"/>
            </a:xfrm>
            <a:prstGeom prst="rect">
              <a:avLst/>
            </a:prstGeom>
          </p:spPr>
        </p:pic>
        <p:pic>
          <p:nvPicPr>
            <p:cNvPr id="22" name="Picture 21" descr="Mouse.png">
              <a:extLst>
                <a:ext uri="{FF2B5EF4-FFF2-40B4-BE49-F238E27FC236}">
                  <a16:creationId xmlns:a16="http://schemas.microsoft.com/office/drawing/2014/main" id="{E9BB32E2-2BFA-F245-822B-FD41A33DCC7F}"/>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4215" y="2794545"/>
              <a:ext cx="543819" cy="567095"/>
            </a:xfrm>
            <a:prstGeom prst="rect">
              <a:avLst/>
            </a:prstGeom>
          </p:spPr>
        </p:pic>
        <p:pic>
          <p:nvPicPr>
            <p:cNvPr id="17" name="Picture 16" descr="Mouse.png">
              <a:extLst>
                <a:ext uri="{FF2B5EF4-FFF2-40B4-BE49-F238E27FC236}">
                  <a16:creationId xmlns:a16="http://schemas.microsoft.com/office/drawing/2014/main" id="{DE5A4460-5BEB-0749-8199-507530C41978}"/>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48913" y="2571649"/>
              <a:ext cx="545548" cy="567095"/>
            </a:xfrm>
            <a:prstGeom prst="rect">
              <a:avLst/>
            </a:prstGeom>
          </p:spPr>
        </p:pic>
        <p:pic>
          <p:nvPicPr>
            <p:cNvPr id="18" name="Picture 17" descr="Mouse.png">
              <a:extLst>
                <a:ext uri="{FF2B5EF4-FFF2-40B4-BE49-F238E27FC236}">
                  <a16:creationId xmlns:a16="http://schemas.microsoft.com/office/drawing/2014/main" id="{72CFB63F-CC1A-B24B-93AA-825EA4BB13CA}"/>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82086" y="2657340"/>
              <a:ext cx="545548" cy="567095"/>
            </a:xfrm>
            <a:prstGeom prst="rect">
              <a:avLst/>
            </a:prstGeom>
          </p:spPr>
        </p:pic>
      </p:grpSp>
    </p:spTree>
    <p:extLst>
      <p:ext uri="{BB962C8B-B14F-4D97-AF65-F5344CB8AC3E}">
        <p14:creationId xmlns:p14="http://schemas.microsoft.com/office/powerpoint/2010/main" val="1383660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A9F1DED-7F93-8749-ABD4-F2407093FEF1}"/>
              </a:ext>
            </a:extLst>
          </p:cNvPr>
          <p:cNvGraphicFramePr>
            <a:graphicFrameLocks noGrp="1"/>
          </p:cNvGraphicFramePr>
          <p:nvPr>
            <p:extLst>
              <p:ext uri="{D42A27DB-BD31-4B8C-83A1-F6EECF244321}">
                <p14:modId xmlns:p14="http://schemas.microsoft.com/office/powerpoint/2010/main" val="3917640622"/>
              </p:ext>
            </p:extLst>
          </p:nvPr>
        </p:nvGraphicFramePr>
        <p:xfrm>
          <a:off x="990600" y="1905000"/>
          <a:ext cx="4571999"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81200">
                  <a:extLst>
                    <a:ext uri="{9D8B030D-6E8A-4147-A177-3AD203B41FA5}">
                      <a16:colId xmlns:a16="http://schemas.microsoft.com/office/drawing/2014/main" val="2865405853"/>
                    </a:ext>
                  </a:extLst>
                </a:gridCol>
                <a:gridCol w="1676399">
                  <a:extLst>
                    <a:ext uri="{9D8B030D-6E8A-4147-A177-3AD203B41FA5}">
                      <a16:colId xmlns:a16="http://schemas.microsoft.com/office/drawing/2014/main" val="2054805998"/>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tc>
                  <a:txBody>
                    <a:bodyPr/>
                    <a:lstStyle/>
                    <a:p>
                      <a:pPr algn="ctr"/>
                      <a:r>
                        <a:rPr lang="en-US" sz="3600" dirty="0"/>
                        <a:t>(x-</a:t>
                      </a:r>
                      <a:r>
                        <a:rPr lang="en-US" sz="3600" i="1" dirty="0"/>
                        <a:t>x</a:t>
                      </a:r>
                      <a:r>
                        <a:rPr lang="en-US" sz="3600" dirty="0"/>
                        <a:t>)</a:t>
                      </a:r>
                      <a:endParaRPr lang="en-US" dirty="0"/>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tc>
                  <a:txBody>
                    <a:bodyPr/>
                    <a:lstStyle/>
                    <a:p>
                      <a:pPr algn="ctr"/>
                      <a:r>
                        <a:rPr lang="en-US" dirty="0"/>
                        <a:t>5.9</a:t>
                      </a:r>
                    </a:p>
                  </a:txBody>
                  <a:tcPr/>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tc>
                  <a:txBody>
                    <a:bodyPr/>
                    <a:lstStyle/>
                    <a:p>
                      <a:pPr algn="ctr"/>
                      <a:r>
                        <a:rPr lang="en-US" dirty="0"/>
                        <a:t>-4.7</a:t>
                      </a:r>
                    </a:p>
                  </a:txBody>
                  <a:tcPr/>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tc>
                  <a:txBody>
                    <a:bodyPr/>
                    <a:lstStyle/>
                    <a:p>
                      <a:pPr algn="ctr"/>
                      <a:r>
                        <a:rPr lang="en-US" dirty="0"/>
                        <a:t>2.7</a:t>
                      </a:r>
                    </a:p>
                  </a:txBody>
                  <a:tcPr/>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tc>
                  <a:txBody>
                    <a:bodyPr/>
                    <a:lstStyle/>
                    <a:p>
                      <a:pPr algn="ctr"/>
                      <a:r>
                        <a:rPr lang="en-US" dirty="0"/>
                        <a:t>-7.8</a:t>
                      </a:r>
                    </a:p>
                  </a:txBody>
                  <a:tcPr/>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tc>
                  <a:txBody>
                    <a:bodyPr/>
                    <a:lstStyle/>
                    <a:p>
                      <a:pPr algn="ctr"/>
                      <a:r>
                        <a:rPr lang="en-US" dirty="0"/>
                        <a:t>8.5</a:t>
                      </a:r>
                    </a:p>
                  </a:txBody>
                  <a:tcPr/>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tc>
                  <a:txBody>
                    <a:bodyPr/>
                    <a:lstStyle/>
                    <a:p>
                      <a:pPr algn="ctr"/>
                      <a:r>
                        <a:rPr lang="en-US" dirty="0"/>
                        <a:t>-4.6</a:t>
                      </a:r>
                    </a:p>
                  </a:txBody>
                  <a:tcPr/>
                </a:tc>
                <a:extLst>
                  <a:ext uri="{0D108BD9-81ED-4DB2-BD59-A6C34878D82A}">
                    <a16:rowId xmlns:a16="http://schemas.microsoft.com/office/drawing/2014/main" val="4014795607"/>
                  </a:ext>
                </a:extLst>
              </a:tr>
            </a:tbl>
          </a:graphicData>
        </a:graphic>
      </p:graphicFrame>
      <p:sp>
        <p:nvSpPr>
          <p:cNvPr id="3" name="TextBox 2">
            <a:extLst>
              <a:ext uri="{FF2B5EF4-FFF2-40B4-BE49-F238E27FC236}">
                <a16:creationId xmlns:a16="http://schemas.microsoft.com/office/drawing/2014/main" id="{5E601277-B32D-ED40-81EA-668988A7DED7}"/>
              </a:ext>
            </a:extLst>
          </p:cNvPr>
          <p:cNvSpPr txBox="1"/>
          <p:nvPr/>
        </p:nvSpPr>
        <p:spPr>
          <a:xfrm>
            <a:off x="6096001" y="2689890"/>
            <a:ext cx="2819400" cy="1569660"/>
          </a:xfrm>
          <a:prstGeom prst="rect">
            <a:avLst/>
          </a:prstGeom>
          <a:noFill/>
        </p:spPr>
        <p:txBody>
          <a:bodyPr wrap="square" rtlCol="0">
            <a:spAutoFit/>
          </a:bodyPr>
          <a:lstStyle/>
          <a:p>
            <a:pPr marL="514350" indent="-514350">
              <a:buFont typeface="+mj-lt"/>
              <a:buAutoNum type="arabicPeriod" startAt="2"/>
            </a:pPr>
            <a:r>
              <a:rPr lang="en-US" sz="3200" b="1" dirty="0"/>
              <a:t>Subtract the mean from each value</a:t>
            </a:r>
          </a:p>
        </p:txBody>
      </p:sp>
      <p:cxnSp>
        <p:nvCxnSpPr>
          <p:cNvPr id="6" name="Straight Connector 5">
            <a:extLst>
              <a:ext uri="{FF2B5EF4-FFF2-40B4-BE49-F238E27FC236}">
                <a16:creationId xmlns:a16="http://schemas.microsoft.com/office/drawing/2014/main" id="{1B8AAEB3-BDF7-D94A-B7D0-5952701F0EEF}"/>
              </a:ext>
            </a:extLst>
          </p:cNvPr>
          <p:cNvCxnSpPr>
            <a:cxnSpLocks/>
          </p:cNvCxnSpPr>
          <p:nvPr/>
        </p:nvCxnSpPr>
        <p:spPr>
          <a:xfrm>
            <a:off x="4800600" y="2057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613FD0-BA6D-724B-88CF-827D3AFF21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57200"/>
            <a:ext cx="3028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23078D5-B75E-ED48-8D4F-0C5B22E84FA3}"/>
              </a:ext>
            </a:extLst>
          </p:cNvPr>
          <p:cNvSpPr/>
          <p:nvPr/>
        </p:nvSpPr>
        <p:spPr>
          <a:xfrm>
            <a:off x="7010400" y="838200"/>
            <a:ext cx="838201"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7C7B41D-85DD-914E-B254-F2CE811BD1C1}"/>
              </a:ext>
            </a:extLst>
          </p:cNvPr>
          <p:cNvSpPr txBox="1">
            <a:spLocks/>
          </p:cNvSpPr>
          <p:nvPr/>
        </p:nvSpPr>
        <p:spPr>
          <a:xfrm>
            <a:off x="304800" y="457200"/>
            <a:ext cx="5105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To calculate standard deviation </a:t>
            </a:r>
            <a:br>
              <a:rPr lang="en-US" sz="2800" b="1" dirty="0"/>
            </a:br>
            <a:r>
              <a:rPr lang="en-US" sz="2800" b="1" dirty="0"/>
              <a:t>for Dr. Hood’s data:</a:t>
            </a:r>
          </a:p>
        </p:txBody>
      </p:sp>
    </p:spTree>
    <p:extLst>
      <p:ext uri="{BB962C8B-B14F-4D97-AF65-F5344CB8AC3E}">
        <p14:creationId xmlns:p14="http://schemas.microsoft.com/office/powerpoint/2010/main" val="1321269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A9F1DED-7F93-8749-ABD4-F2407093FEF1}"/>
              </a:ext>
            </a:extLst>
          </p:cNvPr>
          <p:cNvGraphicFramePr>
            <a:graphicFrameLocks noGrp="1"/>
          </p:cNvGraphicFramePr>
          <p:nvPr>
            <p:extLst>
              <p:ext uri="{D42A27DB-BD31-4B8C-83A1-F6EECF244321}">
                <p14:modId xmlns:p14="http://schemas.microsoft.com/office/powerpoint/2010/main" val="3420828312"/>
              </p:ext>
            </p:extLst>
          </p:nvPr>
        </p:nvGraphicFramePr>
        <p:xfrm>
          <a:off x="990600" y="1905000"/>
          <a:ext cx="6553200" cy="3139440"/>
        </p:xfrm>
        <a:graphic>
          <a:graphicData uri="http://schemas.openxmlformats.org/drawingml/2006/table">
            <a:tbl>
              <a:tblPr firstRow="1" bandRow="1">
                <a:tableStyleId>{5C22544A-7EE6-4342-B048-85BDC9FD1C3A}</a:tableStyleId>
              </a:tblPr>
              <a:tblGrid>
                <a:gridCol w="959005">
                  <a:extLst>
                    <a:ext uri="{9D8B030D-6E8A-4147-A177-3AD203B41FA5}">
                      <a16:colId xmlns:a16="http://schemas.microsoft.com/office/drawing/2014/main" val="3389990839"/>
                    </a:ext>
                  </a:extLst>
                </a:gridCol>
                <a:gridCol w="2077845">
                  <a:extLst>
                    <a:ext uri="{9D8B030D-6E8A-4147-A177-3AD203B41FA5}">
                      <a16:colId xmlns:a16="http://schemas.microsoft.com/office/drawing/2014/main" val="2865405853"/>
                    </a:ext>
                  </a:extLst>
                </a:gridCol>
                <a:gridCol w="1611350">
                  <a:extLst>
                    <a:ext uri="{9D8B030D-6E8A-4147-A177-3AD203B41FA5}">
                      <a16:colId xmlns:a16="http://schemas.microsoft.com/office/drawing/2014/main" val="2054805998"/>
                    </a:ext>
                  </a:extLst>
                </a:gridCol>
                <a:gridCol w="1905000">
                  <a:extLst>
                    <a:ext uri="{9D8B030D-6E8A-4147-A177-3AD203B41FA5}">
                      <a16:colId xmlns:a16="http://schemas.microsoft.com/office/drawing/2014/main" val="197146368"/>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tc>
                  <a:txBody>
                    <a:bodyPr/>
                    <a:lstStyle/>
                    <a:p>
                      <a:pPr algn="ctr"/>
                      <a:r>
                        <a:rPr lang="en-US" sz="3600" dirty="0"/>
                        <a:t>(x-</a:t>
                      </a:r>
                      <a:r>
                        <a:rPr lang="en-US" sz="3600" i="1" dirty="0"/>
                        <a:t>x</a:t>
                      </a:r>
                      <a:r>
                        <a:rPr lang="en-US" sz="3600" dirty="0"/>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(x-</a:t>
                      </a:r>
                      <a:r>
                        <a:rPr lang="en-US" sz="3600" i="1" dirty="0"/>
                        <a:t>x</a:t>
                      </a:r>
                      <a:r>
                        <a:rPr lang="en-US" sz="3600" dirty="0"/>
                        <a:t>)</a:t>
                      </a:r>
                      <a:r>
                        <a:rPr lang="en-US" sz="3600" baseline="30000" dirty="0"/>
                        <a:t>2</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tc>
                  <a:txBody>
                    <a:bodyPr/>
                    <a:lstStyle/>
                    <a:p>
                      <a:pPr algn="ctr"/>
                      <a:r>
                        <a:rPr lang="en-US" dirty="0"/>
                        <a:t>5.9</a:t>
                      </a:r>
                    </a:p>
                  </a:txBody>
                  <a:tcPr/>
                </a:tc>
                <a:tc>
                  <a:txBody>
                    <a:bodyPr/>
                    <a:lstStyle/>
                    <a:p>
                      <a:pPr algn="ctr"/>
                      <a:r>
                        <a:rPr lang="en-US" dirty="0"/>
                        <a:t>34.8</a:t>
                      </a:r>
                    </a:p>
                  </a:txBody>
                  <a:tcPr/>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tc>
                  <a:txBody>
                    <a:bodyPr/>
                    <a:lstStyle/>
                    <a:p>
                      <a:pPr algn="ctr"/>
                      <a:r>
                        <a:rPr lang="en-US" dirty="0"/>
                        <a:t>-4.7</a:t>
                      </a:r>
                    </a:p>
                  </a:txBody>
                  <a:tcPr/>
                </a:tc>
                <a:tc>
                  <a:txBody>
                    <a:bodyPr/>
                    <a:lstStyle/>
                    <a:p>
                      <a:pPr algn="ctr"/>
                      <a:r>
                        <a:rPr lang="en-US" dirty="0"/>
                        <a:t>22.1</a:t>
                      </a:r>
                    </a:p>
                  </a:txBody>
                  <a:tcPr/>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tc>
                  <a:txBody>
                    <a:bodyPr/>
                    <a:lstStyle/>
                    <a:p>
                      <a:pPr algn="ctr"/>
                      <a:r>
                        <a:rPr lang="en-US" dirty="0"/>
                        <a:t>2.7</a:t>
                      </a:r>
                    </a:p>
                  </a:txBody>
                  <a:tcPr/>
                </a:tc>
                <a:tc>
                  <a:txBody>
                    <a:bodyPr/>
                    <a:lstStyle/>
                    <a:p>
                      <a:pPr algn="ctr"/>
                      <a:r>
                        <a:rPr lang="en-US" dirty="0"/>
                        <a:t>7.3</a:t>
                      </a:r>
                    </a:p>
                  </a:txBody>
                  <a:tcPr/>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tc>
                  <a:txBody>
                    <a:bodyPr/>
                    <a:lstStyle/>
                    <a:p>
                      <a:pPr algn="ctr"/>
                      <a:r>
                        <a:rPr lang="en-US" dirty="0"/>
                        <a:t>-7.8</a:t>
                      </a:r>
                    </a:p>
                  </a:txBody>
                  <a:tcPr/>
                </a:tc>
                <a:tc>
                  <a:txBody>
                    <a:bodyPr/>
                    <a:lstStyle/>
                    <a:p>
                      <a:pPr algn="ctr"/>
                      <a:r>
                        <a:rPr lang="en-US" dirty="0"/>
                        <a:t>60.8</a:t>
                      </a:r>
                    </a:p>
                  </a:txBody>
                  <a:tcPr/>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tc>
                  <a:txBody>
                    <a:bodyPr/>
                    <a:lstStyle/>
                    <a:p>
                      <a:pPr algn="ctr"/>
                      <a:r>
                        <a:rPr lang="en-US" dirty="0"/>
                        <a:t>8.5</a:t>
                      </a:r>
                    </a:p>
                  </a:txBody>
                  <a:tcPr/>
                </a:tc>
                <a:tc>
                  <a:txBody>
                    <a:bodyPr/>
                    <a:lstStyle/>
                    <a:p>
                      <a:pPr algn="ctr"/>
                      <a:r>
                        <a:rPr lang="en-US" dirty="0"/>
                        <a:t>72.3</a:t>
                      </a:r>
                    </a:p>
                  </a:txBody>
                  <a:tcPr/>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tc>
                  <a:txBody>
                    <a:bodyPr/>
                    <a:lstStyle/>
                    <a:p>
                      <a:pPr algn="ctr"/>
                      <a:r>
                        <a:rPr lang="en-US" dirty="0"/>
                        <a:t>-4.6</a:t>
                      </a:r>
                    </a:p>
                  </a:txBody>
                  <a:tcPr/>
                </a:tc>
                <a:tc>
                  <a:txBody>
                    <a:bodyPr/>
                    <a:lstStyle/>
                    <a:p>
                      <a:pPr algn="ctr"/>
                      <a:r>
                        <a:rPr lang="en-US" dirty="0"/>
                        <a:t>21.2</a:t>
                      </a:r>
                    </a:p>
                  </a:txBody>
                  <a:tcPr/>
                </a:tc>
                <a:extLst>
                  <a:ext uri="{0D108BD9-81ED-4DB2-BD59-A6C34878D82A}">
                    <a16:rowId xmlns:a16="http://schemas.microsoft.com/office/drawing/2014/main" val="4014795607"/>
                  </a:ext>
                </a:extLst>
              </a:tr>
            </a:tbl>
          </a:graphicData>
        </a:graphic>
      </p:graphicFrame>
      <p:sp>
        <p:nvSpPr>
          <p:cNvPr id="3" name="TextBox 2">
            <a:extLst>
              <a:ext uri="{FF2B5EF4-FFF2-40B4-BE49-F238E27FC236}">
                <a16:creationId xmlns:a16="http://schemas.microsoft.com/office/drawing/2014/main" id="{5E601277-B32D-ED40-81EA-668988A7DED7}"/>
              </a:ext>
            </a:extLst>
          </p:cNvPr>
          <p:cNvSpPr txBox="1"/>
          <p:nvPr/>
        </p:nvSpPr>
        <p:spPr>
          <a:xfrm>
            <a:off x="4572000" y="5368290"/>
            <a:ext cx="4362450" cy="584775"/>
          </a:xfrm>
          <a:prstGeom prst="rect">
            <a:avLst/>
          </a:prstGeom>
          <a:noFill/>
        </p:spPr>
        <p:txBody>
          <a:bodyPr wrap="square" rtlCol="0">
            <a:spAutoFit/>
          </a:bodyPr>
          <a:lstStyle/>
          <a:p>
            <a:pPr marL="514350" indent="-514350">
              <a:buFont typeface="+mj-lt"/>
              <a:buAutoNum type="arabicPeriod" startAt="3"/>
            </a:pPr>
            <a:r>
              <a:rPr lang="en-US" sz="3200" b="1" dirty="0"/>
              <a:t>Square each value</a:t>
            </a:r>
          </a:p>
        </p:txBody>
      </p:sp>
      <p:cxnSp>
        <p:nvCxnSpPr>
          <p:cNvPr id="6" name="Straight Connector 5">
            <a:extLst>
              <a:ext uri="{FF2B5EF4-FFF2-40B4-BE49-F238E27FC236}">
                <a16:creationId xmlns:a16="http://schemas.microsoft.com/office/drawing/2014/main" id="{1B8AAEB3-BDF7-D94A-B7D0-5952701F0EEF}"/>
              </a:ext>
            </a:extLst>
          </p:cNvPr>
          <p:cNvCxnSpPr>
            <a:cxnSpLocks/>
          </p:cNvCxnSpPr>
          <p:nvPr/>
        </p:nvCxnSpPr>
        <p:spPr>
          <a:xfrm>
            <a:off x="4876800" y="2057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79A0E4-3BD2-3948-AE91-C1B8978710EE}"/>
              </a:ext>
            </a:extLst>
          </p:cNvPr>
          <p:cNvCxnSpPr>
            <a:cxnSpLocks/>
          </p:cNvCxnSpPr>
          <p:nvPr/>
        </p:nvCxnSpPr>
        <p:spPr>
          <a:xfrm>
            <a:off x="6629400" y="2057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F0B44C8-D036-4741-A80D-B3C08461E6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57200"/>
            <a:ext cx="3028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C2DEF49-67C4-C24C-9459-1891158A5D1E}"/>
              </a:ext>
            </a:extLst>
          </p:cNvPr>
          <p:cNvSpPr/>
          <p:nvPr/>
        </p:nvSpPr>
        <p:spPr>
          <a:xfrm>
            <a:off x="6934200" y="762000"/>
            <a:ext cx="1219199"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1DBEB04-A0BB-9F4A-A2B6-0ACDB2FBA948}"/>
              </a:ext>
            </a:extLst>
          </p:cNvPr>
          <p:cNvSpPr txBox="1">
            <a:spLocks/>
          </p:cNvSpPr>
          <p:nvPr/>
        </p:nvSpPr>
        <p:spPr>
          <a:xfrm>
            <a:off x="304800" y="457200"/>
            <a:ext cx="5105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To calculate standard deviation </a:t>
            </a:r>
            <a:br>
              <a:rPr lang="en-US" sz="2800" b="1" dirty="0"/>
            </a:br>
            <a:r>
              <a:rPr lang="en-US" sz="2800" b="1" dirty="0"/>
              <a:t>for Dr. Hood’s data:</a:t>
            </a:r>
          </a:p>
        </p:txBody>
      </p:sp>
    </p:spTree>
    <p:extLst>
      <p:ext uri="{BB962C8B-B14F-4D97-AF65-F5344CB8AC3E}">
        <p14:creationId xmlns:p14="http://schemas.microsoft.com/office/powerpoint/2010/main" val="308592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A9F1DED-7F93-8749-ABD4-F2407093FEF1}"/>
              </a:ext>
            </a:extLst>
          </p:cNvPr>
          <p:cNvGraphicFramePr>
            <a:graphicFrameLocks noGrp="1"/>
          </p:cNvGraphicFramePr>
          <p:nvPr>
            <p:extLst>
              <p:ext uri="{D42A27DB-BD31-4B8C-83A1-F6EECF244321}">
                <p14:modId xmlns:p14="http://schemas.microsoft.com/office/powerpoint/2010/main" val="3789388170"/>
              </p:ext>
            </p:extLst>
          </p:nvPr>
        </p:nvGraphicFramePr>
        <p:xfrm>
          <a:off x="990600" y="1905000"/>
          <a:ext cx="6553200" cy="3139440"/>
        </p:xfrm>
        <a:graphic>
          <a:graphicData uri="http://schemas.openxmlformats.org/drawingml/2006/table">
            <a:tbl>
              <a:tblPr firstRow="1" bandRow="1">
                <a:tableStyleId>{5C22544A-7EE6-4342-B048-85BDC9FD1C3A}</a:tableStyleId>
              </a:tblPr>
              <a:tblGrid>
                <a:gridCol w="959005">
                  <a:extLst>
                    <a:ext uri="{9D8B030D-6E8A-4147-A177-3AD203B41FA5}">
                      <a16:colId xmlns:a16="http://schemas.microsoft.com/office/drawing/2014/main" val="3389990839"/>
                    </a:ext>
                  </a:extLst>
                </a:gridCol>
                <a:gridCol w="2077845">
                  <a:extLst>
                    <a:ext uri="{9D8B030D-6E8A-4147-A177-3AD203B41FA5}">
                      <a16:colId xmlns:a16="http://schemas.microsoft.com/office/drawing/2014/main" val="2865405853"/>
                    </a:ext>
                  </a:extLst>
                </a:gridCol>
                <a:gridCol w="1611350">
                  <a:extLst>
                    <a:ext uri="{9D8B030D-6E8A-4147-A177-3AD203B41FA5}">
                      <a16:colId xmlns:a16="http://schemas.microsoft.com/office/drawing/2014/main" val="2054805998"/>
                    </a:ext>
                  </a:extLst>
                </a:gridCol>
                <a:gridCol w="1905000">
                  <a:extLst>
                    <a:ext uri="{9D8B030D-6E8A-4147-A177-3AD203B41FA5}">
                      <a16:colId xmlns:a16="http://schemas.microsoft.com/office/drawing/2014/main" val="197146368"/>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tc>
                  <a:txBody>
                    <a:bodyPr/>
                    <a:lstStyle/>
                    <a:p>
                      <a:pPr algn="ctr"/>
                      <a:r>
                        <a:rPr lang="en-US" sz="3600" dirty="0"/>
                        <a:t>(x-</a:t>
                      </a:r>
                      <a:r>
                        <a:rPr lang="en-US" sz="3600" i="1" dirty="0"/>
                        <a:t>x</a:t>
                      </a:r>
                      <a:r>
                        <a:rPr lang="en-US" sz="3600" dirty="0"/>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(x-</a:t>
                      </a:r>
                      <a:r>
                        <a:rPr lang="en-US" sz="3600" i="1" dirty="0"/>
                        <a:t>x</a:t>
                      </a:r>
                      <a:r>
                        <a:rPr lang="en-US" sz="3600" dirty="0"/>
                        <a:t>)</a:t>
                      </a:r>
                      <a:r>
                        <a:rPr lang="en-US" sz="3600" baseline="30000" dirty="0"/>
                        <a:t>2</a:t>
                      </a:r>
                      <a:endParaRPr lang="en-US" sz="3600" dirty="0"/>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tc>
                  <a:txBody>
                    <a:bodyPr/>
                    <a:lstStyle/>
                    <a:p>
                      <a:pPr algn="ctr"/>
                      <a:r>
                        <a:rPr lang="en-US" dirty="0"/>
                        <a:t>5.9</a:t>
                      </a:r>
                    </a:p>
                  </a:txBody>
                  <a:tcPr/>
                </a:tc>
                <a:tc>
                  <a:txBody>
                    <a:bodyPr/>
                    <a:lstStyle/>
                    <a:p>
                      <a:pPr algn="ctr"/>
                      <a:r>
                        <a:rPr lang="en-US" dirty="0"/>
                        <a:t>34.8</a:t>
                      </a:r>
                    </a:p>
                  </a:txBody>
                  <a:tcPr/>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tc>
                  <a:txBody>
                    <a:bodyPr/>
                    <a:lstStyle/>
                    <a:p>
                      <a:pPr algn="ctr"/>
                      <a:r>
                        <a:rPr lang="en-US" dirty="0"/>
                        <a:t>-4.7</a:t>
                      </a:r>
                    </a:p>
                  </a:txBody>
                  <a:tcPr/>
                </a:tc>
                <a:tc>
                  <a:txBody>
                    <a:bodyPr/>
                    <a:lstStyle/>
                    <a:p>
                      <a:pPr algn="ctr"/>
                      <a:r>
                        <a:rPr lang="en-US" dirty="0"/>
                        <a:t>22.1</a:t>
                      </a:r>
                    </a:p>
                  </a:txBody>
                  <a:tcPr/>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tc>
                  <a:txBody>
                    <a:bodyPr/>
                    <a:lstStyle/>
                    <a:p>
                      <a:pPr algn="ctr"/>
                      <a:r>
                        <a:rPr lang="en-US" dirty="0"/>
                        <a:t>2.7</a:t>
                      </a:r>
                    </a:p>
                  </a:txBody>
                  <a:tcPr/>
                </a:tc>
                <a:tc>
                  <a:txBody>
                    <a:bodyPr/>
                    <a:lstStyle/>
                    <a:p>
                      <a:pPr algn="ctr"/>
                      <a:r>
                        <a:rPr lang="en-US" dirty="0"/>
                        <a:t>7.3</a:t>
                      </a:r>
                    </a:p>
                  </a:txBody>
                  <a:tcPr/>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tc>
                  <a:txBody>
                    <a:bodyPr/>
                    <a:lstStyle/>
                    <a:p>
                      <a:pPr algn="ctr"/>
                      <a:r>
                        <a:rPr lang="en-US" dirty="0"/>
                        <a:t>-7.8</a:t>
                      </a:r>
                    </a:p>
                  </a:txBody>
                  <a:tcPr/>
                </a:tc>
                <a:tc>
                  <a:txBody>
                    <a:bodyPr/>
                    <a:lstStyle/>
                    <a:p>
                      <a:pPr algn="ctr"/>
                      <a:r>
                        <a:rPr lang="en-US" dirty="0"/>
                        <a:t>60.8</a:t>
                      </a:r>
                    </a:p>
                  </a:txBody>
                  <a:tcPr/>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tc>
                  <a:txBody>
                    <a:bodyPr/>
                    <a:lstStyle/>
                    <a:p>
                      <a:pPr algn="ctr"/>
                      <a:r>
                        <a:rPr lang="en-US" dirty="0"/>
                        <a:t>8.5</a:t>
                      </a:r>
                    </a:p>
                  </a:txBody>
                  <a:tcPr/>
                </a:tc>
                <a:tc>
                  <a:txBody>
                    <a:bodyPr/>
                    <a:lstStyle/>
                    <a:p>
                      <a:pPr algn="ctr"/>
                      <a:r>
                        <a:rPr lang="en-US" dirty="0"/>
                        <a:t>72.3</a:t>
                      </a:r>
                    </a:p>
                  </a:txBody>
                  <a:tcPr/>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tc>
                  <a:txBody>
                    <a:bodyPr/>
                    <a:lstStyle/>
                    <a:p>
                      <a:pPr algn="ctr"/>
                      <a:r>
                        <a:rPr lang="en-US" dirty="0"/>
                        <a:t>-4.6</a:t>
                      </a:r>
                    </a:p>
                  </a:txBody>
                  <a:tcPr/>
                </a:tc>
                <a:tc>
                  <a:txBody>
                    <a:bodyPr/>
                    <a:lstStyle/>
                    <a:p>
                      <a:pPr algn="ctr"/>
                      <a:r>
                        <a:rPr lang="en-US" dirty="0"/>
                        <a:t>21.2</a:t>
                      </a:r>
                    </a:p>
                  </a:txBody>
                  <a:tcPr/>
                </a:tc>
                <a:extLst>
                  <a:ext uri="{0D108BD9-81ED-4DB2-BD59-A6C34878D82A}">
                    <a16:rowId xmlns:a16="http://schemas.microsoft.com/office/drawing/2014/main" val="4014795607"/>
                  </a:ext>
                </a:extLst>
              </a:tr>
            </a:tbl>
          </a:graphicData>
        </a:graphic>
      </p:graphicFrame>
      <p:sp>
        <p:nvSpPr>
          <p:cNvPr id="3" name="TextBox 2">
            <a:extLst>
              <a:ext uri="{FF2B5EF4-FFF2-40B4-BE49-F238E27FC236}">
                <a16:creationId xmlns:a16="http://schemas.microsoft.com/office/drawing/2014/main" id="{5E601277-B32D-ED40-81EA-668988A7DED7}"/>
              </a:ext>
            </a:extLst>
          </p:cNvPr>
          <p:cNvSpPr txBox="1"/>
          <p:nvPr/>
        </p:nvSpPr>
        <p:spPr>
          <a:xfrm>
            <a:off x="628650" y="5200650"/>
            <a:ext cx="7219950" cy="1569660"/>
          </a:xfrm>
          <a:prstGeom prst="rect">
            <a:avLst/>
          </a:prstGeom>
          <a:noFill/>
        </p:spPr>
        <p:txBody>
          <a:bodyPr wrap="square" rtlCol="0">
            <a:spAutoFit/>
          </a:bodyPr>
          <a:lstStyle/>
          <a:p>
            <a:pPr marL="514350" indent="-514350">
              <a:buFont typeface="+mj-lt"/>
              <a:buAutoNum type="arabicPeriod" startAt="4"/>
            </a:pPr>
            <a:r>
              <a:rPr lang="en-US" sz="3200" b="1" dirty="0"/>
              <a:t>Take the sum			      = 218.4</a:t>
            </a:r>
          </a:p>
          <a:p>
            <a:pPr marL="514350" indent="-514350">
              <a:buFont typeface="+mj-lt"/>
              <a:buAutoNum type="arabicPeriod" startAt="4"/>
            </a:pPr>
            <a:r>
              <a:rPr lang="en-US" sz="3200" b="1" dirty="0"/>
              <a:t>Divide by n-1  = 6-1 	      =    43.7</a:t>
            </a:r>
          </a:p>
          <a:p>
            <a:pPr marL="514350" indent="-514350">
              <a:buFont typeface="+mj-lt"/>
              <a:buAutoNum type="arabicPeriod" startAt="4"/>
            </a:pPr>
            <a:r>
              <a:rPr lang="en-US" sz="3200" b="1" dirty="0"/>
              <a:t>Take the square root          s =     6.6</a:t>
            </a:r>
          </a:p>
        </p:txBody>
      </p:sp>
      <p:cxnSp>
        <p:nvCxnSpPr>
          <p:cNvPr id="6" name="Straight Connector 5">
            <a:extLst>
              <a:ext uri="{FF2B5EF4-FFF2-40B4-BE49-F238E27FC236}">
                <a16:creationId xmlns:a16="http://schemas.microsoft.com/office/drawing/2014/main" id="{1B8AAEB3-BDF7-D94A-B7D0-5952701F0EEF}"/>
              </a:ext>
            </a:extLst>
          </p:cNvPr>
          <p:cNvCxnSpPr>
            <a:cxnSpLocks/>
          </p:cNvCxnSpPr>
          <p:nvPr/>
        </p:nvCxnSpPr>
        <p:spPr>
          <a:xfrm>
            <a:off x="4876800" y="2057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79A0E4-3BD2-3948-AE91-C1B8978710EE}"/>
              </a:ext>
            </a:extLst>
          </p:cNvPr>
          <p:cNvCxnSpPr>
            <a:cxnSpLocks/>
          </p:cNvCxnSpPr>
          <p:nvPr/>
        </p:nvCxnSpPr>
        <p:spPr>
          <a:xfrm>
            <a:off x="6629400" y="2057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BDE70A-F533-BA40-B15A-9E61FF1ECD1C}"/>
              </a:ext>
            </a:extLst>
          </p:cNvPr>
          <p:cNvCxnSpPr/>
          <p:nvPr/>
        </p:nvCxnSpPr>
        <p:spPr>
          <a:xfrm>
            <a:off x="5651643" y="5105400"/>
            <a:ext cx="1892157"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A707733-8830-C643-A582-93ABECB254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57200"/>
            <a:ext cx="3028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9BD25BA-E129-164D-8A81-592CA9760657}"/>
              </a:ext>
            </a:extLst>
          </p:cNvPr>
          <p:cNvSpPr/>
          <p:nvPr/>
        </p:nvSpPr>
        <p:spPr>
          <a:xfrm>
            <a:off x="6629401" y="762000"/>
            <a:ext cx="180935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8499D5C-DD49-2247-930C-28FF20BDE654}"/>
              </a:ext>
            </a:extLst>
          </p:cNvPr>
          <p:cNvSpPr txBox="1">
            <a:spLocks/>
          </p:cNvSpPr>
          <p:nvPr/>
        </p:nvSpPr>
        <p:spPr>
          <a:xfrm>
            <a:off x="304800" y="457200"/>
            <a:ext cx="5105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To calculate standard deviation </a:t>
            </a:r>
            <a:br>
              <a:rPr lang="en-US" sz="2800" b="1" dirty="0"/>
            </a:br>
            <a:r>
              <a:rPr lang="en-US" sz="2800" b="1" dirty="0"/>
              <a:t>for Dr. Hood’s data:</a:t>
            </a:r>
          </a:p>
        </p:txBody>
      </p:sp>
      <p:sp>
        <p:nvSpPr>
          <p:cNvPr id="13" name="Rectangle 12">
            <a:extLst>
              <a:ext uri="{FF2B5EF4-FFF2-40B4-BE49-F238E27FC236}">
                <a16:creationId xmlns:a16="http://schemas.microsoft.com/office/drawing/2014/main" id="{14C77C23-F98F-764D-BC53-75D47022103C}"/>
              </a:ext>
            </a:extLst>
          </p:cNvPr>
          <p:cNvSpPr/>
          <p:nvPr/>
        </p:nvSpPr>
        <p:spPr>
          <a:xfrm>
            <a:off x="6629400" y="1352551"/>
            <a:ext cx="180935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B668E8-9F9D-874B-B022-54C45CB976BC}"/>
              </a:ext>
            </a:extLst>
          </p:cNvPr>
          <p:cNvSpPr/>
          <p:nvPr/>
        </p:nvSpPr>
        <p:spPr>
          <a:xfrm>
            <a:off x="5410200" y="533400"/>
            <a:ext cx="3352799" cy="1295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12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88B02BF-9974-0E43-B620-F60A29E57D52}"/>
              </a:ext>
            </a:extLst>
          </p:cNvPr>
          <p:cNvGraphicFramePr>
            <a:graphicFrameLocks noGrp="1"/>
          </p:cNvGraphicFramePr>
          <p:nvPr>
            <p:extLst>
              <p:ext uri="{D42A27DB-BD31-4B8C-83A1-F6EECF244321}">
                <p14:modId xmlns:p14="http://schemas.microsoft.com/office/powerpoint/2010/main" val="773955506"/>
              </p:ext>
            </p:extLst>
          </p:nvPr>
        </p:nvGraphicFramePr>
        <p:xfrm>
          <a:off x="938261" y="2542270"/>
          <a:ext cx="2882757"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1968357">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algn="ctr"/>
                      <a:r>
                        <a:rPr lang="en-US" dirty="0"/>
                        <a:t>Mitochondrial Respiration </a:t>
                      </a:r>
                    </a:p>
                    <a:p>
                      <a:pPr algn="ctr"/>
                      <a:r>
                        <a:rPr lang="en-US" dirty="0"/>
                        <a:t>(</a:t>
                      </a:r>
                      <a:r>
                        <a:rPr lang="en-US" dirty="0" err="1"/>
                        <a:t>mmole</a:t>
                      </a:r>
                      <a:r>
                        <a:rPr lang="en-US" dirty="0"/>
                        <a:t> O</a:t>
                      </a:r>
                      <a:r>
                        <a:rPr lang="en-US" baseline="30000" dirty="0"/>
                        <a:t>2</a:t>
                      </a:r>
                      <a:r>
                        <a:rPr lang="en-US" dirty="0"/>
                        <a:t>/min) </a:t>
                      </a:r>
                    </a:p>
                  </a:txBody>
                  <a:tcPr/>
                </a:tc>
                <a:extLst>
                  <a:ext uri="{0D108BD9-81ED-4DB2-BD59-A6C34878D82A}">
                    <a16:rowId xmlns:a16="http://schemas.microsoft.com/office/drawing/2014/main" val="1311383875"/>
                  </a:ext>
                </a:extLst>
              </a:tr>
              <a:tr h="370840">
                <a:tc>
                  <a:txBody>
                    <a:bodyPr/>
                    <a:lstStyle/>
                    <a:p>
                      <a:pPr algn="ctr"/>
                      <a:r>
                        <a:rPr lang="en-US" dirty="0"/>
                        <a:t>345</a:t>
                      </a:r>
                    </a:p>
                  </a:txBody>
                  <a:tcPr/>
                </a:tc>
                <a:tc>
                  <a:txBody>
                    <a:bodyPr/>
                    <a:lstStyle/>
                    <a:p>
                      <a:pPr algn="ctr" fontAlgn="b"/>
                      <a:r>
                        <a:rPr lang="en-US" sz="1800" b="0" i="0" u="none" strike="noStrike" dirty="0">
                          <a:solidFill>
                            <a:srgbClr val="000000"/>
                          </a:solidFill>
                          <a:effectLst/>
                          <a:latin typeface="Calibri" panose="020F0502020204030204" pitchFamily="34" charset="0"/>
                        </a:rPr>
                        <a:t>42.0</a:t>
                      </a:r>
                    </a:p>
                  </a:txBody>
                  <a:tcPr marL="9525" marR="9525" marT="9525" marB="0" anchor="b"/>
                </a:tc>
                <a:extLst>
                  <a:ext uri="{0D108BD9-81ED-4DB2-BD59-A6C34878D82A}">
                    <a16:rowId xmlns:a16="http://schemas.microsoft.com/office/drawing/2014/main" val="3587025130"/>
                  </a:ext>
                </a:extLst>
              </a:tr>
              <a:tr h="370840">
                <a:tc>
                  <a:txBody>
                    <a:bodyPr/>
                    <a:lstStyle/>
                    <a:p>
                      <a:pPr algn="ctr"/>
                      <a:r>
                        <a:rPr lang="en-US" dirty="0"/>
                        <a:t>567</a:t>
                      </a:r>
                    </a:p>
                  </a:txBody>
                  <a:tcPr/>
                </a:tc>
                <a:tc>
                  <a:txBody>
                    <a:bodyPr/>
                    <a:lstStyle/>
                    <a:p>
                      <a:pPr algn="ctr" fontAlgn="b"/>
                      <a:r>
                        <a:rPr lang="en-US" sz="1800" b="0" i="0" u="none" strike="noStrike" dirty="0">
                          <a:solidFill>
                            <a:srgbClr val="000000"/>
                          </a:solidFill>
                          <a:effectLst/>
                          <a:latin typeface="Calibri" panose="020F0502020204030204" pitchFamily="34" charset="0"/>
                        </a:rPr>
                        <a:t>31.4</a:t>
                      </a:r>
                    </a:p>
                  </a:txBody>
                  <a:tcPr marL="9525" marR="9525" marT="9525" marB="0" anchor="b"/>
                </a:tc>
                <a:extLst>
                  <a:ext uri="{0D108BD9-81ED-4DB2-BD59-A6C34878D82A}">
                    <a16:rowId xmlns:a16="http://schemas.microsoft.com/office/drawing/2014/main" val="1974210829"/>
                  </a:ext>
                </a:extLst>
              </a:tr>
              <a:tr h="370840">
                <a:tc>
                  <a:txBody>
                    <a:bodyPr/>
                    <a:lstStyle/>
                    <a:p>
                      <a:pPr algn="ctr"/>
                      <a:r>
                        <a:rPr lang="en-US" dirty="0"/>
                        <a:t>455</a:t>
                      </a:r>
                    </a:p>
                  </a:txBody>
                  <a:tcPr/>
                </a:tc>
                <a:tc>
                  <a:txBody>
                    <a:bodyPr/>
                    <a:lstStyle/>
                    <a:p>
                      <a:pPr algn="ctr" fontAlgn="b"/>
                      <a:r>
                        <a:rPr lang="en-US" sz="1800" b="0" i="0" u="none" strike="noStrike" dirty="0">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84169469"/>
                  </a:ext>
                </a:extLst>
              </a:tr>
              <a:tr h="370840">
                <a:tc>
                  <a:txBody>
                    <a:bodyPr/>
                    <a:lstStyle/>
                    <a:p>
                      <a:pPr algn="ctr"/>
                      <a:r>
                        <a:rPr lang="en-US" dirty="0"/>
                        <a:t>982</a:t>
                      </a:r>
                    </a:p>
                  </a:txBody>
                  <a:tcPr/>
                </a:tc>
                <a:tc>
                  <a:txBody>
                    <a:bodyPr/>
                    <a:lstStyle/>
                    <a:p>
                      <a:pPr algn="ctr" fontAlgn="b"/>
                      <a:r>
                        <a:rPr lang="en-US" sz="1800" b="0" i="0" u="none" strike="noStrike" dirty="0">
                          <a:solidFill>
                            <a:srgbClr val="000000"/>
                          </a:solidFill>
                          <a:effectLst/>
                          <a:latin typeface="Calibri" panose="020F0502020204030204" pitchFamily="34" charset="0"/>
                        </a:rPr>
                        <a:t>28.3</a:t>
                      </a:r>
                    </a:p>
                  </a:txBody>
                  <a:tcPr marL="9525" marR="9525" marT="9525" marB="0" anchor="b"/>
                </a:tc>
                <a:extLst>
                  <a:ext uri="{0D108BD9-81ED-4DB2-BD59-A6C34878D82A}">
                    <a16:rowId xmlns:a16="http://schemas.microsoft.com/office/drawing/2014/main" val="4009004972"/>
                  </a:ext>
                </a:extLst>
              </a:tr>
              <a:tr h="370840">
                <a:tc>
                  <a:txBody>
                    <a:bodyPr/>
                    <a:lstStyle/>
                    <a:p>
                      <a:pPr algn="ctr"/>
                      <a:r>
                        <a:rPr lang="en-US" dirty="0"/>
                        <a:t>123</a:t>
                      </a:r>
                    </a:p>
                  </a:txBody>
                  <a:tcPr/>
                </a:tc>
                <a:tc>
                  <a:txBody>
                    <a:bodyPr/>
                    <a:lstStyle/>
                    <a:p>
                      <a:pPr algn="ctr" fontAlgn="b"/>
                      <a:r>
                        <a:rPr lang="en-US" sz="1800" b="0" i="0" u="none" strike="noStrike" dirty="0">
                          <a:solidFill>
                            <a:srgbClr val="000000"/>
                          </a:solidFill>
                          <a:effectLst/>
                          <a:latin typeface="Calibri" panose="020F0502020204030204" pitchFamily="34" charset="0"/>
                        </a:rPr>
                        <a:t>44.6</a:t>
                      </a:r>
                    </a:p>
                  </a:txBody>
                  <a:tcPr marL="9525" marR="9525" marT="9525" marB="0" anchor="b"/>
                </a:tc>
                <a:extLst>
                  <a:ext uri="{0D108BD9-81ED-4DB2-BD59-A6C34878D82A}">
                    <a16:rowId xmlns:a16="http://schemas.microsoft.com/office/drawing/2014/main" val="3973191867"/>
                  </a:ext>
                </a:extLst>
              </a:tr>
              <a:tr h="370840">
                <a:tc>
                  <a:txBody>
                    <a:bodyPr/>
                    <a:lstStyle/>
                    <a:p>
                      <a:pPr algn="ctr"/>
                      <a:r>
                        <a:rPr lang="en-US" dirty="0"/>
                        <a:t>876</a:t>
                      </a:r>
                    </a:p>
                  </a:txBody>
                  <a:tcPr/>
                </a:tc>
                <a:tc>
                  <a:txBody>
                    <a:bodyPr/>
                    <a:lstStyle/>
                    <a:p>
                      <a:pPr algn="ctr" fontAlgn="b"/>
                      <a:r>
                        <a:rPr lang="en-US" sz="1800" b="0" i="0" u="none" strike="noStrike" dirty="0">
                          <a:solidFill>
                            <a:srgbClr val="000000"/>
                          </a:solidFill>
                          <a:effectLst/>
                          <a:latin typeface="Calibri" panose="020F0502020204030204" pitchFamily="34" charset="0"/>
                        </a:rPr>
                        <a:t>31.5</a:t>
                      </a:r>
                    </a:p>
                  </a:txBody>
                  <a:tcPr marL="9525" marR="9525" marT="9525" marB="0" anchor="b"/>
                </a:tc>
                <a:extLst>
                  <a:ext uri="{0D108BD9-81ED-4DB2-BD59-A6C34878D82A}">
                    <a16:rowId xmlns:a16="http://schemas.microsoft.com/office/drawing/2014/main" val="4014795607"/>
                  </a:ext>
                </a:extLst>
              </a:tr>
            </a:tbl>
          </a:graphicData>
        </a:graphic>
      </p:graphicFrame>
      <p:sp>
        <p:nvSpPr>
          <p:cNvPr id="5" name="TextBox 4">
            <a:extLst>
              <a:ext uri="{FF2B5EF4-FFF2-40B4-BE49-F238E27FC236}">
                <a16:creationId xmlns:a16="http://schemas.microsoft.com/office/drawing/2014/main" id="{1311B097-CC9E-0248-8474-BA35D6513A3D}"/>
              </a:ext>
            </a:extLst>
          </p:cNvPr>
          <p:cNvSpPr txBox="1"/>
          <p:nvPr/>
        </p:nvSpPr>
        <p:spPr>
          <a:xfrm>
            <a:off x="709083" y="914400"/>
            <a:ext cx="3701013" cy="830997"/>
          </a:xfrm>
          <a:prstGeom prst="rect">
            <a:avLst/>
          </a:prstGeom>
          <a:noFill/>
        </p:spPr>
        <p:txBody>
          <a:bodyPr wrap="none" rtlCol="0">
            <a:spAutoFit/>
          </a:bodyPr>
          <a:lstStyle/>
          <a:p>
            <a:r>
              <a:rPr lang="en-US" sz="2400" dirty="0"/>
              <a:t>Mice that did not reproduce</a:t>
            </a:r>
          </a:p>
          <a:p>
            <a:r>
              <a:rPr lang="en-US" sz="2400" b="1" dirty="0"/>
              <a:t>Control group</a:t>
            </a:r>
          </a:p>
        </p:txBody>
      </p:sp>
      <p:sp>
        <p:nvSpPr>
          <p:cNvPr id="6" name="TextBox 5">
            <a:extLst>
              <a:ext uri="{FF2B5EF4-FFF2-40B4-BE49-F238E27FC236}">
                <a16:creationId xmlns:a16="http://schemas.microsoft.com/office/drawing/2014/main" id="{C5D13E78-8718-5F4F-9B47-E946C4026295}"/>
              </a:ext>
            </a:extLst>
          </p:cNvPr>
          <p:cNvSpPr txBox="1"/>
          <p:nvPr/>
        </p:nvSpPr>
        <p:spPr>
          <a:xfrm>
            <a:off x="5199681" y="914400"/>
            <a:ext cx="2904321" cy="830997"/>
          </a:xfrm>
          <a:prstGeom prst="rect">
            <a:avLst/>
          </a:prstGeom>
          <a:noFill/>
        </p:spPr>
        <p:txBody>
          <a:bodyPr wrap="none" rtlCol="0">
            <a:spAutoFit/>
          </a:bodyPr>
          <a:lstStyle/>
          <a:p>
            <a:r>
              <a:rPr lang="en-US" sz="2400" dirty="0"/>
              <a:t>Mice that reproduced</a:t>
            </a:r>
          </a:p>
          <a:p>
            <a:r>
              <a:rPr lang="en-US" sz="2400" b="1" dirty="0"/>
              <a:t>Experimental group</a:t>
            </a:r>
          </a:p>
        </p:txBody>
      </p:sp>
      <p:graphicFrame>
        <p:nvGraphicFramePr>
          <p:cNvPr id="7" name="Table 6">
            <a:extLst>
              <a:ext uri="{FF2B5EF4-FFF2-40B4-BE49-F238E27FC236}">
                <a16:creationId xmlns:a16="http://schemas.microsoft.com/office/drawing/2014/main" id="{259B8441-BA7D-4544-A140-0DDA604C7846}"/>
              </a:ext>
            </a:extLst>
          </p:cNvPr>
          <p:cNvGraphicFramePr>
            <a:graphicFrameLocks noGrp="1"/>
          </p:cNvGraphicFramePr>
          <p:nvPr>
            <p:extLst>
              <p:ext uri="{D42A27DB-BD31-4B8C-83A1-F6EECF244321}">
                <p14:modId xmlns:p14="http://schemas.microsoft.com/office/powerpoint/2010/main" val="2076896729"/>
              </p:ext>
            </p:extLst>
          </p:nvPr>
        </p:nvGraphicFramePr>
        <p:xfrm>
          <a:off x="5199681" y="2571764"/>
          <a:ext cx="2920429" cy="3139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389990839"/>
                    </a:ext>
                  </a:extLst>
                </a:gridCol>
                <a:gridCol w="2006029">
                  <a:extLst>
                    <a:ext uri="{9D8B030D-6E8A-4147-A177-3AD203B41FA5}">
                      <a16:colId xmlns:a16="http://schemas.microsoft.com/office/drawing/2014/main" val="2865405853"/>
                    </a:ext>
                  </a:extLst>
                </a:gridCol>
              </a:tblGrid>
              <a:tr h="370840">
                <a:tc>
                  <a:txBody>
                    <a:bodyPr/>
                    <a:lstStyle/>
                    <a:p>
                      <a:pPr algn="ctr"/>
                      <a:r>
                        <a:rPr lang="en-US" dirty="0"/>
                        <a:t>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Mitochondrial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Respiration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dirty="0" err="1"/>
                        <a:t>mmole</a:t>
                      </a:r>
                      <a:r>
                        <a:rPr lang="en-US" dirty="0"/>
                        <a:t> O</a:t>
                      </a:r>
                      <a:r>
                        <a:rPr lang="en-US" baseline="30000" dirty="0"/>
                        <a:t>2</a:t>
                      </a:r>
                      <a:r>
                        <a:rPr lang="en-US" dirty="0"/>
                        <a:t>/min)</a:t>
                      </a:r>
                    </a:p>
                  </a:txBody>
                  <a:tcPr/>
                </a:tc>
                <a:extLst>
                  <a:ext uri="{0D108BD9-81ED-4DB2-BD59-A6C34878D82A}">
                    <a16:rowId xmlns:a16="http://schemas.microsoft.com/office/drawing/2014/main" val="1311383875"/>
                  </a:ext>
                </a:extLst>
              </a:tr>
              <a:tr h="370840">
                <a:tc>
                  <a:txBody>
                    <a:bodyPr/>
                    <a:lstStyle/>
                    <a:p>
                      <a:pPr algn="ctr"/>
                      <a:r>
                        <a:rPr lang="en-US" dirty="0"/>
                        <a:t>724</a:t>
                      </a:r>
                    </a:p>
                  </a:txBody>
                  <a:tcPr/>
                </a:tc>
                <a:tc>
                  <a:txBody>
                    <a:bodyPr/>
                    <a:lstStyle/>
                    <a:p>
                      <a:pPr algn="ctr"/>
                      <a:r>
                        <a:rPr lang="en-US" dirty="0"/>
                        <a:t>71.6</a:t>
                      </a:r>
                    </a:p>
                  </a:txBody>
                  <a:tcPr/>
                </a:tc>
                <a:extLst>
                  <a:ext uri="{0D108BD9-81ED-4DB2-BD59-A6C34878D82A}">
                    <a16:rowId xmlns:a16="http://schemas.microsoft.com/office/drawing/2014/main" val="3587025130"/>
                  </a:ext>
                </a:extLst>
              </a:tr>
              <a:tr h="370840">
                <a:tc>
                  <a:txBody>
                    <a:bodyPr/>
                    <a:lstStyle/>
                    <a:p>
                      <a:pPr algn="ctr"/>
                      <a:r>
                        <a:rPr lang="en-US" dirty="0"/>
                        <a:t>111</a:t>
                      </a:r>
                    </a:p>
                  </a:txBody>
                  <a:tcPr/>
                </a:tc>
                <a:tc>
                  <a:txBody>
                    <a:bodyPr/>
                    <a:lstStyle/>
                    <a:p>
                      <a:pPr algn="ctr"/>
                      <a:r>
                        <a:rPr lang="en-US" dirty="0"/>
                        <a:t>45.2</a:t>
                      </a:r>
                    </a:p>
                  </a:txBody>
                  <a:tcPr/>
                </a:tc>
                <a:extLst>
                  <a:ext uri="{0D108BD9-81ED-4DB2-BD59-A6C34878D82A}">
                    <a16:rowId xmlns:a16="http://schemas.microsoft.com/office/drawing/2014/main" val="1974210829"/>
                  </a:ext>
                </a:extLst>
              </a:tr>
              <a:tr h="370840">
                <a:tc>
                  <a:txBody>
                    <a:bodyPr/>
                    <a:lstStyle/>
                    <a:p>
                      <a:pPr algn="ctr"/>
                      <a:r>
                        <a:rPr lang="en-US" dirty="0"/>
                        <a:t>456</a:t>
                      </a:r>
                    </a:p>
                  </a:txBody>
                  <a:tcPr/>
                </a:tc>
                <a:tc>
                  <a:txBody>
                    <a:bodyPr/>
                    <a:lstStyle/>
                    <a:p>
                      <a:pPr algn="ctr"/>
                      <a:r>
                        <a:rPr lang="en-US" dirty="0"/>
                        <a:t>60.5</a:t>
                      </a:r>
                    </a:p>
                  </a:txBody>
                  <a:tcPr/>
                </a:tc>
                <a:extLst>
                  <a:ext uri="{0D108BD9-81ED-4DB2-BD59-A6C34878D82A}">
                    <a16:rowId xmlns:a16="http://schemas.microsoft.com/office/drawing/2014/main" val="184169469"/>
                  </a:ext>
                </a:extLst>
              </a:tr>
              <a:tr h="370840">
                <a:tc>
                  <a:txBody>
                    <a:bodyPr/>
                    <a:lstStyle/>
                    <a:p>
                      <a:pPr algn="ctr"/>
                      <a:r>
                        <a:rPr lang="en-US" dirty="0"/>
                        <a:t>745</a:t>
                      </a:r>
                    </a:p>
                  </a:txBody>
                  <a:tcPr/>
                </a:tc>
                <a:tc>
                  <a:txBody>
                    <a:bodyPr/>
                    <a:lstStyle/>
                    <a:p>
                      <a:pPr algn="ctr"/>
                      <a:r>
                        <a:rPr lang="en-US" dirty="0"/>
                        <a:t>63.4</a:t>
                      </a:r>
                    </a:p>
                  </a:txBody>
                  <a:tcPr/>
                </a:tc>
                <a:extLst>
                  <a:ext uri="{0D108BD9-81ED-4DB2-BD59-A6C34878D82A}">
                    <a16:rowId xmlns:a16="http://schemas.microsoft.com/office/drawing/2014/main" val="4009004972"/>
                  </a:ext>
                </a:extLst>
              </a:tr>
              <a:tr h="370840">
                <a:tc>
                  <a:txBody>
                    <a:bodyPr/>
                    <a:lstStyle/>
                    <a:p>
                      <a:pPr algn="ctr"/>
                      <a:r>
                        <a:rPr lang="en-US" dirty="0"/>
                        <a:t>392</a:t>
                      </a:r>
                    </a:p>
                  </a:txBody>
                  <a:tcPr/>
                </a:tc>
                <a:tc>
                  <a:txBody>
                    <a:bodyPr/>
                    <a:lstStyle/>
                    <a:p>
                      <a:pPr algn="ctr"/>
                      <a:r>
                        <a:rPr lang="en-US" dirty="0"/>
                        <a:t>42.0</a:t>
                      </a:r>
                    </a:p>
                  </a:txBody>
                  <a:tcPr/>
                </a:tc>
                <a:extLst>
                  <a:ext uri="{0D108BD9-81ED-4DB2-BD59-A6C34878D82A}">
                    <a16:rowId xmlns:a16="http://schemas.microsoft.com/office/drawing/2014/main" val="3973191867"/>
                  </a:ext>
                </a:extLst>
              </a:tr>
              <a:tr h="370840">
                <a:tc>
                  <a:txBody>
                    <a:bodyPr/>
                    <a:lstStyle/>
                    <a:p>
                      <a:pPr algn="ctr"/>
                      <a:r>
                        <a:rPr lang="en-US" dirty="0"/>
                        <a:t>693</a:t>
                      </a:r>
                    </a:p>
                  </a:txBody>
                  <a:tcPr/>
                </a:tc>
                <a:tc>
                  <a:txBody>
                    <a:bodyPr/>
                    <a:lstStyle/>
                    <a:p>
                      <a:pPr algn="ctr"/>
                      <a:r>
                        <a:rPr lang="en-US" dirty="0"/>
                        <a:t>68.3</a:t>
                      </a:r>
                    </a:p>
                  </a:txBody>
                  <a:tcPr/>
                </a:tc>
                <a:extLst>
                  <a:ext uri="{0D108BD9-81ED-4DB2-BD59-A6C34878D82A}">
                    <a16:rowId xmlns:a16="http://schemas.microsoft.com/office/drawing/2014/main" val="4014795607"/>
                  </a:ext>
                </a:extLst>
              </a:tr>
            </a:tbl>
          </a:graphicData>
        </a:graphic>
      </p:graphicFrame>
      <p:pic>
        <p:nvPicPr>
          <p:cNvPr id="8" name="Picture 7" descr="Mouse.png">
            <a:extLst>
              <a:ext uri="{FF2B5EF4-FFF2-40B4-BE49-F238E27FC236}">
                <a16:creationId xmlns:a16="http://schemas.microsoft.com/office/drawing/2014/main" id="{8C5403A2-AD70-D340-8D3C-BBF280DC4F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86982" y="1235579"/>
            <a:ext cx="1941531" cy="1941531"/>
          </a:xfrm>
          <a:prstGeom prst="rect">
            <a:avLst/>
          </a:prstGeom>
        </p:spPr>
      </p:pic>
      <p:grpSp>
        <p:nvGrpSpPr>
          <p:cNvPr id="23" name="Group 22">
            <a:extLst>
              <a:ext uri="{FF2B5EF4-FFF2-40B4-BE49-F238E27FC236}">
                <a16:creationId xmlns:a16="http://schemas.microsoft.com/office/drawing/2014/main" id="{3DB6E0EC-FEE3-3A42-86A6-0A9A70238A83}"/>
              </a:ext>
            </a:extLst>
          </p:cNvPr>
          <p:cNvGrpSpPr/>
          <p:nvPr/>
        </p:nvGrpSpPr>
        <p:grpSpPr>
          <a:xfrm>
            <a:off x="5184579" y="1235579"/>
            <a:ext cx="3133419" cy="1846003"/>
            <a:chOff x="994215" y="1871543"/>
            <a:chExt cx="3133419" cy="1846003"/>
          </a:xfrm>
        </p:grpSpPr>
        <p:pic>
          <p:nvPicPr>
            <p:cNvPr id="10" name="Picture 9" descr="Mouse.png">
              <a:extLst>
                <a:ext uri="{FF2B5EF4-FFF2-40B4-BE49-F238E27FC236}">
                  <a16:creationId xmlns:a16="http://schemas.microsoft.com/office/drawing/2014/main" id="{8063E425-8A4B-114F-BAF4-C9DE8D88142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27629" y="2698875"/>
              <a:ext cx="545548" cy="567095"/>
            </a:xfrm>
            <a:prstGeom prst="rect">
              <a:avLst/>
            </a:prstGeom>
          </p:spPr>
        </p:pic>
        <p:pic>
          <p:nvPicPr>
            <p:cNvPr id="19" name="Picture 18" descr="Mouse.png">
              <a:extLst>
                <a:ext uri="{FF2B5EF4-FFF2-40B4-BE49-F238E27FC236}">
                  <a16:creationId xmlns:a16="http://schemas.microsoft.com/office/drawing/2014/main" id="{B5CCE1AA-4394-8443-9BE3-AF89E598CC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59359" y="1871543"/>
              <a:ext cx="1835935" cy="1846003"/>
            </a:xfrm>
            <a:prstGeom prst="rect">
              <a:avLst/>
            </a:prstGeom>
          </p:spPr>
        </p:pic>
        <p:pic>
          <p:nvPicPr>
            <p:cNvPr id="20" name="Picture 19" descr="Mouse.png">
              <a:extLst>
                <a:ext uri="{FF2B5EF4-FFF2-40B4-BE49-F238E27FC236}">
                  <a16:creationId xmlns:a16="http://schemas.microsoft.com/office/drawing/2014/main" id="{E0583765-D6F3-D14B-95F0-ABE814AE405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66525" y="2905346"/>
              <a:ext cx="447636" cy="466796"/>
            </a:xfrm>
            <a:prstGeom prst="rect">
              <a:avLst/>
            </a:prstGeom>
          </p:spPr>
        </p:pic>
        <p:pic>
          <p:nvPicPr>
            <p:cNvPr id="21" name="Picture 20" descr="Mouse.png">
              <a:extLst>
                <a:ext uri="{FF2B5EF4-FFF2-40B4-BE49-F238E27FC236}">
                  <a16:creationId xmlns:a16="http://schemas.microsoft.com/office/drawing/2014/main" id="{FA1B8A78-55F1-BA46-B1B3-F184DF6C86E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14162" y="2937484"/>
              <a:ext cx="471090" cy="491253"/>
            </a:xfrm>
            <a:prstGeom prst="rect">
              <a:avLst/>
            </a:prstGeom>
          </p:spPr>
        </p:pic>
        <p:pic>
          <p:nvPicPr>
            <p:cNvPr id="22" name="Picture 21" descr="Mouse.png">
              <a:extLst>
                <a:ext uri="{FF2B5EF4-FFF2-40B4-BE49-F238E27FC236}">
                  <a16:creationId xmlns:a16="http://schemas.microsoft.com/office/drawing/2014/main" id="{E9BB32E2-2BFA-F245-822B-FD41A33DCC7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4215" y="2794545"/>
              <a:ext cx="543819" cy="567095"/>
            </a:xfrm>
            <a:prstGeom prst="rect">
              <a:avLst/>
            </a:prstGeom>
          </p:spPr>
        </p:pic>
        <p:pic>
          <p:nvPicPr>
            <p:cNvPr id="17" name="Picture 16" descr="Mouse.png">
              <a:extLst>
                <a:ext uri="{FF2B5EF4-FFF2-40B4-BE49-F238E27FC236}">
                  <a16:creationId xmlns:a16="http://schemas.microsoft.com/office/drawing/2014/main" id="{DE5A4460-5BEB-0749-8199-507530C4197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48913" y="2571649"/>
              <a:ext cx="545548" cy="567095"/>
            </a:xfrm>
            <a:prstGeom prst="rect">
              <a:avLst/>
            </a:prstGeom>
          </p:spPr>
        </p:pic>
        <p:pic>
          <p:nvPicPr>
            <p:cNvPr id="18" name="Picture 17" descr="Mouse.png">
              <a:extLst>
                <a:ext uri="{FF2B5EF4-FFF2-40B4-BE49-F238E27FC236}">
                  <a16:creationId xmlns:a16="http://schemas.microsoft.com/office/drawing/2014/main" id="{72CFB63F-CC1A-B24B-93AA-825EA4BB13CA}"/>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82086" y="2657340"/>
              <a:ext cx="545548" cy="567095"/>
            </a:xfrm>
            <a:prstGeom prst="rect">
              <a:avLst/>
            </a:prstGeom>
          </p:spPr>
        </p:pic>
      </p:grpSp>
      <p:sp>
        <p:nvSpPr>
          <p:cNvPr id="24" name="Title 8">
            <a:extLst>
              <a:ext uri="{FF2B5EF4-FFF2-40B4-BE49-F238E27FC236}">
                <a16:creationId xmlns:a16="http://schemas.microsoft.com/office/drawing/2014/main" id="{0E572C58-84FA-3D43-9013-5580C7D64A08}"/>
              </a:ext>
            </a:extLst>
          </p:cNvPr>
          <p:cNvSpPr txBox="1">
            <a:spLocks/>
          </p:cNvSpPr>
          <p:nvPr/>
        </p:nvSpPr>
        <p:spPr>
          <a:xfrm>
            <a:off x="76200" y="-32995"/>
            <a:ext cx="90678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t>How can we present the data graphically?</a:t>
            </a:r>
            <a:endParaRPr lang="en-US" b="1" dirty="0"/>
          </a:p>
        </p:txBody>
      </p:sp>
      <p:sp>
        <p:nvSpPr>
          <p:cNvPr id="25" name="TextBox 24">
            <a:extLst>
              <a:ext uri="{FF2B5EF4-FFF2-40B4-BE49-F238E27FC236}">
                <a16:creationId xmlns:a16="http://schemas.microsoft.com/office/drawing/2014/main" id="{6750F52E-7D08-C941-BF76-A14D2CDD9E23}"/>
              </a:ext>
            </a:extLst>
          </p:cNvPr>
          <p:cNvSpPr txBox="1"/>
          <p:nvPr/>
        </p:nvSpPr>
        <p:spPr>
          <a:xfrm>
            <a:off x="1828800" y="5804756"/>
            <a:ext cx="1515977" cy="954107"/>
          </a:xfrm>
          <a:prstGeom prst="rect">
            <a:avLst/>
          </a:prstGeom>
          <a:noFill/>
        </p:spPr>
        <p:txBody>
          <a:bodyPr wrap="square" rtlCol="0">
            <a:spAutoFit/>
          </a:bodyPr>
          <a:lstStyle/>
          <a:p>
            <a:r>
              <a:rPr lang="en-US" sz="2800" b="1" dirty="0"/>
              <a:t>x = 36.1</a:t>
            </a:r>
          </a:p>
          <a:p>
            <a:r>
              <a:rPr lang="en-US" sz="2800" b="1" dirty="0"/>
              <a:t>s = 6.6</a:t>
            </a:r>
          </a:p>
        </p:txBody>
      </p:sp>
      <p:sp>
        <p:nvSpPr>
          <p:cNvPr id="26" name="TextBox 25">
            <a:extLst>
              <a:ext uri="{FF2B5EF4-FFF2-40B4-BE49-F238E27FC236}">
                <a16:creationId xmlns:a16="http://schemas.microsoft.com/office/drawing/2014/main" id="{A80E1631-1E23-3249-8D6B-DFE2D814A113}"/>
              </a:ext>
            </a:extLst>
          </p:cNvPr>
          <p:cNvSpPr txBox="1"/>
          <p:nvPr/>
        </p:nvSpPr>
        <p:spPr>
          <a:xfrm>
            <a:off x="6096000" y="5827693"/>
            <a:ext cx="1398585" cy="954107"/>
          </a:xfrm>
          <a:prstGeom prst="rect">
            <a:avLst/>
          </a:prstGeom>
          <a:noFill/>
        </p:spPr>
        <p:txBody>
          <a:bodyPr wrap="square" rtlCol="0">
            <a:spAutoFit/>
          </a:bodyPr>
          <a:lstStyle/>
          <a:p>
            <a:r>
              <a:rPr lang="en-US" sz="2800" b="1" dirty="0"/>
              <a:t>x = 63.5</a:t>
            </a:r>
          </a:p>
          <a:p>
            <a:r>
              <a:rPr lang="en-US" sz="2800" b="1" dirty="0"/>
              <a:t>s = 8.7</a:t>
            </a:r>
          </a:p>
        </p:txBody>
      </p:sp>
      <p:cxnSp>
        <p:nvCxnSpPr>
          <p:cNvPr id="3" name="Straight Connector 2">
            <a:extLst>
              <a:ext uri="{FF2B5EF4-FFF2-40B4-BE49-F238E27FC236}">
                <a16:creationId xmlns:a16="http://schemas.microsoft.com/office/drawing/2014/main" id="{FE938468-115B-4F4C-9B97-604C0431F604}"/>
              </a:ext>
            </a:extLst>
          </p:cNvPr>
          <p:cNvCxnSpPr>
            <a:cxnSpLocks/>
          </p:cNvCxnSpPr>
          <p:nvPr/>
        </p:nvCxnSpPr>
        <p:spPr>
          <a:xfrm>
            <a:off x="1928405" y="5943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FAC06F-47CD-0E44-A8D7-B7A5111F4559}"/>
              </a:ext>
            </a:extLst>
          </p:cNvPr>
          <p:cNvCxnSpPr>
            <a:cxnSpLocks/>
          </p:cNvCxnSpPr>
          <p:nvPr/>
        </p:nvCxnSpPr>
        <p:spPr>
          <a:xfrm>
            <a:off x="6206067" y="5943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580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65AC-C957-524B-A177-0B6EC084B213}"/>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id="{22C8ADB9-F2A1-1743-B5A0-309D17064EFD}"/>
              </a:ext>
            </a:extLst>
          </p:cNvPr>
          <p:cNvSpPr txBox="1">
            <a:spLocks/>
          </p:cNvSpPr>
          <p:nvPr/>
        </p:nvSpPr>
        <p:spPr>
          <a:xfrm>
            <a:off x="0" y="0"/>
            <a:ext cx="9144000" cy="2514600"/>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Two common types of graph used by scientist are </a:t>
            </a:r>
          </a:p>
          <a:p>
            <a:r>
              <a:rPr lang="en-US" b="1" dirty="0"/>
              <a:t>bar graphs</a:t>
            </a:r>
            <a:r>
              <a:rPr lang="en-US" dirty="0"/>
              <a:t> and </a:t>
            </a:r>
            <a:r>
              <a:rPr lang="en-US" b="1" dirty="0"/>
              <a:t>scatter plots</a:t>
            </a:r>
          </a:p>
        </p:txBody>
      </p:sp>
      <p:graphicFrame>
        <p:nvGraphicFramePr>
          <p:cNvPr id="4" name="Chart 3">
            <a:extLst>
              <a:ext uri="{FF2B5EF4-FFF2-40B4-BE49-F238E27FC236}">
                <a16:creationId xmlns:a16="http://schemas.microsoft.com/office/drawing/2014/main" id="{51139C43-7A01-BC47-A272-5DF6B515CEC9}"/>
              </a:ext>
            </a:extLst>
          </p:cNvPr>
          <p:cNvGraphicFramePr>
            <a:graphicFrameLocks/>
          </p:cNvGraphicFramePr>
          <p:nvPr>
            <p:extLst>
              <p:ext uri="{D42A27DB-BD31-4B8C-83A1-F6EECF244321}">
                <p14:modId xmlns:p14="http://schemas.microsoft.com/office/powerpoint/2010/main" val="2366957966"/>
              </p:ext>
            </p:extLst>
          </p:nvPr>
        </p:nvGraphicFramePr>
        <p:xfrm>
          <a:off x="5259903" y="3191933"/>
          <a:ext cx="3409964" cy="2476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0F7FE42-58C7-3846-BC8D-30E332F84A27}"/>
              </a:ext>
            </a:extLst>
          </p:cNvPr>
          <p:cNvGraphicFramePr>
            <a:graphicFrameLocks/>
          </p:cNvGraphicFramePr>
          <p:nvPr>
            <p:extLst>
              <p:ext uri="{D42A27DB-BD31-4B8C-83A1-F6EECF244321}">
                <p14:modId xmlns:p14="http://schemas.microsoft.com/office/powerpoint/2010/main" val="2844034645"/>
              </p:ext>
            </p:extLst>
          </p:nvPr>
        </p:nvGraphicFramePr>
        <p:xfrm>
          <a:off x="798302" y="3170238"/>
          <a:ext cx="33528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90DEFA7-1DC3-D94A-B517-21038BABE827}"/>
              </a:ext>
            </a:extLst>
          </p:cNvPr>
          <p:cNvSpPr txBox="1"/>
          <p:nvPr/>
        </p:nvSpPr>
        <p:spPr>
          <a:xfrm>
            <a:off x="1458369" y="5638800"/>
            <a:ext cx="2539926" cy="369332"/>
          </a:xfrm>
          <a:prstGeom prst="rect">
            <a:avLst/>
          </a:prstGeom>
          <a:solidFill>
            <a:schemeClr val="bg1"/>
          </a:solidFill>
        </p:spPr>
        <p:txBody>
          <a:bodyPr wrap="none" rtlCol="0">
            <a:spAutoFit/>
          </a:bodyPr>
          <a:lstStyle/>
          <a:p>
            <a:r>
              <a:rPr lang="en-US" dirty="0"/>
              <a:t>Control        Experimental</a:t>
            </a:r>
          </a:p>
        </p:txBody>
      </p:sp>
      <p:sp>
        <p:nvSpPr>
          <p:cNvPr id="8" name="TextBox 7">
            <a:extLst>
              <a:ext uri="{FF2B5EF4-FFF2-40B4-BE49-F238E27FC236}">
                <a16:creationId xmlns:a16="http://schemas.microsoft.com/office/drawing/2014/main" id="{704A2EAC-64AB-EE47-AAE8-3C7A8AA881C5}"/>
              </a:ext>
            </a:extLst>
          </p:cNvPr>
          <p:cNvSpPr txBox="1"/>
          <p:nvPr/>
        </p:nvSpPr>
        <p:spPr>
          <a:xfrm rot="16200000">
            <a:off x="-463615" y="4098571"/>
            <a:ext cx="1906163" cy="646331"/>
          </a:xfrm>
          <a:prstGeom prst="rect">
            <a:avLst/>
          </a:prstGeom>
          <a:solidFill>
            <a:schemeClr val="bg1"/>
          </a:solidFill>
        </p:spPr>
        <p:txBody>
          <a:bodyPr wrap="none" rtlCol="0">
            <a:spAutoFit/>
          </a:bodyPr>
          <a:lstStyle/>
          <a:p>
            <a:pPr algn="ctr"/>
            <a:r>
              <a:rPr lang="en-US" dirty="0"/>
              <a:t>Oxygen consumed</a:t>
            </a:r>
          </a:p>
          <a:p>
            <a:pPr algn="ctr"/>
            <a:r>
              <a:rPr lang="en-US" dirty="0"/>
              <a:t>(</a:t>
            </a:r>
            <a:r>
              <a:rPr lang="en-US" dirty="0" err="1"/>
              <a:t>mmols</a:t>
            </a:r>
            <a:r>
              <a:rPr lang="en-US" dirty="0"/>
              <a:t>/g)</a:t>
            </a:r>
          </a:p>
        </p:txBody>
      </p:sp>
      <p:sp>
        <p:nvSpPr>
          <p:cNvPr id="9" name="TextBox 8">
            <a:extLst>
              <a:ext uri="{FF2B5EF4-FFF2-40B4-BE49-F238E27FC236}">
                <a16:creationId xmlns:a16="http://schemas.microsoft.com/office/drawing/2014/main" id="{7458E556-EAC2-674F-8BB8-4019EE1AE896}"/>
              </a:ext>
            </a:extLst>
          </p:cNvPr>
          <p:cNvSpPr txBox="1"/>
          <p:nvPr/>
        </p:nvSpPr>
        <p:spPr>
          <a:xfrm rot="16200000">
            <a:off x="3942084" y="4128204"/>
            <a:ext cx="1906163" cy="646331"/>
          </a:xfrm>
          <a:prstGeom prst="rect">
            <a:avLst/>
          </a:prstGeom>
          <a:solidFill>
            <a:schemeClr val="bg1"/>
          </a:solidFill>
        </p:spPr>
        <p:txBody>
          <a:bodyPr wrap="none" rtlCol="0">
            <a:spAutoFit/>
          </a:bodyPr>
          <a:lstStyle/>
          <a:p>
            <a:r>
              <a:rPr lang="en-US" dirty="0"/>
              <a:t>Oxygen consumed</a:t>
            </a:r>
          </a:p>
          <a:p>
            <a:pPr algn="ctr"/>
            <a:r>
              <a:rPr lang="en-US" dirty="0"/>
              <a:t>(</a:t>
            </a:r>
            <a:r>
              <a:rPr lang="en-US" dirty="0" err="1"/>
              <a:t>mmols</a:t>
            </a:r>
            <a:r>
              <a:rPr lang="en-US" dirty="0"/>
              <a:t>/g)</a:t>
            </a:r>
          </a:p>
        </p:txBody>
      </p:sp>
      <p:sp>
        <p:nvSpPr>
          <p:cNvPr id="10" name="TextBox 9">
            <a:extLst>
              <a:ext uri="{FF2B5EF4-FFF2-40B4-BE49-F238E27FC236}">
                <a16:creationId xmlns:a16="http://schemas.microsoft.com/office/drawing/2014/main" id="{02EA793F-E7A6-C44E-99E1-E3D26C0C32DC}"/>
              </a:ext>
            </a:extLst>
          </p:cNvPr>
          <p:cNvSpPr txBox="1"/>
          <p:nvPr/>
        </p:nvSpPr>
        <p:spPr>
          <a:xfrm>
            <a:off x="6110099" y="5668433"/>
            <a:ext cx="1709571" cy="369332"/>
          </a:xfrm>
          <a:prstGeom prst="rect">
            <a:avLst/>
          </a:prstGeom>
          <a:solidFill>
            <a:schemeClr val="bg1"/>
          </a:solidFill>
        </p:spPr>
        <p:txBody>
          <a:bodyPr wrap="none" rtlCol="0">
            <a:spAutoFit/>
          </a:bodyPr>
          <a:lstStyle/>
          <a:p>
            <a:r>
              <a:rPr lang="en-US" dirty="0"/>
              <a:t>Number of pups</a:t>
            </a:r>
          </a:p>
        </p:txBody>
      </p:sp>
      <p:sp>
        <p:nvSpPr>
          <p:cNvPr id="11" name="TextBox 10">
            <a:extLst>
              <a:ext uri="{FF2B5EF4-FFF2-40B4-BE49-F238E27FC236}">
                <a16:creationId xmlns:a16="http://schemas.microsoft.com/office/drawing/2014/main" id="{5A3BE1CC-E2E6-A24A-9B7E-275FE85E12D4}"/>
              </a:ext>
            </a:extLst>
          </p:cNvPr>
          <p:cNvSpPr txBox="1"/>
          <p:nvPr/>
        </p:nvSpPr>
        <p:spPr>
          <a:xfrm>
            <a:off x="1660953" y="6062789"/>
            <a:ext cx="1627497" cy="523220"/>
          </a:xfrm>
          <a:prstGeom prst="rect">
            <a:avLst/>
          </a:prstGeom>
          <a:solidFill>
            <a:schemeClr val="bg1"/>
          </a:solidFill>
        </p:spPr>
        <p:txBody>
          <a:bodyPr wrap="none" rtlCol="0">
            <a:spAutoFit/>
          </a:bodyPr>
          <a:lstStyle/>
          <a:p>
            <a:r>
              <a:rPr lang="en-US" sz="2800" b="1" dirty="0"/>
              <a:t>Bar graph</a:t>
            </a:r>
          </a:p>
        </p:txBody>
      </p:sp>
      <p:sp>
        <p:nvSpPr>
          <p:cNvPr id="12" name="TextBox 11">
            <a:extLst>
              <a:ext uri="{FF2B5EF4-FFF2-40B4-BE49-F238E27FC236}">
                <a16:creationId xmlns:a16="http://schemas.microsoft.com/office/drawing/2014/main" id="{1FCDCA4E-DEAF-254E-BB32-C59FC8AB4771}"/>
              </a:ext>
            </a:extLst>
          </p:cNvPr>
          <p:cNvSpPr txBox="1"/>
          <p:nvPr/>
        </p:nvSpPr>
        <p:spPr>
          <a:xfrm>
            <a:off x="6096000" y="6062789"/>
            <a:ext cx="1908279" cy="523220"/>
          </a:xfrm>
          <a:prstGeom prst="rect">
            <a:avLst/>
          </a:prstGeom>
          <a:solidFill>
            <a:schemeClr val="bg1"/>
          </a:solidFill>
        </p:spPr>
        <p:txBody>
          <a:bodyPr wrap="none" rtlCol="0">
            <a:spAutoFit/>
          </a:bodyPr>
          <a:lstStyle/>
          <a:p>
            <a:r>
              <a:rPr lang="en-US" sz="2800" b="1" dirty="0"/>
              <a:t>Scatter plot</a:t>
            </a:r>
          </a:p>
        </p:txBody>
      </p:sp>
    </p:spTree>
    <p:extLst>
      <p:ext uri="{BB962C8B-B14F-4D97-AF65-F5344CB8AC3E}">
        <p14:creationId xmlns:p14="http://schemas.microsoft.com/office/powerpoint/2010/main" val="239321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65AC-C957-524B-A177-0B6EC084B213}"/>
              </a:ext>
            </a:extLst>
          </p:cNvPr>
          <p:cNvSpPr>
            <a:spLocks noGrp="1"/>
          </p:cNvSpPr>
          <p:nvPr>
            <p:ph type="title"/>
          </p:nvPr>
        </p:nvSpPr>
        <p:spPr>
          <a:xfrm>
            <a:off x="4876800" y="274638"/>
            <a:ext cx="3810000" cy="5897562"/>
          </a:xfrm>
        </p:spPr>
        <p:txBody>
          <a:bodyPr>
            <a:noAutofit/>
          </a:bodyPr>
          <a:lstStyle/>
          <a:p>
            <a:r>
              <a:rPr lang="en-US" sz="2800" dirty="0"/>
              <a:t>The top of the bar represents each </a:t>
            </a:r>
            <a:r>
              <a:rPr lang="en-US" sz="2800" b="1" dirty="0"/>
              <a:t>mean</a:t>
            </a:r>
            <a:r>
              <a:rPr lang="en-US" sz="2800" dirty="0"/>
              <a:t>. </a:t>
            </a:r>
            <a:br>
              <a:rPr lang="en-US" sz="2800" dirty="0"/>
            </a:br>
            <a:br>
              <a:rPr lang="en-US" sz="2800" dirty="0"/>
            </a:br>
            <a:r>
              <a:rPr lang="en-US" sz="2800" b="1" dirty="0"/>
              <a:t>Error bars </a:t>
            </a:r>
            <a:r>
              <a:rPr lang="en-US" sz="2800" dirty="0"/>
              <a:t>can be used to represent the </a:t>
            </a:r>
            <a:r>
              <a:rPr lang="en-US" sz="2800" b="1" dirty="0"/>
              <a:t>standard deviation </a:t>
            </a:r>
            <a:r>
              <a:rPr lang="en-US" sz="2800" dirty="0"/>
              <a:t>for each mean. </a:t>
            </a:r>
            <a:br>
              <a:rPr lang="en-US" sz="2800" dirty="0"/>
            </a:br>
            <a:r>
              <a:rPr lang="en-US" sz="2800" dirty="0"/>
              <a:t> </a:t>
            </a:r>
            <a:br>
              <a:rPr lang="en-US" sz="2800" dirty="0"/>
            </a:br>
            <a:r>
              <a:rPr lang="en-US" sz="2800" dirty="0"/>
              <a:t>Based on what you learned in your reading, </a:t>
            </a:r>
            <a:r>
              <a:rPr lang="en-US" sz="2800" b="1" dirty="0"/>
              <a:t>are these groups likely to be statistically different?</a:t>
            </a:r>
          </a:p>
        </p:txBody>
      </p:sp>
      <p:graphicFrame>
        <p:nvGraphicFramePr>
          <p:cNvPr id="5" name="Chart 4">
            <a:extLst>
              <a:ext uri="{FF2B5EF4-FFF2-40B4-BE49-F238E27FC236}">
                <a16:creationId xmlns:a16="http://schemas.microsoft.com/office/drawing/2014/main" id="{10F7FE42-58C7-3846-BC8D-30E332F84A27}"/>
              </a:ext>
            </a:extLst>
          </p:cNvPr>
          <p:cNvGraphicFramePr>
            <a:graphicFrameLocks/>
          </p:cNvGraphicFramePr>
          <p:nvPr>
            <p:extLst>
              <p:ext uri="{D42A27DB-BD31-4B8C-83A1-F6EECF244321}">
                <p14:modId xmlns:p14="http://schemas.microsoft.com/office/powerpoint/2010/main" val="2030905366"/>
              </p:ext>
            </p:extLst>
          </p:nvPr>
        </p:nvGraphicFramePr>
        <p:xfrm>
          <a:off x="762000" y="2133600"/>
          <a:ext cx="33528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90DEFA7-1DC3-D94A-B517-21038BABE827}"/>
              </a:ext>
            </a:extLst>
          </p:cNvPr>
          <p:cNvSpPr txBox="1"/>
          <p:nvPr/>
        </p:nvSpPr>
        <p:spPr>
          <a:xfrm>
            <a:off x="1422067" y="4602162"/>
            <a:ext cx="2434128" cy="369332"/>
          </a:xfrm>
          <a:prstGeom prst="rect">
            <a:avLst/>
          </a:prstGeom>
          <a:solidFill>
            <a:schemeClr val="bg1"/>
          </a:solidFill>
        </p:spPr>
        <p:txBody>
          <a:bodyPr wrap="none" rtlCol="0">
            <a:spAutoFit/>
          </a:bodyPr>
          <a:lstStyle/>
          <a:p>
            <a:r>
              <a:rPr lang="en-US" dirty="0"/>
              <a:t>Control      Experimental</a:t>
            </a:r>
          </a:p>
        </p:txBody>
      </p:sp>
      <p:sp>
        <p:nvSpPr>
          <p:cNvPr id="8" name="TextBox 7">
            <a:extLst>
              <a:ext uri="{FF2B5EF4-FFF2-40B4-BE49-F238E27FC236}">
                <a16:creationId xmlns:a16="http://schemas.microsoft.com/office/drawing/2014/main" id="{704A2EAC-64AB-EE47-AAE8-3C7A8AA881C5}"/>
              </a:ext>
            </a:extLst>
          </p:cNvPr>
          <p:cNvSpPr txBox="1"/>
          <p:nvPr/>
        </p:nvSpPr>
        <p:spPr>
          <a:xfrm rot="16200000">
            <a:off x="-499917" y="3061933"/>
            <a:ext cx="1906163" cy="646331"/>
          </a:xfrm>
          <a:prstGeom prst="rect">
            <a:avLst/>
          </a:prstGeom>
          <a:solidFill>
            <a:schemeClr val="bg1"/>
          </a:solidFill>
        </p:spPr>
        <p:txBody>
          <a:bodyPr wrap="none" rtlCol="0">
            <a:spAutoFit/>
          </a:bodyPr>
          <a:lstStyle/>
          <a:p>
            <a:pPr algn="ctr"/>
            <a:r>
              <a:rPr lang="en-US" dirty="0"/>
              <a:t>Oxygen consumed</a:t>
            </a:r>
          </a:p>
          <a:p>
            <a:pPr algn="ctr"/>
            <a:r>
              <a:rPr lang="en-US" dirty="0"/>
              <a:t>(</a:t>
            </a:r>
            <a:r>
              <a:rPr lang="en-US" dirty="0" err="1"/>
              <a:t>mmols</a:t>
            </a:r>
            <a:r>
              <a:rPr lang="en-US" dirty="0"/>
              <a:t>/g)</a:t>
            </a:r>
          </a:p>
        </p:txBody>
      </p:sp>
      <p:sp>
        <p:nvSpPr>
          <p:cNvPr id="11" name="TextBox 10">
            <a:extLst>
              <a:ext uri="{FF2B5EF4-FFF2-40B4-BE49-F238E27FC236}">
                <a16:creationId xmlns:a16="http://schemas.microsoft.com/office/drawing/2014/main" id="{5A3BE1CC-E2E6-A24A-9B7E-275FE85E12D4}"/>
              </a:ext>
            </a:extLst>
          </p:cNvPr>
          <p:cNvSpPr txBox="1"/>
          <p:nvPr/>
        </p:nvSpPr>
        <p:spPr>
          <a:xfrm>
            <a:off x="1624651" y="5026151"/>
            <a:ext cx="1627497" cy="523220"/>
          </a:xfrm>
          <a:prstGeom prst="rect">
            <a:avLst/>
          </a:prstGeom>
          <a:solidFill>
            <a:schemeClr val="bg1"/>
          </a:solidFill>
        </p:spPr>
        <p:txBody>
          <a:bodyPr wrap="none" rtlCol="0">
            <a:spAutoFit/>
          </a:bodyPr>
          <a:lstStyle/>
          <a:p>
            <a:r>
              <a:rPr lang="en-US" sz="2800" b="1" dirty="0"/>
              <a:t>Bar graph</a:t>
            </a:r>
          </a:p>
        </p:txBody>
      </p:sp>
      <p:sp>
        <p:nvSpPr>
          <p:cNvPr id="13" name="Title 1">
            <a:extLst>
              <a:ext uri="{FF2B5EF4-FFF2-40B4-BE49-F238E27FC236}">
                <a16:creationId xmlns:a16="http://schemas.microsoft.com/office/drawing/2014/main" id="{33AFE4E3-4E9B-4D42-9D39-5CEB46E8EC28}"/>
              </a:ext>
            </a:extLst>
          </p:cNvPr>
          <p:cNvSpPr txBox="1">
            <a:spLocks/>
          </p:cNvSpPr>
          <p:nvPr/>
        </p:nvSpPr>
        <p:spPr>
          <a:xfrm>
            <a:off x="304800" y="457200"/>
            <a:ext cx="4572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Dr. Hood’s data graphed:</a:t>
            </a:r>
          </a:p>
        </p:txBody>
      </p:sp>
    </p:spTree>
    <p:extLst>
      <p:ext uri="{BB962C8B-B14F-4D97-AF65-F5344CB8AC3E}">
        <p14:creationId xmlns:p14="http://schemas.microsoft.com/office/powerpoint/2010/main" val="2872617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0" y="-25400"/>
            <a:ext cx="9144000" cy="2921000"/>
          </a:xfrm>
        </p:spPr>
        <p:style>
          <a:lnRef idx="1">
            <a:schemeClr val="accent2"/>
          </a:lnRef>
          <a:fillRef idx="3">
            <a:schemeClr val="accent2"/>
          </a:fillRef>
          <a:effectRef idx="2">
            <a:schemeClr val="accent2"/>
          </a:effectRef>
          <a:fontRef idx="minor">
            <a:schemeClr val="lt1"/>
          </a:fontRef>
        </p:style>
        <p:txBody>
          <a:bodyPr>
            <a:noAutofit/>
          </a:bodyPr>
          <a:lstStyle/>
          <a:p>
            <a:r>
              <a:rPr lang="en-US" sz="3200" b="1" dirty="0">
                <a:solidFill>
                  <a:srgbClr val="FFFF00"/>
                </a:solidFill>
              </a:rPr>
              <a:t>Inferential statistics </a:t>
            </a:r>
            <a:r>
              <a:rPr lang="en-US" sz="3200" dirty="0"/>
              <a:t>involves inferring values in a natural population from a sample. </a:t>
            </a:r>
            <a:br>
              <a:rPr lang="en-US" sz="3200" dirty="0"/>
            </a:br>
            <a:br>
              <a:rPr lang="en-US" sz="1800" dirty="0"/>
            </a:br>
            <a:r>
              <a:rPr lang="en-US" sz="3200" dirty="0"/>
              <a:t>Dr. Hood and her students use inferential statistics to characterize patterns that are common to mice. </a:t>
            </a:r>
          </a:p>
        </p:txBody>
      </p:sp>
      <p:pic>
        <p:nvPicPr>
          <p:cNvPr id="18434" name="Picture 2" descr="http://www.gohomeworkhelp.com/admin/photos/what-is-inferential-statistic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326" y="3581400"/>
            <a:ext cx="408734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54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D9FEE-B427-8E4E-AC9C-00ABC3EF3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16081"/>
            <a:ext cx="10210800" cy="7890163"/>
          </a:xfrm>
          <a:prstGeom prst="rect">
            <a:avLst/>
          </a:prstGeom>
        </p:spPr>
      </p:pic>
      <p:sp>
        <p:nvSpPr>
          <p:cNvPr id="5" name="Oval 4">
            <a:extLst>
              <a:ext uri="{FF2B5EF4-FFF2-40B4-BE49-F238E27FC236}">
                <a16:creationId xmlns:a16="http://schemas.microsoft.com/office/drawing/2014/main" id="{62C72A09-510F-064B-93C3-F963A2A137A5}"/>
              </a:ext>
            </a:extLst>
          </p:cNvPr>
          <p:cNvSpPr/>
          <p:nvPr/>
        </p:nvSpPr>
        <p:spPr>
          <a:xfrm>
            <a:off x="838200" y="213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4FCE04A-69F1-BF41-A618-2FBD87AB7D40}"/>
              </a:ext>
            </a:extLst>
          </p:cNvPr>
          <p:cNvSpPr/>
          <p:nvPr/>
        </p:nvSpPr>
        <p:spPr>
          <a:xfrm>
            <a:off x="2107915" y="2653962"/>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845DB6-D842-2B40-AE87-39B6425DC3FE}"/>
              </a:ext>
            </a:extLst>
          </p:cNvPr>
          <p:cNvSpPr/>
          <p:nvPr/>
        </p:nvSpPr>
        <p:spPr>
          <a:xfrm>
            <a:off x="888715" y="4038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74C3C-49FC-E249-994E-827122B666A9}"/>
              </a:ext>
            </a:extLst>
          </p:cNvPr>
          <p:cNvSpPr/>
          <p:nvPr/>
        </p:nvSpPr>
        <p:spPr>
          <a:xfrm>
            <a:off x="3263758" y="52578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F2B880-8D54-324E-B655-F8F8E99DC2D3}"/>
              </a:ext>
            </a:extLst>
          </p:cNvPr>
          <p:cNvSpPr/>
          <p:nvPr/>
        </p:nvSpPr>
        <p:spPr>
          <a:xfrm>
            <a:off x="3174715" y="213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67AEBCC-DCB0-5A4F-A451-859A27F76873}"/>
              </a:ext>
            </a:extLst>
          </p:cNvPr>
          <p:cNvSpPr/>
          <p:nvPr/>
        </p:nvSpPr>
        <p:spPr>
          <a:xfrm>
            <a:off x="609600" y="594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4E105E3-86C4-BD46-BE61-53D745392D48}"/>
              </a:ext>
            </a:extLst>
          </p:cNvPr>
          <p:cNvSpPr/>
          <p:nvPr/>
        </p:nvSpPr>
        <p:spPr>
          <a:xfrm>
            <a:off x="7709138" y="3570601"/>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A0885F-4E6C-6E41-9F30-D8315D3EB486}"/>
              </a:ext>
            </a:extLst>
          </p:cNvPr>
          <p:cNvSpPr/>
          <p:nvPr/>
        </p:nvSpPr>
        <p:spPr>
          <a:xfrm>
            <a:off x="5054980" y="44958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913F14-FF13-2444-B583-675F91A70305}"/>
              </a:ext>
            </a:extLst>
          </p:cNvPr>
          <p:cNvSpPr/>
          <p:nvPr/>
        </p:nvSpPr>
        <p:spPr>
          <a:xfrm>
            <a:off x="5220872" y="2274722"/>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8B07C7-BC1E-CC4D-870D-EFA2B254A360}"/>
              </a:ext>
            </a:extLst>
          </p:cNvPr>
          <p:cNvSpPr/>
          <p:nvPr/>
        </p:nvSpPr>
        <p:spPr>
          <a:xfrm>
            <a:off x="5041500" y="5344241"/>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9153BC-2223-744D-98F8-5C833846591B}"/>
              </a:ext>
            </a:extLst>
          </p:cNvPr>
          <p:cNvSpPr/>
          <p:nvPr/>
        </p:nvSpPr>
        <p:spPr>
          <a:xfrm>
            <a:off x="8318738" y="1072186"/>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398BFBB-8AF6-844D-97CA-0148834F35B5}"/>
              </a:ext>
            </a:extLst>
          </p:cNvPr>
          <p:cNvSpPr/>
          <p:nvPr/>
        </p:nvSpPr>
        <p:spPr>
          <a:xfrm>
            <a:off x="7164568" y="446955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06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Rectangle 446">
            <a:extLst>
              <a:ext uri="{FF2B5EF4-FFF2-40B4-BE49-F238E27FC236}">
                <a16:creationId xmlns:a16="http://schemas.microsoft.com/office/drawing/2014/main" id="{508BA48A-E015-A741-9112-22485B0DCA5B}"/>
              </a:ext>
            </a:extLst>
          </p:cNvPr>
          <p:cNvSpPr/>
          <p:nvPr/>
        </p:nvSpPr>
        <p:spPr>
          <a:xfrm>
            <a:off x="4589247" y="-28846"/>
            <a:ext cx="4572000" cy="723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FA8A2646-5921-A341-B70C-B5E4E996CE29}"/>
              </a:ext>
            </a:extLst>
          </p:cNvPr>
          <p:cNvSpPr/>
          <p:nvPr/>
        </p:nvSpPr>
        <p:spPr>
          <a:xfrm>
            <a:off x="-76201" y="0"/>
            <a:ext cx="4682447" cy="723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 name="Group 531">
            <a:extLst>
              <a:ext uri="{FF2B5EF4-FFF2-40B4-BE49-F238E27FC236}">
                <a16:creationId xmlns:a16="http://schemas.microsoft.com/office/drawing/2014/main" id="{E989D3E4-4B2A-DA4D-8682-38CB67BF1FA4}"/>
              </a:ext>
            </a:extLst>
          </p:cNvPr>
          <p:cNvGrpSpPr/>
          <p:nvPr/>
        </p:nvGrpSpPr>
        <p:grpSpPr>
          <a:xfrm>
            <a:off x="-860394" y="752269"/>
            <a:ext cx="5809779" cy="6707204"/>
            <a:chOff x="-860394" y="752269"/>
            <a:chExt cx="5809779" cy="6707204"/>
          </a:xfrm>
        </p:grpSpPr>
        <p:grpSp>
          <p:nvGrpSpPr>
            <p:cNvPr id="531" name="Group 530">
              <a:extLst>
                <a:ext uri="{FF2B5EF4-FFF2-40B4-BE49-F238E27FC236}">
                  <a16:creationId xmlns:a16="http://schemas.microsoft.com/office/drawing/2014/main" id="{E8BC3F57-ED4A-D74C-909A-24E6C16F8585}"/>
                </a:ext>
              </a:extLst>
            </p:cNvPr>
            <p:cNvGrpSpPr/>
            <p:nvPr/>
          </p:nvGrpSpPr>
          <p:grpSpPr>
            <a:xfrm>
              <a:off x="22261" y="5921565"/>
              <a:ext cx="1672785" cy="1202946"/>
              <a:chOff x="22261" y="5921565"/>
              <a:chExt cx="1672785" cy="1202946"/>
            </a:xfrm>
          </p:grpSpPr>
          <p:pic>
            <p:nvPicPr>
              <p:cNvPr id="7" name="Picture 6" descr="Mouse.png">
                <a:extLst>
                  <a:ext uri="{FF2B5EF4-FFF2-40B4-BE49-F238E27FC236}">
                    <a16:creationId xmlns:a16="http://schemas.microsoft.com/office/drawing/2014/main" id="{6F678B6B-D8CF-8747-92A8-AB26313B31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53640" y="6460695"/>
                <a:ext cx="291242" cy="369547"/>
              </a:xfrm>
              <a:prstGeom prst="rect">
                <a:avLst/>
              </a:prstGeom>
              <a:effectLst>
                <a:glow rad="38100">
                  <a:schemeClr val="bg1">
                    <a:alpha val="40000"/>
                  </a:schemeClr>
                </a:glow>
              </a:effectLst>
            </p:spPr>
          </p:pic>
          <p:pic>
            <p:nvPicPr>
              <p:cNvPr id="8" name="Picture 7" descr="Mouse.png">
                <a:extLst>
                  <a:ext uri="{FF2B5EF4-FFF2-40B4-BE49-F238E27FC236}">
                    <a16:creationId xmlns:a16="http://schemas.microsoft.com/office/drawing/2014/main" id="{D14E8AD0-2525-8543-A170-8A48B3091EA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7350" y="5921565"/>
                <a:ext cx="980119" cy="1202946"/>
              </a:xfrm>
              <a:prstGeom prst="rect">
                <a:avLst/>
              </a:prstGeom>
              <a:effectLst>
                <a:glow rad="38100">
                  <a:schemeClr val="bg1">
                    <a:alpha val="40000"/>
                  </a:schemeClr>
                </a:glow>
              </a:effectLst>
            </p:spPr>
          </p:pic>
          <p:pic>
            <p:nvPicPr>
              <p:cNvPr id="9" name="Picture 8" descr="Mouse.png">
                <a:extLst>
                  <a:ext uri="{FF2B5EF4-FFF2-40B4-BE49-F238E27FC236}">
                    <a16:creationId xmlns:a16="http://schemas.microsoft.com/office/drawing/2014/main" id="{817F2982-81BA-6B43-85A5-FE4CD577A6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34561" y="6595242"/>
                <a:ext cx="238972" cy="304187"/>
              </a:xfrm>
              <a:prstGeom prst="rect">
                <a:avLst/>
              </a:prstGeom>
              <a:effectLst>
                <a:glow rad="38100">
                  <a:schemeClr val="bg1">
                    <a:alpha val="40000"/>
                  </a:schemeClr>
                </a:glow>
              </a:effectLst>
            </p:spPr>
          </p:pic>
          <p:pic>
            <p:nvPicPr>
              <p:cNvPr id="10" name="Picture 9" descr="Mouse.png">
                <a:extLst>
                  <a:ext uri="{FF2B5EF4-FFF2-40B4-BE49-F238E27FC236}">
                    <a16:creationId xmlns:a16="http://schemas.microsoft.com/office/drawing/2014/main" id="{B21FBC73-F93E-A840-86EC-CC7424622FAE}"/>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73533" y="6616184"/>
                <a:ext cx="251493" cy="320125"/>
              </a:xfrm>
              <a:prstGeom prst="rect">
                <a:avLst/>
              </a:prstGeom>
              <a:effectLst>
                <a:glow rad="38100">
                  <a:schemeClr val="bg1">
                    <a:alpha val="40000"/>
                  </a:schemeClr>
                </a:glow>
              </a:effectLst>
            </p:spPr>
          </p:pic>
          <p:pic>
            <p:nvPicPr>
              <p:cNvPr id="11" name="Picture 10" descr="Mouse.png">
                <a:extLst>
                  <a:ext uri="{FF2B5EF4-FFF2-40B4-BE49-F238E27FC236}">
                    <a16:creationId xmlns:a16="http://schemas.microsoft.com/office/drawing/2014/main" id="{E6D9BD38-6897-8540-83AE-B9615D4BEF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261" y="6523038"/>
                <a:ext cx="290319" cy="369547"/>
              </a:xfrm>
              <a:prstGeom prst="rect">
                <a:avLst/>
              </a:prstGeom>
              <a:effectLst>
                <a:glow rad="38100">
                  <a:schemeClr val="bg1">
                    <a:alpha val="40000"/>
                  </a:schemeClr>
                </a:glow>
              </a:effectLst>
            </p:spPr>
          </p:pic>
          <p:pic>
            <p:nvPicPr>
              <p:cNvPr id="12" name="Picture 11" descr="Mouse.png">
                <a:extLst>
                  <a:ext uri="{FF2B5EF4-FFF2-40B4-BE49-F238E27FC236}">
                    <a16:creationId xmlns:a16="http://schemas.microsoft.com/office/drawing/2014/main" id="{5B41E492-6C85-8947-8F47-FDAA7A19A1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19168" y="6377788"/>
                <a:ext cx="291242" cy="369547"/>
              </a:xfrm>
              <a:prstGeom prst="rect">
                <a:avLst/>
              </a:prstGeom>
              <a:effectLst>
                <a:glow rad="38100">
                  <a:schemeClr val="bg1">
                    <a:alpha val="40000"/>
                  </a:schemeClr>
                </a:glow>
              </a:effectLst>
            </p:spPr>
          </p:pic>
          <p:pic>
            <p:nvPicPr>
              <p:cNvPr id="13" name="Picture 12" descr="Mouse.png">
                <a:extLst>
                  <a:ext uri="{FF2B5EF4-FFF2-40B4-BE49-F238E27FC236}">
                    <a16:creationId xmlns:a16="http://schemas.microsoft.com/office/drawing/2014/main" id="{FCFB1E24-240D-BB41-90F7-0AE31486FB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03804" y="6433629"/>
                <a:ext cx="291242" cy="369547"/>
              </a:xfrm>
              <a:prstGeom prst="rect">
                <a:avLst/>
              </a:prstGeom>
              <a:effectLst>
                <a:glow rad="38100">
                  <a:schemeClr val="bg1">
                    <a:alpha val="40000"/>
                  </a:schemeClr>
                </a:glow>
              </a:effectLst>
            </p:spPr>
          </p:pic>
        </p:grpSp>
        <p:grpSp>
          <p:nvGrpSpPr>
            <p:cNvPr id="530" name="Group 529">
              <a:extLst>
                <a:ext uri="{FF2B5EF4-FFF2-40B4-BE49-F238E27FC236}">
                  <a16:creationId xmlns:a16="http://schemas.microsoft.com/office/drawing/2014/main" id="{6255D34C-5A50-0545-B5C5-BEB3D6C8AE77}"/>
                </a:ext>
              </a:extLst>
            </p:cNvPr>
            <p:cNvGrpSpPr/>
            <p:nvPr/>
          </p:nvGrpSpPr>
          <p:grpSpPr>
            <a:xfrm>
              <a:off x="1726379" y="1143000"/>
              <a:ext cx="1672785" cy="1202946"/>
              <a:chOff x="1726379" y="1143000"/>
              <a:chExt cx="1672785" cy="1202946"/>
            </a:xfrm>
          </p:grpSpPr>
          <p:pic>
            <p:nvPicPr>
              <p:cNvPr id="48" name="Picture 47" descr="Mouse.png">
                <a:extLst>
                  <a:ext uri="{FF2B5EF4-FFF2-40B4-BE49-F238E27FC236}">
                    <a16:creationId xmlns:a16="http://schemas.microsoft.com/office/drawing/2014/main" id="{1F9A51BE-BD49-EC46-8B53-8F10AD42C6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57758" y="1682130"/>
                <a:ext cx="291242" cy="369547"/>
              </a:xfrm>
              <a:prstGeom prst="rect">
                <a:avLst/>
              </a:prstGeom>
              <a:effectLst>
                <a:glow rad="38100">
                  <a:schemeClr val="bg1">
                    <a:alpha val="40000"/>
                  </a:schemeClr>
                </a:glow>
              </a:effectLst>
            </p:spPr>
          </p:pic>
          <p:pic>
            <p:nvPicPr>
              <p:cNvPr id="49" name="Picture 48" descr="Mouse.png">
                <a:extLst>
                  <a:ext uri="{FF2B5EF4-FFF2-40B4-BE49-F238E27FC236}">
                    <a16:creationId xmlns:a16="http://schemas.microsoft.com/office/drawing/2014/main" id="{90936E57-199B-204D-929D-3E6511F29D5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81468" y="1143000"/>
                <a:ext cx="980119" cy="1202946"/>
              </a:xfrm>
              <a:prstGeom prst="rect">
                <a:avLst/>
              </a:prstGeom>
              <a:effectLst>
                <a:glow rad="38100">
                  <a:schemeClr val="bg1">
                    <a:alpha val="40000"/>
                  </a:schemeClr>
                </a:glow>
              </a:effectLst>
            </p:spPr>
          </p:pic>
          <p:pic>
            <p:nvPicPr>
              <p:cNvPr id="50" name="Picture 49" descr="Mouse.png">
                <a:extLst>
                  <a:ext uri="{FF2B5EF4-FFF2-40B4-BE49-F238E27FC236}">
                    <a16:creationId xmlns:a16="http://schemas.microsoft.com/office/drawing/2014/main" id="{2A8C3877-3B77-AA48-A8A8-1BC8D3BF1F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38679" y="1816677"/>
                <a:ext cx="238972" cy="304187"/>
              </a:xfrm>
              <a:prstGeom prst="rect">
                <a:avLst/>
              </a:prstGeom>
              <a:effectLst>
                <a:glow rad="38100">
                  <a:schemeClr val="bg1">
                    <a:alpha val="40000"/>
                  </a:schemeClr>
                </a:glow>
              </a:effectLst>
            </p:spPr>
          </p:pic>
          <p:pic>
            <p:nvPicPr>
              <p:cNvPr id="51" name="Picture 50" descr="Mouse.png">
                <a:extLst>
                  <a:ext uri="{FF2B5EF4-FFF2-40B4-BE49-F238E27FC236}">
                    <a16:creationId xmlns:a16="http://schemas.microsoft.com/office/drawing/2014/main" id="{8756E2E9-6E5C-DB4C-82C3-9E842E46B238}"/>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77651" y="1837619"/>
                <a:ext cx="251493" cy="320125"/>
              </a:xfrm>
              <a:prstGeom prst="rect">
                <a:avLst/>
              </a:prstGeom>
              <a:effectLst>
                <a:glow rad="38100">
                  <a:schemeClr val="bg1">
                    <a:alpha val="40000"/>
                  </a:schemeClr>
                </a:glow>
              </a:effectLst>
            </p:spPr>
          </p:pic>
          <p:pic>
            <p:nvPicPr>
              <p:cNvPr id="52" name="Picture 51" descr="Mouse.png">
                <a:extLst>
                  <a:ext uri="{FF2B5EF4-FFF2-40B4-BE49-F238E27FC236}">
                    <a16:creationId xmlns:a16="http://schemas.microsoft.com/office/drawing/2014/main" id="{2640474A-027F-5045-AD96-8F9E11620B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26379" y="1744473"/>
                <a:ext cx="290319" cy="369547"/>
              </a:xfrm>
              <a:prstGeom prst="rect">
                <a:avLst/>
              </a:prstGeom>
              <a:effectLst>
                <a:glow rad="38100">
                  <a:schemeClr val="bg1">
                    <a:alpha val="40000"/>
                  </a:schemeClr>
                </a:glow>
              </a:effectLst>
            </p:spPr>
          </p:pic>
          <p:pic>
            <p:nvPicPr>
              <p:cNvPr id="53" name="Picture 52" descr="Mouse.png">
                <a:extLst>
                  <a:ext uri="{FF2B5EF4-FFF2-40B4-BE49-F238E27FC236}">
                    <a16:creationId xmlns:a16="http://schemas.microsoft.com/office/drawing/2014/main" id="{E076FD01-6AEF-3241-8C95-499260B90F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23286" y="1599223"/>
                <a:ext cx="291242" cy="369547"/>
              </a:xfrm>
              <a:prstGeom prst="rect">
                <a:avLst/>
              </a:prstGeom>
              <a:effectLst>
                <a:glow rad="38100">
                  <a:schemeClr val="bg1">
                    <a:alpha val="40000"/>
                  </a:schemeClr>
                </a:glow>
              </a:effectLst>
            </p:spPr>
          </p:pic>
          <p:pic>
            <p:nvPicPr>
              <p:cNvPr id="54" name="Picture 53" descr="Mouse.png">
                <a:extLst>
                  <a:ext uri="{FF2B5EF4-FFF2-40B4-BE49-F238E27FC236}">
                    <a16:creationId xmlns:a16="http://schemas.microsoft.com/office/drawing/2014/main" id="{C93B7E2F-FFB3-C843-8990-4A9394A4E1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07922" y="1655064"/>
                <a:ext cx="291242" cy="369547"/>
              </a:xfrm>
              <a:prstGeom prst="rect">
                <a:avLst/>
              </a:prstGeom>
              <a:effectLst>
                <a:glow rad="38100">
                  <a:schemeClr val="bg1">
                    <a:alpha val="40000"/>
                  </a:schemeClr>
                </a:glow>
              </a:effectLst>
            </p:spPr>
          </p:pic>
        </p:grpSp>
        <p:grpSp>
          <p:nvGrpSpPr>
            <p:cNvPr id="529" name="Group 528">
              <a:extLst>
                <a:ext uri="{FF2B5EF4-FFF2-40B4-BE49-F238E27FC236}">
                  <a16:creationId xmlns:a16="http://schemas.microsoft.com/office/drawing/2014/main" id="{1A97FC26-1808-C640-AAF0-80865EEC8081}"/>
                </a:ext>
              </a:extLst>
            </p:cNvPr>
            <p:cNvGrpSpPr/>
            <p:nvPr/>
          </p:nvGrpSpPr>
          <p:grpSpPr>
            <a:xfrm>
              <a:off x="2380051" y="1215204"/>
              <a:ext cx="1672785" cy="1202946"/>
              <a:chOff x="2380051" y="1215204"/>
              <a:chExt cx="1672785" cy="1202946"/>
            </a:xfrm>
          </p:grpSpPr>
          <p:pic>
            <p:nvPicPr>
              <p:cNvPr id="56" name="Picture 55" descr="Mouse.png">
                <a:extLst>
                  <a:ext uri="{FF2B5EF4-FFF2-40B4-BE49-F238E27FC236}">
                    <a16:creationId xmlns:a16="http://schemas.microsoft.com/office/drawing/2014/main" id="{EDA7AA6E-C887-AA46-8374-05CFC54759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11430" y="1754334"/>
                <a:ext cx="291242" cy="369547"/>
              </a:xfrm>
              <a:prstGeom prst="rect">
                <a:avLst/>
              </a:prstGeom>
              <a:effectLst>
                <a:glow rad="38100">
                  <a:schemeClr val="bg1">
                    <a:alpha val="40000"/>
                  </a:schemeClr>
                </a:glow>
              </a:effectLst>
            </p:spPr>
          </p:pic>
          <p:pic>
            <p:nvPicPr>
              <p:cNvPr id="57" name="Picture 56" descr="Mouse.png">
                <a:extLst>
                  <a:ext uri="{FF2B5EF4-FFF2-40B4-BE49-F238E27FC236}">
                    <a16:creationId xmlns:a16="http://schemas.microsoft.com/office/drawing/2014/main" id="{2DC16B11-6E8F-A546-B83A-FD48AB2C027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35140" y="1215204"/>
                <a:ext cx="980119" cy="1202946"/>
              </a:xfrm>
              <a:prstGeom prst="rect">
                <a:avLst/>
              </a:prstGeom>
              <a:effectLst>
                <a:glow rad="38100">
                  <a:schemeClr val="bg1">
                    <a:alpha val="40000"/>
                  </a:schemeClr>
                </a:glow>
              </a:effectLst>
            </p:spPr>
          </p:pic>
          <p:pic>
            <p:nvPicPr>
              <p:cNvPr id="58" name="Picture 57" descr="Mouse.png">
                <a:extLst>
                  <a:ext uri="{FF2B5EF4-FFF2-40B4-BE49-F238E27FC236}">
                    <a16:creationId xmlns:a16="http://schemas.microsoft.com/office/drawing/2014/main" id="{563AD131-CD09-794B-8F49-864E174B46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92351" y="1888881"/>
                <a:ext cx="238972" cy="304187"/>
              </a:xfrm>
              <a:prstGeom prst="rect">
                <a:avLst/>
              </a:prstGeom>
              <a:effectLst>
                <a:glow rad="38100">
                  <a:schemeClr val="bg1">
                    <a:alpha val="40000"/>
                  </a:schemeClr>
                </a:glow>
              </a:effectLst>
            </p:spPr>
          </p:pic>
          <p:pic>
            <p:nvPicPr>
              <p:cNvPr id="59" name="Picture 58" descr="Mouse.png">
                <a:extLst>
                  <a:ext uri="{FF2B5EF4-FFF2-40B4-BE49-F238E27FC236}">
                    <a16:creationId xmlns:a16="http://schemas.microsoft.com/office/drawing/2014/main" id="{191D894D-E778-2547-BD92-694F30DD2929}"/>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31323" y="1909823"/>
                <a:ext cx="251493" cy="320125"/>
              </a:xfrm>
              <a:prstGeom prst="rect">
                <a:avLst/>
              </a:prstGeom>
              <a:effectLst>
                <a:glow rad="38100">
                  <a:schemeClr val="bg1">
                    <a:alpha val="40000"/>
                  </a:schemeClr>
                </a:glow>
              </a:effectLst>
            </p:spPr>
          </p:pic>
          <p:pic>
            <p:nvPicPr>
              <p:cNvPr id="60" name="Picture 59" descr="Mouse.png">
                <a:extLst>
                  <a:ext uri="{FF2B5EF4-FFF2-40B4-BE49-F238E27FC236}">
                    <a16:creationId xmlns:a16="http://schemas.microsoft.com/office/drawing/2014/main" id="{BAB52290-1834-E74C-BD5F-3F9D4CEDFD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80051" y="1816677"/>
                <a:ext cx="290319" cy="369547"/>
              </a:xfrm>
              <a:prstGeom prst="rect">
                <a:avLst/>
              </a:prstGeom>
              <a:effectLst>
                <a:glow rad="38100">
                  <a:schemeClr val="bg1">
                    <a:alpha val="40000"/>
                  </a:schemeClr>
                </a:glow>
              </a:effectLst>
            </p:spPr>
          </p:pic>
          <p:pic>
            <p:nvPicPr>
              <p:cNvPr id="61" name="Picture 60" descr="Mouse.png">
                <a:extLst>
                  <a:ext uri="{FF2B5EF4-FFF2-40B4-BE49-F238E27FC236}">
                    <a16:creationId xmlns:a16="http://schemas.microsoft.com/office/drawing/2014/main" id="{578B1D44-EF21-A04E-B027-F4EE276617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76958" y="1671427"/>
                <a:ext cx="291242" cy="369547"/>
              </a:xfrm>
              <a:prstGeom prst="rect">
                <a:avLst/>
              </a:prstGeom>
              <a:effectLst>
                <a:glow rad="38100">
                  <a:schemeClr val="bg1">
                    <a:alpha val="40000"/>
                  </a:schemeClr>
                </a:glow>
              </a:effectLst>
            </p:spPr>
          </p:pic>
          <p:pic>
            <p:nvPicPr>
              <p:cNvPr id="62" name="Picture 61" descr="Mouse.png">
                <a:extLst>
                  <a:ext uri="{FF2B5EF4-FFF2-40B4-BE49-F238E27FC236}">
                    <a16:creationId xmlns:a16="http://schemas.microsoft.com/office/drawing/2014/main" id="{81A253E7-E8B0-CA48-AEE3-12ADA7AD34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61594" y="1727268"/>
                <a:ext cx="291242" cy="369547"/>
              </a:xfrm>
              <a:prstGeom prst="rect">
                <a:avLst/>
              </a:prstGeom>
              <a:effectLst>
                <a:glow rad="38100">
                  <a:schemeClr val="bg1">
                    <a:alpha val="40000"/>
                  </a:schemeClr>
                </a:glow>
              </a:effectLst>
            </p:spPr>
          </p:pic>
        </p:grpSp>
        <p:grpSp>
          <p:nvGrpSpPr>
            <p:cNvPr id="528" name="Group 527">
              <a:extLst>
                <a:ext uri="{FF2B5EF4-FFF2-40B4-BE49-F238E27FC236}">
                  <a16:creationId xmlns:a16="http://schemas.microsoft.com/office/drawing/2014/main" id="{2E9538CD-0278-3742-8386-BC7CD60EC8F5}"/>
                </a:ext>
              </a:extLst>
            </p:cNvPr>
            <p:cNvGrpSpPr/>
            <p:nvPr/>
          </p:nvGrpSpPr>
          <p:grpSpPr>
            <a:xfrm>
              <a:off x="1071337" y="1152861"/>
              <a:ext cx="1672785" cy="1202946"/>
              <a:chOff x="1071337" y="1152861"/>
              <a:chExt cx="1672785" cy="1202946"/>
            </a:xfrm>
          </p:grpSpPr>
          <p:pic>
            <p:nvPicPr>
              <p:cNvPr id="64" name="Picture 63" descr="Mouse.png">
                <a:extLst>
                  <a:ext uri="{FF2B5EF4-FFF2-40B4-BE49-F238E27FC236}">
                    <a16:creationId xmlns:a16="http://schemas.microsoft.com/office/drawing/2014/main" id="{4D3E4896-4258-364B-91B6-5273032CE1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02716" y="1691991"/>
                <a:ext cx="291242" cy="369547"/>
              </a:xfrm>
              <a:prstGeom prst="rect">
                <a:avLst/>
              </a:prstGeom>
              <a:effectLst>
                <a:glow rad="38100">
                  <a:schemeClr val="bg1">
                    <a:alpha val="40000"/>
                  </a:schemeClr>
                </a:glow>
              </a:effectLst>
            </p:spPr>
          </p:pic>
          <p:pic>
            <p:nvPicPr>
              <p:cNvPr id="65" name="Picture 64" descr="Mouse.png">
                <a:extLst>
                  <a:ext uri="{FF2B5EF4-FFF2-40B4-BE49-F238E27FC236}">
                    <a16:creationId xmlns:a16="http://schemas.microsoft.com/office/drawing/2014/main" id="{32B54DE3-2C28-B642-9837-C8EF65443B8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26426" y="1152861"/>
                <a:ext cx="980119" cy="1202946"/>
              </a:xfrm>
              <a:prstGeom prst="rect">
                <a:avLst/>
              </a:prstGeom>
              <a:effectLst>
                <a:glow rad="38100">
                  <a:schemeClr val="bg1">
                    <a:alpha val="40000"/>
                  </a:schemeClr>
                </a:glow>
              </a:effectLst>
            </p:spPr>
          </p:pic>
          <p:pic>
            <p:nvPicPr>
              <p:cNvPr id="66" name="Picture 65" descr="Mouse.png">
                <a:extLst>
                  <a:ext uri="{FF2B5EF4-FFF2-40B4-BE49-F238E27FC236}">
                    <a16:creationId xmlns:a16="http://schemas.microsoft.com/office/drawing/2014/main" id="{644CE829-18C3-A849-BD80-0D118F7FC9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83637" y="1826538"/>
                <a:ext cx="238972" cy="304187"/>
              </a:xfrm>
              <a:prstGeom prst="rect">
                <a:avLst/>
              </a:prstGeom>
              <a:effectLst>
                <a:glow rad="38100">
                  <a:schemeClr val="bg1">
                    <a:alpha val="40000"/>
                  </a:schemeClr>
                </a:glow>
              </a:effectLst>
            </p:spPr>
          </p:pic>
          <p:pic>
            <p:nvPicPr>
              <p:cNvPr id="67" name="Picture 66" descr="Mouse.png">
                <a:extLst>
                  <a:ext uri="{FF2B5EF4-FFF2-40B4-BE49-F238E27FC236}">
                    <a16:creationId xmlns:a16="http://schemas.microsoft.com/office/drawing/2014/main" id="{8EAF3213-02D9-D443-A26B-D9C555638768}"/>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22609" y="1847480"/>
                <a:ext cx="251493" cy="320125"/>
              </a:xfrm>
              <a:prstGeom prst="rect">
                <a:avLst/>
              </a:prstGeom>
              <a:effectLst>
                <a:glow rad="38100">
                  <a:schemeClr val="bg1">
                    <a:alpha val="40000"/>
                  </a:schemeClr>
                </a:glow>
              </a:effectLst>
            </p:spPr>
          </p:pic>
          <p:pic>
            <p:nvPicPr>
              <p:cNvPr id="68" name="Picture 67" descr="Mouse.png">
                <a:extLst>
                  <a:ext uri="{FF2B5EF4-FFF2-40B4-BE49-F238E27FC236}">
                    <a16:creationId xmlns:a16="http://schemas.microsoft.com/office/drawing/2014/main" id="{9CCB05D8-88FC-9842-9C59-279E5002AC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71337" y="1754334"/>
                <a:ext cx="290319" cy="369547"/>
              </a:xfrm>
              <a:prstGeom prst="rect">
                <a:avLst/>
              </a:prstGeom>
              <a:effectLst>
                <a:glow rad="38100">
                  <a:schemeClr val="bg1">
                    <a:alpha val="40000"/>
                  </a:schemeClr>
                </a:glow>
              </a:effectLst>
            </p:spPr>
          </p:pic>
          <p:pic>
            <p:nvPicPr>
              <p:cNvPr id="69" name="Picture 68" descr="Mouse.png">
                <a:extLst>
                  <a:ext uri="{FF2B5EF4-FFF2-40B4-BE49-F238E27FC236}">
                    <a16:creationId xmlns:a16="http://schemas.microsoft.com/office/drawing/2014/main" id="{5B8D65C9-784B-D441-8585-2DE8DD4AF6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68244" y="1609084"/>
                <a:ext cx="291242" cy="369547"/>
              </a:xfrm>
              <a:prstGeom prst="rect">
                <a:avLst/>
              </a:prstGeom>
              <a:effectLst>
                <a:glow rad="38100">
                  <a:schemeClr val="bg1">
                    <a:alpha val="40000"/>
                  </a:schemeClr>
                </a:glow>
              </a:effectLst>
            </p:spPr>
          </p:pic>
          <p:pic>
            <p:nvPicPr>
              <p:cNvPr id="70" name="Picture 69" descr="Mouse.png">
                <a:extLst>
                  <a:ext uri="{FF2B5EF4-FFF2-40B4-BE49-F238E27FC236}">
                    <a16:creationId xmlns:a16="http://schemas.microsoft.com/office/drawing/2014/main" id="{632C287C-DF39-404A-8312-07F791C2F7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52880" y="1664925"/>
                <a:ext cx="291242" cy="369547"/>
              </a:xfrm>
              <a:prstGeom prst="rect">
                <a:avLst/>
              </a:prstGeom>
              <a:effectLst>
                <a:glow rad="38100">
                  <a:schemeClr val="bg1">
                    <a:alpha val="40000"/>
                  </a:schemeClr>
                </a:glow>
              </a:effectLst>
            </p:spPr>
          </p:pic>
        </p:grpSp>
        <p:grpSp>
          <p:nvGrpSpPr>
            <p:cNvPr id="527" name="Group 526">
              <a:extLst>
                <a:ext uri="{FF2B5EF4-FFF2-40B4-BE49-F238E27FC236}">
                  <a16:creationId xmlns:a16="http://schemas.microsoft.com/office/drawing/2014/main" id="{7FDA282C-2F4A-AA49-99D5-258C3FD808CE}"/>
                </a:ext>
              </a:extLst>
            </p:cNvPr>
            <p:cNvGrpSpPr/>
            <p:nvPr/>
          </p:nvGrpSpPr>
          <p:grpSpPr>
            <a:xfrm>
              <a:off x="340824" y="1299996"/>
              <a:ext cx="1672785" cy="1202946"/>
              <a:chOff x="340824" y="1299996"/>
              <a:chExt cx="1672785" cy="1202946"/>
            </a:xfrm>
          </p:grpSpPr>
          <p:pic>
            <p:nvPicPr>
              <p:cNvPr id="72" name="Picture 71" descr="Mouse.png">
                <a:extLst>
                  <a:ext uri="{FF2B5EF4-FFF2-40B4-BE49-F238E27FC236}">
                    <a16:creationId xmlns:a16="http://schemas.microsoft.com/office/drawing/2014/main" id="{F944EBDB-34CE-554D-A1A4-CC30E8EDB5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72203" y="1839126"/>
                <a:ext cx="291242" cy="369547"/>
              </a:xfrm>
              <a:prstGeom prst="rect">
                <a:avLst/>
              </a:prstGeom>
              <a:effectLst>
                <a:glow rad="38100">
                  <a:schemeClr val="bg1">
                    <a:alpha val="40000"/>
                  </a:schemeClr>
                </a:glow>
              </a:effectLst>
            </p:spPr>
          </p:pic>
          <p:pic>
            <p:nvPicPr>
              <p:cNvPr id="73" name="Picture 72" descr="Mouse.png">
                <a:extLst>
                  <a:ext uri="{FF2B5EF4-FFF2-40B4-BE49-F238E27FC236}">
                    <a16:creationId xmlns:a16="http://schemas.microsoft.com/office/drawing/2014/main" id="{830B187B-07D8-7341-A87E-5FD77032E12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95913" y="1299996"/>
                <a:ext cx="980119" cy="1202946"/>
              </a:xfrm>
              <a:prstGeom prst="rect">
                <a:avLst/>
              </a:prstGeom>
              <a:effectLst>
                <a:glow rad="38100">
                  <a:schemeClr val="bg1">
                    <a:alpha val="40000"/>
                  </a:schemeClr>
                </a:glow>
              </a:effectLst>
            </p:spPr>
          </p:pic>
          <p:pic>
            <p:nvPicPr>
              <p:cNvPr id="74" name="Picture 73" descr="Mouse.png">
                <a:extLst>
                  <a:ext uri="{FF2B5EF4-FFF2-40B4-BE49-F238E27FC236}">
                    <a16:creationId xmlns:a16="http://schemas.microsoft.com/office/drawing/2014/main" id="{DE9FF6D4-55AD-EB40-8083-4365A279C0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53124" y="1973673"/>
                <a:ext cx="238972" cy="304187"/>
              </a:xfrm>
              <a:prstGeom prst="rect">
                <a:avLst/>
              </a:prstGeom>
              <a:effectLst>
                <a:glow rad="38100">
                  <a:schemeClr val="bg1">
                    <a:alpha val="40000"/>
                  </a:schemeClr>
                </a:glow>
              </a:effectLst>
            </p:spPr>
          </p:pic>
          <p:pic>
            <p:nvPicPr>
              <p:cNvPr id="75" name="Picture 74" descr="Mouse.png">
                <a:extLst>
                  <a:ext uri="{FF2B5EF4-FFF2-40B4-BE49-F238E27FC236}">
                    <a16:creationId xmlns:a16="http://schemas.microsoft.com/office/drawing/2014/main" id="{EFAA2AFF-1E1A-134D-B13A-BFA358D7F150}"/>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2096" y="1994615"/>
                <a:ext cx="251493" cy="320125"/>
              </a:xfrm>
              <a:prstGeom prst="rect">
                <a:avLst/>
              </a:prstGeom>
              <a:effectLst>
                <a:glow rad="38100">
                  <a:schemeClr val="bg1">
                    <a:alpha val="40000"/>
                  </a:schemeClr>
                </a:glow>
              </a:effectLst>
            </p:spPr>
          </p:pic>
          <p:pic>
            <p:nvPicPr>
              <p:cNvPr id="76" name="Picture 75" descr="Mouse.png">
                <a:extLst>
                  <a:ext uri="{FF2B5EF4-FFF2-40B4-BE49-F238E27FC236}">
                    <a16:creationId xmlns:a16="http://schemas.microsoft.com/office/drawing/2014/main" id="{87CA2E79-131C-6847-BB5C-06E395F8F8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0824" y="1901469"/>
                <a:ext cx="290319" cy="369547"/>
              </a:xfrm>
              <a:prstGeom prst="rect">
                <a:avLst/>
              </a:prstGeom>
              <a:effectLst>
                <a:glow rad="38100">
                  <a:schemeClr val="bg1">
                    <a:alpha val="40000"/>
                  </a:schemeClr>
                </a:glow>
              </a:effectLst>
            </p:spPr>
          </p:pic>
          <p:pic>
            <p:nvPicPr>
              <p:cNvPr id="77" name="Picture 76" descr="Mouse.png">
                <a:extLst>
                  <a:ext uri="{FF2B5EF4-FFF2-40B4-BE49-F238E27FC236}">
                    <a16:creationId xmlns:a16="http://schemas.microsoft.com/office/drawing/2014/main" id="{4D014F7D-EF7F-6643-A054-69E048A88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37731" y="1756219"/>
                <a:ext cx="291242" cy="369547"/>
              </a:xfrm>
              <a:prstGeom prst="rect">
                <a:avLst/>
              </a:prstGeom>
              <a:effectLst>
                <a:glow rad="38100">
                  <a:schemeClr val="bg1">
                    <a:alpha val="40000"/>
                  </a:schemeClr>
                </a:glow>
              </a:effectLst>
            </p:spPr>
          </p:pic>
          <p:pic>
            <p:nvPicPr>
              <p:cNvPr id="78" name="Picture 77" descr="Mouse.png">
                <a:extLst>
                  <a:ext uri="{FF2B5EF4-FFF2-40B4-BE49-F238E27FC236}">
                    <a16:creationId xmlns:a16="http://schemas.microsoft.com/office/drawing/2014/main" id="{0B46887A-3519-2C4F-9BDD-1FDD6A52FE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22367" y="1812060"/>
                <a:ext cx="291242" cy="369547"/>
              </a:xfrm>
              <a:prstGeom prst="rect">
                <a:avLst/>
              </a:prstGeom>
              <a:effectLst>
                <a:glow rad="38100">
                  <a:schemeClr val="bg1">
                    <a:alpha val="40000"/>
                  </a:schemeClr>
                </a:glow>
              </a:effectLst>
            </p:spPr>
          </p:pic>
        </p:grpSp>
        <p:grpSp>
          <p:nvGrpSpPr>
            <p:cNvPr id="526" name="Group 525">
              <a:extLst>
                <a:ext uri="{FF2B5EF4-FFF2-40B4-BE49-F238E27FC236}">
                  <a16:creationId xmlns:a16="http://schemas.microsoft.com/office/drawing/2014/main" id="{9FD16BAC-8408-644B-AFE3-B02599E2D8B2}"/>
                </a:ext>
              </a:extLst>
            </p:cNvPr>
            <p:cNvGrpSpPr/>
            <p:nvPr/>
          </p:nvGrpSpPr>
          <p:grpSpPr>
            <a:xfrm>
              <a:off x="2414322" y="1713267"/>
              <a:ext cx="1672785" cy="1202946"/>
              <a:chOff x="2414322" y="1713267"/>
              <a:chExt cx="1672785" cy="1202946"/>
            </a:xfrm>
          </p:grpSpPr>
          <p:pic>
            <p:nvPicPr>
              <p:cNvPr id="80" name="Picture 79" descr="Mouse.png">
                <a:extLst>
                  <a:ext uri="{FF2B5EF4-FFF2-40B4-BE49-F238E27FC236}">
                    <a16:creationId xmlns:a16="http://schemas.microsoft.com/office/drawing/2014/main" id="{04889A6B-D403-5D47-BC65-80F46F9BB3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45701" y="2252397"/>
                <a:ext cx="291242" cy="369547"/>
              </a:xfrm>
              <a:prstGeom prst="rect">
                <a:avLst/>
              </a:prstGeom>
              <a:effectLst>
                <a:glow rad="38100">
                  <a:schemeClr val="bg1">
                    <a:alpha val="40000"/>
                  </a:schemeClr>
                </a:glow>
              </a:effectLst>
            </p:spPr>
          </p:pic>
          <p:pic>
            <p:nvPicPr>
              <p:cNvPr id="81" name="Picture 80" descr="Mouse.png">
                <a:extLst>
                  <a:ext uri="{FF2B5EF4-FFF2-40B4-BE49-F238E27FC236}">
                    <a16:creationId xmlns:a16="http://schemas.microsoft.com/office/drawing/2014/main" id="{2D709341-BF39-9E47-A024-BAADE5B803A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69411" y="1713267"/>
                <a:ext cx="980119" cy="1202946"/>
              </a:xfrm>
              <a:prstGeom prst="rect">
                <a:avLst/>
              </a:prstGeom>
              <a:effectLst>
                <a:glow rad="38100">
                  <a:schemeClr val="bg1">
                    <a:alpha val="40000"/>
                  </a:schemeClr>
                </a:glow>
              </a:effectLst>
            </p:spPr>
          </p:pic>
          <p:pic>
            <p:nvPicPr>
              <p:cNvPr id="82" name="Picture 81" descr="Mouse.png">
                <a:extLst>
                  <a:ext uri="{FF2B5EF4-FFF2-40B4-BE49-F238E27FC236}">
                    <a16:creationId xmlns:a16="http://schemas.microsoft.com/office/drawing/2014/main" id="{04EBCECE-143A-1342-9426-2BFEECE4C3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26622" y="2386944"/>
                <a:ext cx="238972" cy="304187"/>
              </a:xfrm>
              <a:prstGeom prst="rect">
                <a:avLst/>
              </a:prstGeom>
              <a:effectLst>
                <a:glow rad="38100">
                  <a:schemeClr val="bg1">
                    <a:alpha val="40000"/>
                  </a:schemeClr>
                </a:glow>
              </a:effectLst>
            </p:spPr>
          </p:pic>
          <p:pic>
            <p:nvPicPr>
              <p:cNvPr id="83" name="Picture 82" descr="Mouse.png">
                <a:extLst>
                  <a:ext uri="{FF2B5EF4-FFF2-40B4-BE49-F238E27FC236}">
                    <a16:creationId xmlns:a16="http://schemas.microsoft.com/office/drawing/2014/main" id="{3785160D-F050-6341-9F33-02B0D648F521}"/>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65594" y="2407886"/>
                <a:ext cx="251493" cy="320125"/>
              </a:xfrm>
              <a:prstGeom prst="rect">
                <a:avLst/>
              </a:prstGeom>
              <a:effectLst>
                <a:glow rad="38100">
                  <a:schemeClr val="bg1">
                    <a:alpha val="40000"/>
                  </a:schemeClr>
                </a:glow>
              </a:effectLst>
            </p:spPr>
          </p:pic>
          <p:pic>
            <p:nvPicPr>
              <p:cNvPr id="84" name="Picture 83" descr="Mouse.png">
                <a:extLst>
                  <a:ext uri="{FF2B5EF4-FFF2-40B4-BE49-F238E27FC236}">
                    <a16:creationId xmlns:a16="http://schemas.microsoft.com/office/drawing/2014/main" id="{243146F1-79EF-864C-83EA-E0DEA1DCD5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14322" y="2314740"/>
                <a:ext cx="290319" cy="369547"/>
              </a:xfrm>
              <a:prstGeom prst="rect">
                <a:avLst/>
              </a:prstGeom>
              <a:effectLst>
                <a:glow rad="38100">
                  <a:schemeClr val="bg1">
                    <a:alpha val="40000"/>
                  </a:schemeClr>
                </a:glow>
              </a:effectLst>
            </p:spPr>
          </p:pic>
          <p:pic>
            <p:nvPicPr>
              <p:cNvPr id="85" name="Picture 84" descr="Mouse.png">
                <a:extLst>
                  <a:ext uri="{FF2B5EF4-FFF2-40B4-BE49-F238E27FC236}">
                    <a16:creationId xmlns:a16="http://schemas.microsoft.com/office/drawing/2014/main" id="{C57EF7D0-766C-5F45-9B23-3475289EDF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11229" y="2169490"/>
                <a:ext cx="291242" cy="369547"/>
              </a:xfrm>
              <a:prstGeom prst="rect">
                <a:avLst/>
              </a:prstGeom>
              <a:effectLst>
                <a:glow rad="38100">
                  <a:schemeClr val="bg1">
                    <a:alpha val="40000"/>
                  </a:schemeClr>
                </a:glow>
              </a:effectLst>
            </p:spPr>
          </p:pic>
          <p:pic>
            <p:nvPicPr>
              <p:cNvPr id="86" name="Picture 85" descr="Mouse.png">
                <a:extLst>
                  <a:ext uri="{FF2B5EF4-FFF2-40B4-BE49-F238E27FC236}">
                    <a16:creationId xmlns:a16="http://schemas.microsoft.com/office/drawing/2014/main" id="{B28A3B83-4B05-E04F-8137-577AF7F240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95865" y="2225331"/>
                <a:ext cx="291242" cy="369547"/>
              </a:xfrm>
              <a:prstGeom prst="rect">
                <a:avLst/>
              </a:prstGeom>
              <a:effectLst>
                <a:glow rad="38100">
                  <a:schemeClr val="bg1">
                    <a:alpha val="40000"/>
                  </a:schemeClr>
                </a:glow>
              </a:effectLst>
            </p:spPr>
          </p:pic>
        </p:grpSp>
        <p:grpSp>
          <p:nvGrpSpPr>
            <p:cNvPr id="525" name="Group 524">
              <a:extLst>
                <a:ext uri="{FF2B5EF4-FFF2-40B4-BE49-F238E27FC236}">
                  <a16:creationId xmlns:a16="http://schemas.microsoft.com/office/drawing/2014/main" id="{9C6AE5B0-45C2-F042-9917-E323D98B263A}"/>
                </a:ext>
              </a:extLst>
            </p:cNvPr>
            <p:cNvGrpSpPr/>
            <p:nvPr/>
          </p:nvGrpSpPr>
          <p:grpSpPr>
            <a:xfrm>
              <a:off x="2990818" y="874896"/>
              <a:ext cx="1672785" cy="1202946"/>
              <a:chOff x="2990818" y="874896"/>
              <a:chExt cx="1672785" cy="1202946"/>
            </a:xfrm>
          </p:grpSpPr>
          <p:pic>
            <p:nvPicPr>
              <p:cNvPr id="88" name="Picture 87" descr="Mouse.png">
                <a:extLst>
                  <a:ext uri="{FF2B5EF4-FFF2-40B4-BE49-F238E27FC236}">
                    <a16:creationId xmlns:a16="http://schemas.microsoft.com/office/drawing/2014/main" id="{CA088FDB-4F7F-2B46-A9BC-2FA60FD431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22197" y="1414026"/>
                <a:ext cx="291242" cy="369547"/>
              </a:xfrm>
              <a:prstGeom prst="rect">
                <a:avLst/>
              </a:prstGeom>
              <a:effectLst>
                <a:glow rad="38100">
                  <a:schemeClr val="bg1">
                    <a:alpha val="40000"/>
                  </a:schemeClr>
                </a:glow>
              </a:effectLst>
            </p:spPr>
          </p:pic>
          <p:pic>
            <p:nvPicPr>
              <p:cNvPr id="89" name="Picture 88" descr="Mouse.png">
                <a:extLst>
                  <a:ext uri="{FF2B5EF4-FFF2-40B4-BE49-F238E27FC236}">
                    <a16:creationId xmlns:a16="http://schemas.microsoft.com/office/drawing/2014/main" id="{38FC08D1-3741-CC4E-8D59-6331B2BBEEA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45907" y="874896"/>
                <a:ext cx="980119" cy="1202946"/>
              </a:xfrm>
              <a:prstGeom prst="rect">
                <a:avLst/>
              </a:prstGeom>
              <a:effectLst>
                <a:glow rad="38100">
                  <a:schemeClr val="bg1">
                    <a:alpha val="40000"/>
                  </a:schemeClr>
                </a:glow>
              </a:effectLst>
            </p:spPr>
          </p:pic>
          <p:pic>
            <p:nvPicPr>
              <p:cNvPr id="90" name="Picture 89" descr="Mouse.png">
                <a:extLst>
                  <a:ext uri="{FF2B5EF4-FFF2-40B4-BE49-F238E27FC236}">
                    <a16:creationId xmlns:a16="http://schemas.microsoft.com/office/drawing/2014/main" id="{61F1EB6C-D661-DD40-820C-09722299E0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03118" y="1548573"/>
                <a:ext cx="238972" cy="304187"/>
              </a:xfrm>
              <a:prstGeom prst="rect">
                <a:avLst/>
              </a:prstGeom>
              <a:effectLst>
                <a:glow rad="38100">
                  <a:schemeClr val="bg1">
                    <a:alpha val="40000"/>
                  </a:schemeClr>
                </a:glow>
              </a:effectLst>
            </p:spPr>
          </p:pic>
          <p:pic>
            <p:nvPicPr>
              <p:cNvPr id="91" name="Picture 90" descr="Mouse.png">
                <a:extLst>
                  <a:ext uri="{FF2B5EF4-FFF2-40B4-BE49-F238E27FC236}">
                    <a16:creationId xmlns:a16="http://schemas.microsoft.com/office/drawing/2014/main" id="{E0D37D15-6105-C44C-A15C-0D61AFC7A8BE}"/>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42090" y="1569515"/>
                <a:ext cx="251493" cy="320125"/>
              </a:xfrm>
              <a:prstGeom prst="rect">
                <a:avLst/>
              </a:prstGeom>
              <a:effectLst>
                <a:glow rad="38100">
                  <a:schemeClr val="bg1">
                    <a:alpha val="40000"/>
                  </a:schemeClr>
                </a:glow>
              </a:effectLst>
            </p:spPr>
          </p:pic>
          <p:pic>
            <p:nvPicPr>
              <p:cNvPr id="92" name="Picture 91" descr="Mouse.png">
                <a:extLst>
                  <a:ext uri="{FF2B5EF4-FFF2-40B4-BE49-F238E27FC236}">
                    <a16:creationId xmlns:a16="http://schemas.microsoft.com/office/drawing/2014/main" id="{13177398-5FE9-F247-B27B-6F6A89E7F6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990818" y="1476369"/>
                <a:ext cx="290319" cy="369547"/>
              </a:xfrm>
              <a:prstGeom prst="rect">
                <a:avLst/>
              </a:prstGeom>
              <a:effectLst>
                <a:glow rad="38100">
                  <a:schemeClr val="bg1">
                    <a:alpha val="40000"/>
                  </a:schemeClr>
                </a:glow>
              </a:effectLst>
            </p:spPr>
          </p:pic>
          <p:pic>
            <p:nvPicPr>
              <p:cNvPr id="93" name="Picture 92" descr="Mouse.png">
                <a:extLst>
                  <a:ext uri="{FF2B5EF4-FFF2-40B4-BE49-F238E27FC236}">
                    <a16:creationId xmlns:a16="http://schemas.microsoft.com/office/drawing/2014/main" id="{0C763C8D-809A-FA4B-910C-4A295FCF98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087725" y="1331119"/>
                <a:ext cx="291242" cy="369547"/>
              </a:xfrm>
              <a:prstGeom prst="rect">
                <a:avLst/>
              </a:prstGeom>
              <a:effectLst>
                <a:glow rad="38100">
                  <a:schemeClr val="bg1">
                    <a:alpha val="40000"/>
                  </a:schemeClr>
                </a:glow>
              </a:effectLst>
            </p:spPr>
          </p:pic>
          <p:pic>
            <p:nvPicPr>
              <p:cNvPr id="94" name="Picture 93" descr="Mouse.png">
                <a:extLst>
                  <a:ext uri="{FF2B5EF4-FFF2-40B4-BE49-F238E27FC236}">
                    <a16:creationId xmlns:a16="http://schemas.microsoft.com/office/drawing/2014/main" id="{5334F25E-4BC5-B849-AAD0-6CD22DEFA2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372361" y="1386960"/>
                <a:ext cx="291242" cy="369547"/>
              </a:xfrm>
              <a:prstGeom prst="rect">
                <a:avLst/>
              </a:prstGeom>
              <a:effectLst>
                <a:glow rad="38100">
                  <a:schemeClr val="bg1">
                    <a:alpha val="40000"/>
                  </a:schemeClr>
                </a:glow>
              </a:effectLst>
            </p:spPr>
          </p:pic>
        </p:grpSp>
        <p:grpSp>
          <p:nvGrpSpPr>
            <p:cNvPr id="524" name="Group 523">
              <a:extLst>
                <a:ext uri="{FF2B5EF4-FFF2-40B4-BE49-F238E27FC236}">
                  <a16:creationId xmlns:a16="http://schemas.microsoft.com/office/drawing/2014/main" id="{215FAF83-0B87-D443-962F-6E7F3B7C1414}"/>
                </a:ext>
              </a:extLst>
            </p:cNvPr>
            <p:cNvGrpSpPr/>
            <p:nvPr/>
          </p:nvGrpSpPr>
          <p:grpSpPr>
            <a:xfrm>
              <a:off x="-42377" y="752269"/>
              <a:ext cx="1672785" cy="1202946"/>
              <a:chOff x="-42377" y="752269"/>
              <a:chExt cx="1672785" cy="1202946"/>
            </a:xfrm>
          </p:grpSpPr>
          <p:pic>
            <p:nvPicPr>
              <p:cNvPr id="96" name="Picture 95" descr="Mouse.png">
                <a:extLst>
                  <a:ext uri="{FF2B5EF4-FFF2-40B4-BE49-F238E27FC236}">
                    <a16:creationId xmlns:a16="http://schemas.microsoft.com/office/drawing/2014/main" id="{2E36CF0A-9236-614D-B1F3-2A60C119E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9002" y="1291399"/>
                <a:ext cx="291242" cy="369547"/>
              </a:xfrm>
              <a:prstGeom prst="rect">
                <a:avLst/>
              </a:prstGeom>
              <a:effectLst>
                <a:glow rad="38100">
                  <a:schemeClr val="bg1">
                    <a:alpha val="40000"/>
                  </a:schemeClr>
                </a:glow>
              </a:effectLst>
            </p:spPr>
          </p:pic>
          <p:pic>
            <p:nvPicPr>
              <p:cNvPr id="97" name="Picture 96" descr="Mouse.png">
                <a:extLst>
                  <a:ext uri="{FF2B5EF4-FFF2-40B4-BE49-F238E27FC236}">
                    <a16:creationId xmlns:a16="http://schemas.microsoft.com/office/drawing/2014/main" id="{AEE11575-56E0-9A46-8837-ACA894284F4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2712" y="752269"/>
                <a:ext cx="980119" cy="1202946"/>
              </a:xfrm>
              <a:prstGeom prst="rect">
                <a:avLst/>
              </a:prstGeom>
              <a:effectLst>
                <a:glow rad="38100">
                  <a:schemeClr val="bg1">
                    <a:alpha val="40000"/>
                  </a:schemeClr>
                </a:glow>
              </a:effectLst>
            </p:spPr>
          </p:pic>
          <p:pic>
            <p:nvPicPr>
              <p:cNvPr id="98" name="Picture 97" descr="Mouse.png">
                <a:extLst>
                  <a:ext uri="{FF2B5EF4-FFF2-40B4-BE49-F238E27FC236}">
                    <a16:creationId xmlns:a16="http://schemas.microsoft.com/office/drawing/2014/main" id="{96797E4B-3F35-D44B-9E89-08D9225E45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9923" y="1425946"/>
                <a:ext cx="238972" cy="304187"/>
              </a:xfrm>
              <a:prstGeom prst="rect">
                <a:avLst/>
              </a:prstGeom>
              <a:effectLst>
                <a:glow rad="38100">
                  <a:schemeClr val="bg1">
                    <a:alpha val="40000"/>
                  </a:schemeClr>
                </a:glow>
              </a:effectLst>
            </p:spPr>
          </p:pic>
          <p:pic>
            <p:nvPicPr>
              <p:cNvPr id="99" name="Picture 98" descr="Mouse.png">
                <a:extLst>
                  <a:ext uri="{FF2B5EF4-FFF2-40B4-BE49-F238E27FC236}">
                    <a16:creationId xmlns:a16="http://schemas.microsoft.com/office/drawing/2014/main" id="{DBD5AA89-01BF-6C44-8A7C-A94BC5F4E9B3}"/>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8895" y="1446888"/>
                <a:ext cx="251493" cy="320125"/>
              </a:xfrm>
              <a:prstGeom prst="rect">
                <a:avLst/>
              </a:prstGeom>
              <a:effectLst>
                <a:glow rad="38100">
                  <a:schemeClr val="bg1">
                    <a:alpha val="40000"/>
                  </a:schemeClr>
                </a:glow>
              </a:effectLst>
            </p:spPr>
          </p:pic>
          <p:pic>
            <p:nvPicPr>
              <p:cNvPr id="100" name="Picture 99" descr="Mouse.png">
                <a:extLst>
                  <a:ext uri="{FF2B5EF4-FFF2-40B4-BE49-F238E27FC236}">
                    <a16:creationId xmlns:a16="http://schemas.microsoft.com/office/drawing/2014/main" id="{D1AFD18E-CE47-A847-B599-AB957EF65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377" y="1353742"/>
                <a:ext cx="290319" cy="369547"/>
              </a:xfrm>
              <a:prstGeom prst="rect">
                <a:avLst/>
              </a:prstGeom>
              <a:effectLst>
                <a:glow rad="38100">
                  <a:schemeClr val="bg1">
                    <a:alpha val="40000"/>
                  </a:schemeClr>
                </a:glow>
              </a:effectLst>
            </p:spPr>
          </p:pic>
          <p:pic>
            <p:nvPicPr>
              <p:cNvPr id="101" name="Picture 100" descr="Mouse.png">
                <a:extLst>
                  <a:ext uri="{FF2B5EF4-FFF2-40B4-BE49-F238E27FC236}">
                    <a16:creationId xmlns:a16="http://schemas.microsoft.com/office/drawing/2014/main" id="{D2187C4E-7ADE-F147-B8E6-4F56CE9417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54530" y="1208492"/>
                <a:ext cx="291242" cy="369547"/>
              </a:xfrm>
              <a:prstGeom prst="rect">
                <a:avLst/>
              </a:prstGeom>
              <a:effectLst>
                <a:glow rad="38100">
                  <a:schemeClr val="bg1">
                    <a:alpha val="40000"/>
                  </a:schemeClr>
                </a:glow>
              </a:effectLst>
            </p:spPr>
          </p:pic>
          <p:pic>
            <p:nvPicPr>
              <p:cNvPr id="102" name="Picture 101" descr="Mouse.png">
                <a:extLst>
                  <a:ext uri="{FF2B5EF4-FFF2-40B4-BE49-F238E27FC236}">
                    <a16:creationId xmlns:a16="http://schemas.microsoft.com/office/drawing/2014/main" id="{EBAD044A-C971-D84D-8ABD-13BD118DF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39166" y="1264333"/>
                <a:ext cx="291242" cy="369547"/>
              </a:xfrm>
              <a:prstGeom prst="rect">
                <a:avLst/>
              </a:prstGeom>
              <a:effectLst>
                <a:glow rad="38100">
                  <a:schemeClr val="bg1">
                    <a:alpha val="40000"/>
                  </a:schemeClr>
                </a:glow>
              </a:effectLst>
            </p:spPr>
          </p:pic>
        </p:grpSp>
        <p:grpSp>
          <p:nvGrpSpPr>
            <p:cNvPr id="523" name="Group 522">
              <a:extLst>
                <a:ext uri="{FF2B5EF4-FFF2-40B4-BE49-F238E27FC236}">
                  <a16:creationId xmlns:a16="http://schemas.microsoft.com/office/drawing/2014/main" id="{61449423-EC9E-EF4B-A4BA-C85426A19F2E}"/>
                </a:ext>
              </a:extLst>
            </p:cNvPr>
            <p:cNvGrpSpPr/>
            <p:nvPr/>
          </p:nvGrpSpPr>
          <p:grpSpPr>
            <a:xfrm>
              <a:off x="174661" y="1647194"/>
              <a:ext cx="1672785" cy="5441515"/>
              <a:chOff x="174661" y="1647194"/>
              <a:chExt cx="1672785" cy="5441515"/>
            </a:xfrm>
          </p:grpSpPr>
          <p:pic>
            <p:nvPicPr>
              <p:cNvPr id="104" name="Picture 103" descr="Mouse.png">
                <a:extLst>
                  <a:ext uri="{FF2B5EF4-FFF2-40B4-BE49-F238E27FC236}">
                    <a16:creationId xmlns:a16="http://schemas.microsoft.com/office/drawing/2014/main" id="{033BE77C-D244-614B-A04D-85D856F975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06040" y="6613095"/>
                <a:ext cx="291242" cy="369547"/>
              </a:xfrm>
              <a:prstGeom prst="rect">
                <a:avLst/>
              </a:prstGeom>
              <a:effectLst>
                <a:glow rad="38100">
                  <a:schemeClr val="bg1">
                    <a:alpha val="40000"/>
                  </a:schemeClr>
                </a:glow>
              </a:effectLst>
            </p:spPr>
          </p:pic>
          <p:pic>
            <p:nvPicPr>
              <p:cNvPr id="105" name="Picture 104" descr="Mouse.png">
                <a:extLst>
                  <a:ext uri="{FF2B5EF4-FFF2-40B4-BE49-F238E27FC236}">
                    <a16:creationId xmlns:a16="http://schemas.microsoft.com/office/drawing/2014/main" id="{9BD2721E-923D-5746-9C97-A7C499613D0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0883" y="1647194"/>
                <a:ext cx="980119" cy="1202946"/>
              </a:xfrm>
              <a:prstGeom prst="rect">
                <a:avLst/>
              </a:prstGeom>
              <a:effectLst>
                <a:glow rad="38100">
                  <a:schemeClr val="bg1">
                    <a:alpha val="40000"/>
                  </a:schemeClr>
                </a:glow>
              </a:effectLst>
            </p:spPr>
          </p:pic>
          <p:pic>
            <p:nvPicPr>
              <p:cNvPr id="106" name="Picture 105" descr="Mouse.png">
                <a:extLst>
                  <a:ext uri="{FF2B5EF4-FFF2-40B4-BE49-F238E27FC236}">
                    <a16:creationId xmlns:a16="http://schemas.microsoft.com/office/drawing/2014/main" id="{9E9CA17B-5096-704F-AA13-EB0AF1C045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86961" y="6747642"/>
                <a:ext cx="238972" cy="304187"/>
              </a:xfrm>
              <a:prstGeom prst="rect">
                <a:avLst/>
              </a:prstGeom>
              <a:effectLst>
                <a:glow rad="38100">
                  <a:schemeClr val="bg1">
                    <a:alpha val="40000"/>
                  </a:schemeClr>
                </a:glow>
              </a:effectLst>
            </p:spPr>
          </p:pic>
          <p:pic>
            <p:nvPicPr>
              <p:cNvPr id="107" name="Picture 106" descr="Mouse.png">
                <a:extLst>
                  <a:ext uri="{FF2B5EF4-FFF2-40B4-BE49-F238E27FC236}">
                    <a16:creationId xmlns:a16="http://schemas.microsoft.com/office/drawing/2014/main" id="{7CC89539-88EA-BF4B-8E32-76796440D17D}"/>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25933" y="6768584"/>
                <a:ext cx="251493" cy="320125"/>
              </a:xfrm>
              <a:prstGeom prst="rect">
                <a:avLst/>
              </a:prstGeom>
              <a:effectLst>
                <a:glow rad="38100">
                  <a:schemeClr val="bg1">
                    <a:alpha val="40000"/>
                  </a:schemeClr>
                </a:glow>
              </a:effectLst>
            </p:spPr>
          </p:pic>
          <p:pic>
            <p:nvPicPr>
              <p:cNvPr id="108" name="Picture 107" descr="Mouse.png">
                <a:extLst>
                  <a:ext uri="{FF2B5EF4-FFF2-40B4-BE49-F238E27FC236}">
                    <a16:creationId xmlns:a16="http://schemas.microsoft.com/office/drawing/2014/main" id="{6FA6945A-AA80-4E47-960D-378632AC6F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4661" y="6675438"/>
                <a:ext cx="290319" cy="369547"/>
              </a:xfrm>
              <a:prstGeom prst="rect">
                <a:avLst/>
              </a:prstGeom>
              <a:effectLst>
                <a:glow rad="38100">
                  <a:schemeClr val="bg1">
                    <a:alpha val="40000"/>
                  </a:schemeClr>
                </a:glow>
              </a:effectLst>
            </p:spPr>
          </p:pic>
          <p:pic>
            <p:nvPicPr>
              <p:cNvPr id="109" name="Picture 108" descr="Mouse.png">
                <a:extLst>
                  <a:ext uri="{FF2B5EF4-FFF2-40B4-BE49-F238E27FC236}">
                    <a16:creationId xmlns:a16="http://schemas.microsoft.com/office/drawing/2014/main" id="{0A9F45A2-99C1-0540-8A72-97064B7B3F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71568" y="6530188"/>
                <a:ext cx="291242" cy="369547"/>
              </a:xfrm>
              <a:prstGeom prst="rect">
                <a:avLst/>
              </a:prstGeom>
              <a:effectLst>
                <a:glow rad="38100">
                  <a:schemeClr val="bg1">
                    <a:alpha val="40000"/>
                  </a:schemeClr>
                </a:glow>
              </a:effectLst>
            </p:spPr>
          </p:pic>
          <p:pic>
            <p:nvPicPr>
              <p:cNvPr id="110" name="Picture 109" descr="Mouse.png">
                <a:extLst>
                  <a:ext uri="{FF2B5EF4-FFF2-40B4-BE49-F238E27FC236}">
                    <a16:creationId xmlns:a16="http://schemas.microsoft.com/office/drawing/2014/main" id="{E016EA22-584A-F442-8927-55882A2906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56204" y="6586029"/>
                <a:ext cx="291242" cy="369547"/>
              </a:xfrm>
              <a:prstGeom prst="rect">
                <a:avLst/>
              </a:prstGeom>
              <a:effectLst>
                <a:glow rad="38100">
                  <a:schemeClr val="bg1">
                    <a:alpha val="40000"/>
                  </a:schemeClr>
                </a:glow>
              </a:effectLst>
            </p:spPr>
          </p:pic>
        </p:grpSp>
        <p:grpSp>
          <p:nvGrpSpPr>
            <p:cNvPr id="522" name="Group 521">
              <a:extLst>
                <a:ext uri="{FF2B5EF4-FFF2-40B4-BE49-F238E27FC236}">
                  <a16:creationId xmlns:a16="http://schemas.microsoft.com/office/drawing/2014/main" id="{AD5E43A4-2C4C-5441-A213-BDE0373AF924}"/>
                </a:ext>
              </a:extLst>
            </p:cNvPr>
            <p:cNvGrpSpPr/>
            <p:nvPr/>
          </p:nvGrpSpPr>
          <p:grpSpPr>
            <a:xfrm>
              <a:off x="1169941" y="1605729"/>
              <a:ext cx="1672785" cy="1202946"/>
              <a:chOff x="1169941" y="1605729"/>
              <a:chExt cx="1672785" cy="1202946"/>
            </a:xfrm>
          </p:grpSpPr>
          <p:pic>
            <p:nvPicPr>
              <p:cNvPr id="112" name="Picture 111" descr="Mouse.png">
                <a:extLst>
                  <a:ext uri="{FF2B5EF4-FFF2-40B4-BE49-F238E27FC236}">
                    <a16:creationId xmlns:a16="http://schemas.microsoft.com/office/drawing/2014/main" id="{97DF2FAA-BDB2-1843-8123-0EDD3FB58C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01320" y="2144859"/>
                <a:ext cx="291242" cy="369547"/>
              </a:xfrm>
              <a:prstGeom prst="rect">
                <a:avLst/>
              </a:prstGeom>
              <a:effectLst>
                <a:glow rad="38100">
                  <a:schemeClr val="bg1">
                    <a:alpha val="40000"/>
                  </a:schemeClr>
                </a:glow>
              </a:effectLst>
            </p:spPr>
          </p:pic>
          <p:pic>
            <p:nvPicPr>
              <p:cNvPr id="113" name="Picture 112" descr="Mouse.png">
                <a:extLst>
                  <a:ext uri="{FF2B5EF4-FFF2-40B4-BE49-F238E27FC236}">
                    <a16:creationId xmlns:a16="http://schemas.microsoft.com/office/drawing/2014/main" id="{680FA356-C608-2449-9DD4-B721D12D488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25030" y="1605729"/>
                <a:ext cx="980119" cy="1202946"/>
              </a:xfrm>
              <a:prstGeom prst="rect">
                <a:avLst/>
              </a:prstGeom>
              <a:effectLst>
                <a:glow rad="38100">
                  <a:schemeClr val="bg1">
                    <a:alpha val="40000"/>
                  </a:schemeClr>
                </a:glow>
              </a:effectLst>
            </p:spPr>
          </p:pic>
          <p:pic>
            <p:nvPicPr>
              <p:cNvPr id="114" name="Picture 113" descr="Mouse.png">
                <a:extLst>
                  <a:ext uri="{FF2B5EF4-FFF2-40B4-BE49-F238E27FC236}">
                    <a16:creationId xmlns:a16="http://schemas.microsoft.com/office/drawing/2014/main" id="{ADFFCAFF-FF37-B740-82A3-386EEBBF73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82241" y="2279406"/>
                <a:ext cx="238972" cy="304187"/>
              </a:xfrm>
              <a:prstGeom prst="rect">
                <a:avLst/>
              </a:prstGeom>
              <a:effectLst>
                <a:glow rad="38100">
                  <a:schemeClr val="bg1">
                    <a:alpha val="40000"/>
                  </a:schemeClr>
                </a:glow>
              </a:effectLst>
            </p:spPr>
          </p:pic>
          <p:pic>
            <p:nvPicPr>
              <p:cNvPr id="115" name="Picture 114" descr="Mouse.png">
                <a:extLst>
                  <a:ext uri="{FF2B5EF4-FFF2-40B4-BE49-F238E27FC236}">
                    <a16:creationId xmlns:a16="http://schemas.microsoft.com/office/drawing/2014/main" id="{F1AC1BE5-97DA-724E-A207-0386C0DE7AFD}"/>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21213" y="2300348"/>
                <a:ext cx="251493" cy="320125"/>
              </a:xfrm>
              <a:prstGeom prst="rect">
                <a:avLst/>
              </a:prstGeom>
              <a:effectLst>
                <a:glow rad="38100">
                  <a:schemeClr val="bg1">
                    <a:alpha val="40000"/>
                  </a:schemeClr>
                </a:glow>
              </a:effectLst>
            </p:spPr>
          </p:pic>
          <p:pic>
            <p:nvPicPr>
              <p:cNvPr id="116" name="Picture 115" descr="Mouse.png">
                <a:extLst>
                  <a:ext uri="{FF2B5EF4-FFF2-40B4-BE49-F238E27FC236}">
                    <a16:creationId xmlns:a16="http://schemas.microsoft.com/office/drawing/2014/main" id="{12648B13-C616-F240-B11C-3C78EC859C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69941" y="2207202"/>
                <a:ext cx="290319" cy="369547"/>
              </a:xfrm>
              <a:prstGeom prst="rect">
                <a:avLst/>
              </a:prstGeom>
              <a:effectLst>
                <a:glow rad="38100">
                  <a:schemeClr val="bg1">
                    <a:alpha val="40000"/>
                  </a:schemeClr>
                </a:glow>
              </a:effectLst>
            </p:spPr>
          </p:pic>
          <p:pic>
            <p:nvPicPr>
              <p:cNvPr id="117" name="Picture 116" descr="Mouse.png">
                <a:extLst>
                  <a:ext uri="{FF2B5EF4-FFF2-40B4-BE49-F238E27FC236}">
                    <a16:creationId xmlns:a16="http://schemas.microsoft.com/office/drawing/2014/main" id="{9C356DE2-FB82-9F49-9462-E9CD02DB3A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66848" y="2061952"/>
                <a:ext cx="291242" cy="369547"/>
              </a:xfrm>
              <a:prstGeom prst="rect">
                <a:avLst/>
              </a:prstGeom>
              <a:effectLst>
                <a:glow rad="38100">
                  <a:schemeClr val="bg1">
                    <a:alpha val="40000"/>
                  </a:schemeClr>
                </a:glow>
              </a:effectLst>
            </p:spPr>
          </p:pic>
          <p:pic>
            <p:nvPicPr>
              <p:cNvPr id="118" name="Picture 117" descr="Mouse.png">
                <a:extLst>
                  <a:ext uri="{FF2B5EF4-FFF2-40B4-BE49-F238E27FC236}">
                    <a16:creationId xmlns:a16="http://schemas.microsoft.com/office/drawing/2014/main" id="{4D41078A-CC11-D44E-B7A4-6E8F37785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551484" y="2117793"/>
                <a:ext cx="291242" cy="369547"/>
              </a:xfrm>
              <a:prstGeom prst="rect">
                <a:avLst/>
              </a:prstGeom>
              <a:effectLst>
                <a:glow rad="38100">
                  <a:schemeClr val="bg1">
                    <a:alpha val="40000"/>
                  </a:schemeClr>
                </a:glow>
              </a:effectLst>
            </p:spPr>
          </p:pic>
        </p:grpSp>
        <p:grpSp>
          <p:nvGrpSpPr>
            <p:cNvPr id="521" name="Group 520">
              <a:extLst>
                <a:ext uri="{FF2B5EF4-FFF2-40B4-BE49-F238E27FC236}">
                  <a16:creationId xmlns:a16="http://schemas.microsoft.com/office/drawing/2014/main" id="{5A0F5B9A-3593-7442-ACCC-A69C8F5D9624}"/>
                </a:ext>
              </a:extLst>
            </p:cNvPr>
            <p:cNvGrpSpPr/>
            <p:nvPr/>
          </p:nvGrpSpPr>
          <p:grpSpPr>
            <a:xfrm>
              <a:off x="-308282" y="2127998"/>
              <a:ext cx="1672785" cy="1202946"/>
              <a:chOff x="-308282" y="2127998"/>
              <a:chExt cx="1672785" cy="1202946"/>
            </a:xfrm>
          </p:grpSpPr>
          <p:pic>
            <p:nvPicPr>
              <p:cNvPr id="120" name="Picture 119" descr="Mouse.png">
                <a:extLst>
                  <a:ext uri="{FF2B5EF4-FFF2-40B4-BE49-F238E27FC236}">
                    <a16:creationId xmlns:a16="http://schemas.microsoft.com/office/drawing/2014/main" id="{38060799-8A56-EC49-9A35-F6F1D97A29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6903" y="2667128"/>
                <a:ext cx="291242" cy="369547"/>
              </a:xfrm>
              <a:prstGeom prst="rect">
                <a:avLst/>
              </a:prstGeom>
              <a:effectLst>
                <a:glow rad="38100">
                  <a:schemeClr val="bg1">
                    <a:alpha val="40000"/>
                  </a:schemeClr>
                </a:glow>
              </a:effectLst>
            </p:spPr>
          </p:pic>
          <p:pic>
            <p:nvPicPr>
              <p:cNvPr id="121" name="Picture 120" descr="Mouse.png">
                <a:extLst>
                  <a:ext uri="{FF2B5EF4-FFF2-40B4-BE49-F238E27FC236}">
                    <a16:creationId xmlns:a16="http://schemas.microsoft.com/office/drawing/2014/main" id="{E5146BBB-48A9-BE4C-BD07-B84C512833C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807" y="2127998"/>
                <a:ext cx="980119" cy="1202946"/>
              </a:xfrm>
              <a:prstGeom prst="rect">
                <a:avLst/>
              </a:prstGeom>
              <a:effectLst>
                <a:glow rad="38100">
                  <a:schemeClr val="bg1">
                    <a:alpha val="40000"/>
                  </a:schemeClr>
                </a:glow>
              </a:effectLst>
            </p:spPr>
          </p:pic>
          <p:pic>
            <p:nvPicPr>
              <p:cNvPr id="122" name="Picture 121" descr="Mouse.png">
                <a:extLst>
                  <a:ext uri="{FF2B5EF4-FFF2-40B4-BE49-F238E27FC236}">
                    <a16:creationId xmlns:a16="http://schemas.microsoft.com/office/drawing/2014/main" id="{17164A54-4CB0-5749-B694-212484FE7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4018" y="2801675"/>
                <a:ext cx="238972" cy="304187"/>
              </a:xfrm>
              <a:prstGeom prst="rect">
                <a:avLst/>
              </a:prstGeom>
              <a:effectLst>
                <a:glow rad="38100">
                  <a:schemeClr val="bg1">
                    <a:alpha val="40000"/>
                  </a:schemeClr>
                </a:glow>
              </a:effectLst>
            </p:spPr>
          </p:pic>
          <p:pic>
            <p:nvPicPr>
              <p:cNvPr id="123" name="Picture 122" descr="Mouse.png">
                <a:extLst>
                  <a:ext uri="{FF2B5EF4-FFF2-40B4-BE49-F238E27FC236}">
                    <a16:creationId xmlns:a16="http://schemas.microsoft.com/office/drawing/2014/main" id="{6C144376-A536-EC44-B0A8-D42868FE2A2F}"/>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2990" y="2822617"/>
                <a:ext cx="251493" cy="320125"/>
              </a:xfrm>
              <a:prstGeom prst="rect">
                <a:avLst/>
              </a:prstGeom>
              <a:effectLst>
                <a:glow rad="38100">
                  <a:schemeClr val="bg1">
                    <a:alpha val="40000"/>
                  </a:schemeClr>
                </a:glow>
              </a:effectLst>
            </p:spPr>
          </p:pic>
          <p:pic>
            <p:nvPicPr>
              <p:cNvPr id="124" name="Picture 123" descr="Mouse.png">
                <a:extLst>
                  <a:ext uri="{FF2B5EF4-FFF2-40B4-BE49-F238E27FC236}">
                    <a16:creationId xmlns:a16="http://schemas.microsoft.com/office/drawing/2014/main" id="{92EE47AD-C8EE-004C-A3FD-2A062E89DB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8282" y="2729471"/>
                <a:ext cx="290319" cy="369547"/>
              </a:xfrm>
              <a:prstGeom prst="rect">
                <a:avLst/>
              </a:prstGeom>
              <a:effectLst>
                <a:glow rad="38100">
                  <a:schemeClr val="bg1">
                    <a:alpha val="40000"/>
                  </a:schemeClr>
                </a:glow>
              </a:effectLst>
            </p:spPr>
          </p:pic>
          <p:pic>
            <p:nvPicPr>
              <p:cNvPr id="125" name="Picture 124" descr="Mouse.png">
                <a:extLst>
                  <a:ext uri="{FF2B5EF4-FFF2-40B4-BE49-F238E27FC236}">
                    <a16:creationId xmlns:a16="http://schemas.microsoft.com/office/drawing/2014/main" id="{5BA46B35-74EE-484A-9F44-A54582FD9E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88625" y="2584221"/>
                <a:ext cx="291242" cy="369547"/>
              </a:xfrm>
              <a:prstGeom prst="rect">
                <a:avLst/>
              </a:prstGeom>
              <a:effectLst>
                <a:glow rad="38100">
                  <a:schemeClr val="bg1">
                    <a:alpha val="40000"/>
                  </a:schemeClr>
                </a:glow>
              </a:effectLst>
            </p:spPr>
          </p:pic>
          <p:pic>
            <p:nvPicPr>
              <p:cNvPr id="126" name="Picture 125" descr="Mouse.png">
                <a:extLst>
                  <a:ext uri="{FF2B5EF4-FFF2-40B4-BE49-F238E27FC236}">
                    <a16:creationId xmlns:a16="http://schemas.microsoft.com/office/drawing/2014/main" id="{68C7B026-91B2-9741-92E9-EF600C8FA1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73261" y="2640062"/>
                <a:ext cx="291242" cy="369547"/>
              </a:xfrm>
              <a:prstGeom prst="rect">
                <a:avLst/>
              </a:prstGeom>
              <a:effectLst>
                <a:glow rad="38100">
                  <a:schemeClr val="bg1">
                    <a:alpha val="40000"/>
                  </a:schemeClr>
                </a:glow>
              </a:effectLst>
            </p:spPr>
          </p:pic>
        </p:grpSp>
        <p:grpSp>
          <p:nvGrpSpPr>
            <p:cNvPr id="520" name="Group 519">
              <a:extLst>
                <a:ext uri="{FF2B5EF4-FFF2-40B4-BE49-F238E27FC236}">
                  <a16:creationId xmlns:a16="http://schemas.microsoft.com/office/drawing/2014/main" id="{1CB24FE7-DF2F-0445-808E-288B9D24F9AD}"/>
                </a:ext>
              </a:extLst>
            </p:cNvPr>
            <p:cNvGrpSpPr/>
            <p:nvPr/>
          </p:nvGrpSpPr>
          <p:grpSpPr>
            <a:xfrm>
              <a:off x="739792" y="1932641"/>
              <a:ext cx="1672785" cy="1202946"/>
              <a:chOff x="739792" y="1932641"/>
              <a:chExt cx="1672785" cy="1202946"/>
            </a:xfrm>
          </p:grpSpPr>
          <p:pic>
            <p:nvPicPr>
              <p:cNvPr id="128" name="Picture 127" descr="Mouse.png">
                <a:extLst>
                  <a:ext uri="{FF2B5EF4-FFF2-40B4-BE49-F238E27FC236}">
                    <a16:creationId xmlns:a16="http://schemas.microsoft.com/office/drawing/2014/main" id="{4B490D25-5856-494C-B9F3-32C70CE6B9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71171" y="2471771"/>
                <a:ext cx="291242" cy="369547"/>
              </a:xfrm>
              <a:prstGeom prst="rect">
                <a:avLst/>
              </a:prstGeom>
              <a:effectLst>
                <a:glow rad="38100">
                  <a:schemeClr val="bg1">
                    <a:alpha val="40000"/>
                  </a:schemeClr>
                </a:glow>
              </a:effectLst>
            </p:spPr>
          </p:pic>
          <p:pic>
            <p:nvPicPr>
              <p:cNvPr id="129" name="Picture 128" descr="Mouse.png">
                <a:extLst>
                  <a:ext uri="{FF2B5EF4-FFF2-40B4-BE49-F238E27FC236}">
                    <a16:creationId xmlns:a16="http://schemas.microsoft.com/office/drawing/2014/main" id="{17D271F2-07BD-3447-80C9-90F83EA2EC0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94881" y="1932641"/>
                <a:ext cx="980119" cy="1202946"/>
              </a:xfrm>
              <a:prstGeom prst="rect">
                <a:avLst/>
              </a:prstGeom>
              <a:effectLst>
                <a:glow rad="38100">
                  <a:schemeClr val="bg1">
                    <a:alpha val="40000"/>
                  </a:schemeClr>
                </a:glow>
              </a:effectLst>
            </p:spPr>
          </p:pic>
          <p:pic>
            <p:nvPicPr>
              <p:cNvPr id="130" name="Picture 129" descr="Mouse.png">
                <a:extLst>
                  <a:ext uri="{FF2B5EF4-FFF2-40B4-BE49-F238E27FC236}">
                    <a16:creationId xmlns:a16="http://schemas.microsoft.com/office/drawing/2014/main" id="{9D6DB3E4-02CE-0043-A141-2DE4ABA058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52092" y="2606318"/>
                <a:ext cx="238972" cy="304187"/>
              </a:xfrm>
              <a:prstGeom prst="rect">
                <a:avLst/>
              </a:prstGeom>
              <a:effectLst>
                <a:glow rad="38100">
                  <a:schemeClr val="bg1">
                    <a:alpha val="40000"/>
                  </a:schemeClr>
                </a:glow>
              </a:effectLst>
            </p:spPr>
          </p:pic>
          <p:pic>
            <p:nvPicPr>
              <p:cNvPr id="131" name="Picture 130" descr="Mouse.png">
                <a:extLst>
                  <a:ext uri="{FF2B5EF4-FFF2-40B4-BE49-F238E27FC236}">
                    <a16:creationId xmlns:a16="http://schemas.microsoft.com/office/drawing/2014/main" id="{D5AE51F4-8046-1142-B1BE-7E39825BB29E}"/>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91064" y="2627260"/>
                <a:ext cx="251493" cy="320125"/>
              </a:xfrm>
              <a:prstGeom prst="rect">
                <a:avLst/>
              </a:prstGeom>
              <a:effectLst>
                <a:glow rad="38100">
                  <a:schemeClr val="bg1">
                    <a:alpha val="40000"/>
                  </a:schemeClr>
                </a:glow>
              </a:effectLst>
            </p:spPr>
          </p:pic>
          <p:pic>
            <p:nvPicPr>
              <p:cNvPr id="132" name="Picture 131" descr="Mouse.png">
                <a:extLst>
                  <a:ext uri="{FF2B5EF4-FFF2-40B4-BE49-F238E27FC236}">
                    <a16:creationId xmlns:a16="http://schemas.microsoft.com/office/drawing/2014/main" id="{8A455BF0-29B4-2947-ABED-216940D676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39792" y="2534114"/>
                <a:ext cx="290319" cy="369547"/>
              </a:xfrm>
              <a:prstGeom prst="rect">
                <a:avLst/>
              </a:prstGeom>
              <a:effectLst>
                <a:glow rad="38100">
                  <a:schemeClr val="bg1">
                    <a:alpha val="40000"/>
                  </a:schemeClr>
                </a:glow>
              </a:effectLst>
            </p:spPr>
          </p:pic>
          <p:pic>
            <p:nvPicPr>
              <p:cNvPr id="133" name="Picture 132" descr="Mouse.png">
                <a:extLst>
                  <a:ext uri="{FF2B5EF4-FFF2-40B4-BE49-F238E27FC236}">
                    <a16:creationId xmlns:a16="http://schemas.microsoft.com/office/drawing/2014/main" id="{782A46F5-6C57-AA45-812D-FA8BF12058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36699" y="2388864"/>
                <a:ext cx="291242" cy="369547"/>
              </a:xfrm>
              <a:prstGeom prst="rect">
                <a:avLst/>
              </a:prstGeom>
              <a:effectLst>
                <a:glow rad="38100">
                  <a:schemeClr val="bg1">
                    <a:alpha val="40000"/>
                  </a:schemeClr>
                </a:glow>
              </a:effectLst>
            </p:spPr>
          </p:pic>
          <p:pic>
            <p:nvPicPr>
              <p:cNvPr id="134" name="Picture 133" descr="Mouse.png">
                <a:extLst>
                  <a:ext uri="{FF2B5EF4-FFF2-40B4-BE49-F238E27FC236}">
                    <a16:creationId xmlns:a16="http://schemas.microsoft.com/office/drawing/2014/main" id="{9227611F-7E68-3E43-BC8D-42C971FEF8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21335" y="2444705"/>
                <a:ext cx="291242" cy="369547"/>
              </a:xfrm>
              <a:prstGeom prst="rect">
                <a:avLst/>
              </a:prstGeom>
              <a:effectLst>
                <a:glow rad="38100">
                  <a:schemeClr val="bg1">
                    <a:alpha val="40000"/>
                  </a:schemeClr>
                </a:glow>
              </a:effectLst>
            </p:spPr>
          </p:pic>
        </p:grpSp>
        <p:grpSp>
          <p:nvGrpSpPr>
            <p:cNvPr id="519" name="Group 518">
              <a:extLst>
                <a:ext uri="{FF2B5EF4-FFF2-40B4-BE49-F238E27FC236}">
                  <a16:creationId xmlns:a16="http://schemas.microsoft.com/office/drawing/2014/main" id="{6A49FCDD-7725-C647-9A83-7B1E3A91D53A}"/>
                </a:ext>
              </a:extLst>
            </p:cNvPr>
            <p:cNvGrpSpPr/>
            <p:nvPr/>
          </p:nvGrpSpPr>
          <p:grpSpPr>
            <a:xfrm>
              <a:off x="1778032" y="2180136"/>
              <a:ext cx="1672785" cy="1202946"/>
              <a:chOff x="1778032" y="2180136"/>
              <a:chExt cx="1672785" cy="1202946"/>
            </a:xfrm>
          </p:grpSpPr>
          <p:pic>
            <p:nvPicPr>
              <p:cNvPr id="136" name="Picture 135" descr="Mouse.png">
                <a:extLst>
                  <a:ext uri="{FF2B5EF4-FFF2-40B4-BE49-F238E27FC236}">
                    <a16:creationId xmlns:a16="http://schemas.microsoft.com/office/drawing/2014/main" id="{8241B08B-9FE5-934D-9720-A7AE71104E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09411" y="2719266"/>
                <a:ext cx="291242" cy="369547"/>
              </a:xfrm>
              <a:prstGeom prst="rect">
                <a:avLst/>
              </a:prstGeom>
              <a:effectLst>
                <a:glow rad="38100">
                  <a:schemeClr val="bg1">
                    <a:alpha val="40000"/>
                  </a:schemeClr>
                </a:glow>
              </a:effectLst>
            </p:spPr>
          </p:pic>
          <p:pic>
            <p:nvPicPr>
              <p:cNvPr id="137" name="Picture 136" descr="Mouse.png">
                <a:extLst>
                  <a:ext uri="{FF2B5EF4-FFF2-40B4-BE49-F238E27FC236}">
                    <a16:creationId xmlns:a16="http://schemas.microsoft.com/office/drawing/2014/main" id="{F9471315-4860-E843-BD7D-F7ADA4CDF8B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33121" y="2180136"/>
                <a:ext cx="980119" cy="1202946"/>
              </a:xfrm>
              <a:prstGeom prst="rect">
                <a:avLst/>
              </a:prstGeom>
              <a:effectLst>
                <a:glow rad="38100">
                  <a:schemeClr val="bg1">
                    <a:alpha val="40000"/>
                  </a:schemeClr>
                </a:glow>
              </a:effectLst>
            </p:spPr>
          </p:pic>
          <p:pic>
            <p:nvPicPr>
              <p:cNvPr id="138" name="Picture 137" descr="Mouse.png">
                <a:extLst>
                  <a:ext uri="{FF2B5EF4-FFF2-40B4-BE49-F238E27FC236}">
                    <a16:creationId xmlns:a16="http://schemas.microsoft.com/office/drawing/2014/main" id="{A0C9B37A-466A-7F45-B7E4-2B2FC88F18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90332" y="2853813"/>
                <a:ext cx="238972" cy="304187"/>
              </a:xfrm>
              <a:prstGeom prst="rect">
                <a:avLst/>
              </a:prstGeom>
              <a:effectLst>
                <a:glow rad="38100">
                  <a:schemeClr val="bg1">
                    <a:alpha val="40000"/>
                  </a:schemeClr>
                </a:glow>
              </a:effectLst>
            </p:spPr>
          </p:pic>
          <p:pic>
            <p:nvPicPr>
              <p:cNvPr id="139" name="Picture 138" descr="Mouse.png">
                <a:extLst>
                  <a:ext uri="{FF2B5EF4-FFF2-40B4-BE49-F238E27FC236}">
                    <a16:creationId xmlns:a16="http://schemas.microsoft.com/office/drawing/2014/main" id="{4B289F89-3865-7F42-809A-C98D8CA14156}"/>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29304" y="2874755"/>
                <a:ext cx="251493" cy="320125"/>
              </a:xfrm>
              <a:prstGeom prst="rect">
                <a:avLst/>
              </a:prstGeom>
              <a:effectLst>
                <a:glow rad="38100">
                  <a:schemeClr val="bg1">
                    <a:alpha val="40000"/>
                  </a:schemeClr>
                </a:glow>
              </a:effectLst>
            </p:spPr>
          </p:pic>
          <p:pic>
            <p:nvPicPr>
              <p:cNvPr id="140" name="Picture 139" descr="Mouse.png">
                <a:extLst>
                  <a:ext uri="{FF2B5EF4-FFF2-40B4-BE49-F238E27FC236}">
                    <a16:creationId xmlns:a16="http://schemas.microsoft.com/office/drawing/2014/main" id="{035E0ADF-17D9-1641-92A9-E8214670EE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78032" y="2781609"/>
                <a:ext cx="290319" cy="369547"/>
              </a:xfrm>
              <a:prstGeom prst="rect">
                <a:avLst/>
              </a:prstGeom>
              <a:effectLst>
                <a:glow rad="38100">
                  <a:schemeClr val="bg1">
                    <a:alpha val="40000"/>
                  </a:schemeClr>
                </a:glow>
              </a:effectLst>
            </p:spPr>
          </p:pic>
          <p:pic>
            <p:nvPicPr>
              <p:cNvPr id="141" name="Picture 140" descr="Mouse.png">
                <a:extLst>
                  <a:ext uri="{FF2B5EF4-FFF2-40B4-BE49-F238E27FC236}">
                    <a16:creationId xmlns:a16="http://schemas.microsoft.com/office/drawing/2014/main" id="{41C5BD8F-5446-AE49-9D71-651F7674FC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74939" y="2636359"/>
                <a:ext cx="291242" cy="369547"/>
              </a:xfrm>
              <a:prstGeom prst="rect">
                <a:avLst/>
              </a:prstGeom>
              <a:effectLst>
                <a:glow rad="38100">
                  <a:schemeClr val="bg1">
                    <a:alpha val="40000"/>
                  </a:schemeClr>
                </a:glow>
              </a:effectLst>
            </p:spPr>
          </p:pic>
          <p:pic>
            <p:nvPicPr>
              <p:cNvPr id="142" name="Picture 141" descr="Mouse.png">
                <a:extLst>
                  <a:ext uri="{FF2B5EF4-FFF2-40B4-BE49-F238E27FC236}">
                    <a16:creationId xmlns:a16="http://schemas.microsoft.com/office/drawing/2014/main" id="{BB72A48A-9A94-E14A-9F62-FCA1D59398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59575" y="2692200"/>
                <a:ext cx="291242" cy="369547"/>
              </a:xfrm>
              <a:prstGeom prst="rect">
                <a:avLst/>
              </a:prstGeom>
              <a:effectLst>
                <a:glow rad="38100">
                  <a:schemeClr val="bg1">
                    <a:alpha val="40000"/>
                  </a:schemeClr>
                </a:glow>
              </a:effectLst>
            </p:spPr>
          </p:pic>
        </p:grpSp>
        <p:grpSp>
          <p:nvGrpSpPr>
            <p:cNvPr id="518" name="Group 517">
              <a:extLst>
                <a:ext uri="{FF2B5EF4-FFF2-40B4-BE49-F238E27FC236}">
                  <a16:creationId xmlns:a16="http://schemas.microsoft.com/office/drawing/2014/main" id="{29D203E8-9969-F34B-B2D6-3F57E8DB22ED}"/>
                </a:ext>
              </a:extLst>
            </p:cNvPr>
            <p:cNvGrpSpPr/>
            <p:nvPr/>
          </p:nvGrpSpPr>
          <p:grpSpPr>
            <a:xfrm>
              <a:off x="3072094" y="2056453"/>
              <a:ext cx="1672785" cy="1202946"/>
              <a:chOff x="3072094" y="2056453"/>
              <a:chExt cx="1672785" cy="1202946"/>
            </a:xfrm>
          </p:grpSpPr>
          <p:pic>
            <p:nvPicPr>
              <p:cNvPr id="144" name="Picture 143" descr="Mouse.png">
                <a:extLst>
                  <a:ext uri="{FF2B5EF4-FFF2-40B4-BE49-F238E27FC236}">
                    <a16:creationId xmlns:a16="http://schemas.microsoft.com/office/drawing/2014/main" id="{8202B3D2-CBBF-934B-BCDC-CCA1B3AF49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03473" y="2595583"/>
                <a:ext cx="291242" cy="369547"/>
              </a:xfrm>
              <a:prstGeom prst="rect">
                <a:avLst/>
              </a:prstGeom>
              <a:effectLst>
                <a:glow rad="38100">
                  <a:schemeClr val="bg1">
                    <a:alpha val="40000"/>
                  </a:schemeClr>
                </a:glow>
              </a:effectLst>
            </p:spPr>
          </p:pic>
          <p:pic>
            <p:nvPicPr>
              <p:cNvPr id="145" name="Picture 144" descr="Mouse.png">
                <a:extLst>
                  <a:ext uri="{FF2B5EF4-FFF2-40B4-BE49-F238E27FC236}">
                    <a16:creationId xmlns:a16="http://schemas.microsoft.com/office/drawing/2014/main" id="{14F3000F-E4A2-4A4C-9330-DD5D1687765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27183" y="2056453"/>
                <a:ext cx="980119" cy="1202946"/>
              </a:xfrm>
              <a:prstGeom prst="rect">
                <a:avLst/>
              </a:prstGeom>
              <a:effectLst>
                <a:glow rad="38100">
                  <a:schemeClr val="bg1">
                    <a:alpha val="40000"/>
                  </a:schemeClr>
                </a:glow>
              </a:effectLst>
            </p:spPr>
          </p:pic>
          <p:pic>
            <p:nvPicPr>
              <p:cNvPr id="146" name="Picture 145" descr="Mouse.png">
                <a:extLst>
                  <a:ext uri="{FF2B5EF4-FFF2-40B4-BE49-F238E27FC236}">
                    <a16:creationId xmlns:a16="http://schemas.microsoft.com/office/drawing/2014/main" id="{6B17AE56-9D46-0843-B322-C366DD6528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84394" y="2730130"/>
                <a:ext cx="238972" cy="304187"/>
              </a:xfrm>
              <a:prstGeom prst="rect">
                <a:avLst/>
              </a:prstGeom>
              <a:effectLst>
                <a:glow rad="38100">
                  <a:schemeClr val="bg1">
                    <a:alpha val="40000"/>
                  </a:schemeClr>
                </a:glow>
              </a:effectLst>
            </p:spPr>
          </p:pic>
          <p:pic>
            <p:nvPicPr>
              <p:cNvPr id="147" name="Picture 146" descr="Mouse.png">
                <a:extLst>
                  <a:ext uri="{FF2B5EF4-FFF2-40B4-BE49-F238E27FC236}">
                    <a16:creationId xmlns:a16="http://schemas.microsoft.com/office/drawing/2014/main" id="{E04B5B74-9F6D-DF4C-8AFD-171DD085E720}"/>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23366" y="2751072"/>
                <a:ext cx="251493" cy="320125"/>
              </a:xfrm>
              <a:prstGeom prst="rect">
                <a:avLst/>
              </a:prstGeom>
              <a:effectLst>
                <a:glow rad="38100">
                  <a:schemeClr val="bg1">
                    <a:alpha val="40000"/>
                  </a:schemeClr>
                </a:glow>
              </a:effectLst>
            </p:spPr>
          </p:pic>
          <p:pic>
            <p:nvPicPr>
              <p:cNvPr id="148" name="Picture 147" descr="Mouse.png">
                <a:extLst>
                  <a:ext uri="{FF2B5EF4-FFF2-40B4-BE49-F238E27FC236}">
                    <a16:creationId xmlns:a16="http://schemas.microsoft.com/office/drawing/2014/main" id="{174F02BD-B71C-F841-AA30-478BC13CF4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72094" y="2657926"/>
                <a:ext cx="290319" cy="369547"/>
              </a:xfrm>
              <a:prstGeom prst="rect">
                <a:avLst/>
              </a:prstGeom>
              <a:effectLst>
                <a:glow rad="38100">
                  <a:schemeClr val="bg1">
                    <a:alpha val="40000"/>
                  </a:schemeClr>
                </a:glow>
              </a:effectLst>
            </p:spPr>
          </p:pic>
          <p:pic>
            <p:nvPicPr>
              <p:cNvPr id="149" name="Picture 148" descr="Mouse.png">
                <a:extLst>
                  <a:ext uri="{FF2B5EF4-FFF2-40B4-BE49-F238E27FC236}">
                    <a16:creationId xmlns:a16="http://schemas.microsoft.com/office/drawing/2014/main" id="{4EF53E8D-B5A6-C947-A280-517E1EAAFF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169001" y="2512676"/>
                <a:ext cx="291242" cy="369547"/>
              </a:xfrm>
              <a:prstGeom prst="rect">
                <a:avLst/>
              </a:prstGeom>
              <a:effectLst>
                <a:glow rad="38100">
                  <a:schemeClr val="bg1">
                    <a:alpha val="40000"/>
                  </a:schemeClr>
                </a:glow>
              </a:effectLst>
            </p:spPr>
          </p:pic>
          <p:pic>
            <p:nvPicPr>
              <p:cNvPr id="150" name="Picture 149" descr="Mouse.png">
                <a:extLst>
                  <a:ext uri="{FF2B5EF4-FFF2-40B4-BE49-F238E27FC236}">
                    <a16:creationId xmlns:a16="http://schemas.microsoft.com/office/drawing/2014/main" id="{82FA4249-7368-D041-8625-9A9A8FB674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453637" y="2568517"/>
                <a:ext cx="291242" cy="369547"/>
              </a:xfrm>
              <a:prstGeom prst="rect">
                <a:avLst/>
              </a:prstGeom>
              <a:effectLst>
                <a:glow rad="38100">
                  <a:schemeClr val="bg1">
                    <a:alpha val="40000"/>
                  </a:schemeClr>
                </a:glow>
              </a:effectLst>
            </p:spPr>
          </p:pic>
        </p:grpSp>
        <p:grpSp>
          <p:nvGrpSpPr>
            <p:cNvPr id="449" name="Group 448">
              <a:extLst>
                <a:ext uri="{FF2B5EF4-FFF2-40B4-BE49-F238E27FC236}">
                  <a16:creationId xmlns:a16="http://schemas.microsoft.com/office/drawing/2014/main" id="{4B1489EB-5157-0144-9146-BC974C0291A1}"/>
                </a:ext>
              </a:extLst>
            </p:cNvPr>
            <p:cNvGrpSpPr/>
            <p:nvPr/>
          </p:nvGrpSpPr>
          <p:grpSpPr>
            <a:xfrm>
              <a:off x="524032" y="2499178"/>
              <a:ext cx="1672785" cy="1202946"/>
              <a:chOff x="524032" y="2499178"/>
              <a:chExt cx="1672785" cy="1202946"/>
            </a:xfrm>
          </p:grpSpPr>
          <p:pic>
            <p:nvPicPr>
              <p:cNvPr id="152" name="Picture 151" descr="Mouse.png">
                <a:extLst>
                  <a:ext uri="{FF2B5EF4-FFF2-40B4-BE49-F238E27FC236}">
                    <a16:creationId xmlns:a16="http://schemas.microsoft.com/office/drawing/2014/main" id="{7F8A5387-574F-384A-B134-ECFA821FE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55411" y="3038308"/>
                <a:ext cx="291242" cy="369547"/>
              </a:xfrm>
              <a:prstGeom prst="rect">
                <a:avLst/>
              </a:prstGeom>
              <a:effectLst>
                <a:glow rad="38100">
                  <a:schemeClr val="bg1">
                    <a:alpha val="40000"/>
                  </a:schemeClr>
                </a:glow>
              </a:effectLst>
            </p:spPr>
          </p:pic>
          <p:pic>
            <p:nvPicPr>
              <p:cNvPr id="153" name="Picture 152" descr="Mouse.png">
                <a:extLst>
                  <a:ext uri="{FF2B5EF4-FFF2-40B4-BE49-F238E27FC236}">
                    <a16:creationId xmlns:a16="http://schemas.microsoft.com/office/drawing/2014/main" id="{990E5555-C366-8E46-B4E4-71E4CC97335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79121" y="2499178"/>
                <a:ext cx="980119" cy="1202946"/>
              </a:xfrm>
              <a:prstGeom prst="rect">
                <a:avLst/>
              </a:prstGeom>
              <a:effectLst>
                <a:glow rad="38100">
                  <a:schemeClr val="bg1">
                    <a:alpha val="40000"/>
                  </a:schemeClr>
                </a:glow>
              </a:effectLst>
            </p:spPr>
          </p:pic>
          <p:pic>
            <p:nvPicPr>
              <p:cNvPr id="154" name="Picture 153" descr="Mouse.png">
                <a:extLst>
                  <a:ext uri="{FF2B5EF4-FFF2-40B4-BE49-F238E27FC236}">
                    <a16:creationId xmlns:a16="http://schemas.microsoft.com/office/drawing/2014/main" id="{D20CB650-53AB-0F47-9C1A-D9F427E304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36332" y="3172855"/>
                <a:ext cx="238972" cy="304187"/>
              </a:xfrm>
              <a:prstGeom prst="rect">
                <a:avLst/>
              </a:prstGeom>
              <a:effectLst>
                <a:glow rad="38100">
                  <a:schemeClr val="bg1">
                    <a:alpha val="40000"/>
                  </a:schemeClr>
                </a:glow>
              </a:effectLst>
            </p:spPr>
          </p:pic>
          <p:pic>
            <p:nvPicPr>
              <p:cNvPr id="155" name="Picture 154" descr="Mouse.png">
                <a:extLst>
                  <a:ext uri="{FF2B5EF4-FFF2-40B4-BE49-F238E27FC236}">
                    <a16:creationId xmlns:a16="http://schemas.microsoft.com/office/drawing/2014/main" id="{30D6F386-728D-AC43-BAB5-45358A56EEEA}"/>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75304" y="3193797"/>
                <a:ext cx="251493" cy="320125"/>
              </a:xfrm>
              <a:prstGeom prst="rect">
                <a:avLst/>
              </a:prstGeom>
              <a:effectLst>
                <a:glow rad="38100">
                  <a:schemeClr val="bg1">
                    <a:alpha val="40000"/>
                  </a:schemeClr>
                </a:glow>
              </a:effectLst>
            </p:spPr>
          </p:pic>
          <p:pic>
            <p:nvPicPr>
              <p:cNvPr id="156" name="Picture 155" descr="Mouse.png">
                <a:extLst>
                  <a:ext uri="{FF2B5EF4-FFF2-40B4-BE49-F238E27FC236}">
                    <a16:creationId xmlns:a16="http://schemas.microsoft.com/office/drawing/2014/main" id="{6F4E36E0-8713-C048-8D42-99805CF3AE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24032" y="3100651"/>
                <a:ext cx="290319" cy="369547"/>
              </a:xfrm>
              <a:prstGeom prst="rect">
                <a:avLst/>
              </a:prstGeom>
              <a:effectLst>
                <a:glow rad="38100">
                  <a:schemeClr val="bg1">
                    <a:alpha val="40000"/>
                  </a:schemeClr>
                </a:glow>
              </a:effectLst>
            </p:spPr>
          </p:pic>
          <p:pic>
            <p:nvPicPr>
              <p:cNvPr id="157" name="Picture 156" descr="Mouse.png">
                <a:extLst>
                  <a:ext uri="{FF2B5EF4-FFF2-40B4-BE49-F238E27FC236}">
                    <a16:creationId xmlns:a16="http://schemas.microsoft.com/office/drawing/2014/main" id="{7E208952-73EA-914E-B750-49A935A950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20939" y="2955401"/>
                <a:ext cx="291242" cy="369547"/>
              </a:xfrm>
              <a:prstGeom prst="rect">
                <a:avLst/>
              </a:prstGeom>
              <a:effectLst>
                <a:glow rad="38100">
                  <a:schemeClr val="bg1">
                    <a:alpha val="40000"/>
                  </a:schemeClr>
                </a:glow>
              </a:effectLst>
            </p:spPr>
          </p:pic>
          <p:pic>
            <p:nvPicPr>
              <p:cNvPr id="158" name="Picture 157" descr="Mouse.png">
                <a:extLst>
                  <a:ext uri="{FF2B5EF4-FFF2-40B4-BE49-F238E27FC236}">
                    <a16:creationId xmlns:a16="http://schemas.microsoft.com/office/drawing/2014/main" id="{6E38D5BB-CEF4-AC4F-8F73-D5CBE0785A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05575" y="3011242"/>
                <a:ext cx="291242" cy="369547"/>
              </a:xfrm>
              <a:prstGeom prst="rect">
                <a:avLst/>
              </a:prstGeom>
              <a:effectLst>
                <a:glow rad="38100">
                  <a:schemeClr val="bg1">
                    <a:alpha val="40000"/>
                  </a:schemeClr>
                </a:glow>
              </a:effectLst>
            </p:spPr>
          </p:pic>
        </p:grpSp>
        <p:grpSp>
          <p:nvGrpSpPr>
            <p:cNvPr id="448" name="Group 447">
              <a:extLst>
                <a:ext uri="{FF2B5EF4-FFF2-40B4-BE49-F238E27FC236}">
                  <a16:creationId xmlns:a16="http://schemas.microsoft.com/office/drawing/2014/main" id="{37590AC7-6845-2A4A-AC3B-B2B31A0772D6}"/>
                </a:ext>
              </a:extLst>
            </p:cNvPr>
            <p:cNvGrpSpPr/>
            <p:nvPr/>
          </p:nvGrpSpPr>
          <p:grpSpPr>
            <a:xfrm>
              <a:off x="1326834" y="3134733"/>
              <a:ext cx="1672785" cy="1202946"/>
              <a:chOff x="1326834" y="3134733"/>
              <a:chExt cx="1672785" cy="1202946"/>
            </a:xfrm>
          </p:grpSpPr>
          <p:pic>
            <p:nvPicPr>
              <p:cNvPr id="160" name="Picture 159" descr="Mouse.png">
                <a:extLst>
                  <a:ext uri="{FF2B5EF4-FFF2-40B4-BE49-F238E27FC236}">
                    <a16:creationId xmlns:a16="http://schemas.microsoft.com/office/drawing/2014/main" id="{362BDD7A-4919-C542-A62A-9F9AA50352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58213" y="3673863"/>
                <a:ext cx="291242" cy="369547"/>
              </a:xfrm>
              <a:prstGeom prst="rect">
                <a:avLst/>
              </a:prstGeom>
              <a:effectLst>
                <a:glow rad="38100">
                  <a:schemeClr val="bg1">
                    <a:alpha val="40000"/>
                  </a:schemeClr>
                </a:glow>
              </a:effectLst>
            </p:spPr>
          </p:pic>
          <p:pic>
            <p:nvPicPr>
              <p:cNvPr id="161" name="Picture 160" descr="Mouse.png">
                <a:extLst>
                  <a:ext uri="{FF2B5EF4-FFF2-40B4-BE49-F238E27FC236}">
                    <a16:creationId xmlns:a16="http://schemas.microsoft.com/office/drawing/2014/main" id="{C2AF8EF1-3BFB-5B41-B8C6-B03AF75B36F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81923" y="3134733"/>
                <a:ext cx="980119" cy="1202946"/>
              </a:xfrm>
              <a:prstGeom prst="rect">
                <a:avLst/>
              </a:prstGeom>
              <a:effectLst>
                <a:glow rad="38100">
                  <a:schemeClr val="bg1">
                    <a:alpha val="40000"/>
                  </a:schemeClr>
                </a:glow>
              </a:effectLst>
            </p:spPr>
          </p:pic>
          <p:pic>
            <p:nvPicPr>
              <p:cNvPr id="162" name="Picture 161" descr="Mouse.png">
                <a:extLst>
                  <a:ext uri="{FF2B5EF4-FFF2-40B4-BE49-F238E27FC236}">
                    <a16:creationId xmlns:a16="http://schemas.microsoft.com/office/drawing/2014/main" id="{EF22110C-5374-C44A-8913-A80D174617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39134" y="3808410"/>
                <a:ext cx="238972" cy="304187"/>
              </a:xfrm>
              <a:prstGeom prst="rect">
                <a:avLst/>
              </a:prstGeom>
              <a:effectLst>
                <a:glow rad="38100">
                  <a:schemeClr val="bg1">
                    <a:alpha val="40000"/>
                  </a:schemeClr>
                </a:glow>
              </a:effectLst>
            </p:spPr>
          </p:pic>
          <p:pic>
            <p:nvPicPr>
              <p:cNvPr id="163" name="Picture 162" descr="Mouse.png">
                <a:extLst>
                  <a:ext uri="{FF2B5EF4-FFF2-40B4-BE49-F238E27FC236}">
                    <a16:creationId xmlns:a16="http://schemas.microsoft.com/office/drawing/2014/main" id="{7492DCCB-15DC-7A40-804C-DC8FDE50748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78106" y="3829352"/>
                <a:ext cx="251493" cy="320125"/>
              </a:xfrm>
              <a:prstGeom prst="rect">
                <a:avLst/>
              </a:prstGeom>
              <a:effectLst>
                <a:glow rad="38100">
                  <a:schemeClr val="bg1">
                    <a:alpha val="40000"/>
                  </a:schemeClr>
                </a:glow>
              </a:effectLst>
            </p:spPr>
          </p:pic>
          <p:pic>
            <p:nvPicPr>
              <p:cNvPr id="164" name="Picture 163" descr="Mouse.png">
                <a:extLst>
                  <a:ext uri="{FF2B5EF4-FFF2-40B4-BE49-F238E27FC236}">
                    <a16:creationId xmlns:a16="http://schemas.microsoft.com/office/drawing/2014/main" id="{44A3F512-A15F-7243-BE3E-FD26839738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26834" y="3736206"/>
                <a:ext cx="290319" cy="369547"/>
              </a:xfrm>
              <a:prstGeom prst="rect">
                <a:avLst/>
              </a:prstGeom>
              <a:effectLst>
                <a:glow rad="38100">
                  <a:schemeClr val="bg1">
                    <a:alpha val="40000"/>
                  </a:schemeClr>
                </a:glow>
              </a:effectLst>
            </p:spPr>
          </p:pic>
          <p:pic>
            <p:nvPicPr>
              <p:cNvPr id="165" name="Picture 164" descr="Mouse.png">
                <a:extLst>
                  <a:ext uri="{FF2B5EF4-FFF2-40B4-BE49-F238E27FC236}">
                    <a16:creationId xmlns:a16="http://schemas.microsoft.com/office/drawing/2014/main" id="{CDD2F52A-C544-C34F-ADFB-ACC1A5AF76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23741" y="3590956"/>
                <a:ext cx="291242" cy="369547"/>
              </a:xfrm>
              <a:prstGeom prst="rect">
                <a:avLst/>
              </a:prstGeom>
              <a:effectLst>
                <a:glow rad="38100">
                  <a:schemeClr val="bg1">
                    <a:alpha val="40000"/>
                  </a:schemeClr>
                </a:glow>
              </a:effectLst>
            </p:spPr>
          </p:pic>
          <p:pic>
            <p:nvPicPr>
              <p:cNvPr id="166" name="Picture 165" descr="Mouse.png">
                <a:extLst>
                  <a:ext uri="{FF2B5EF4-FFF2-40B4-BE49-F238E27FC236}">
                    <a16:creationId xmlns:a16="http://schemas.microsoft.com/office/drawing/2014/main" id="{D9AD0E7B-42DE-CF46-BF00-08D40340B5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08377" y="3646797"/>
                <a:ext cx="291242" cy="369547"/>
              </a:xfrm>
              <a:prstGeom prst="rect">
                <a:avLst/>
              </a:prstGeom>
              <a:effectLst>
                <a:glow rad="38100">
                  <a:schemeClr val="bg1">
                    <a:alpha val="40000"/>
                  </a:schemeClr>
                </a:glow>
              </a:effectLst>
            </p:spPr>
          </p:pic>
        </p:grpSp>
        <p:grpSp>
          <p:nvGrpSpPr>
            <p:cNvPr id="45" name="Group 44">
              <a:extLst>
                <a:ext uri="{FF2B5EF4-FFF2-40B4-BE49-F238E27FC236}">
                  <a16:creationId xmlns:a16="http://schemas.microsoft.com/office/drawing/2014/main" id="{B7AF09DD-4F54-1C4C-B15F-887D8D2BF0CE}"/>
                </a:ext>
              </a:extLst>
            </p:cNvPr>
            <p:cNvGrpSpPr/>
            <p:nvPr/>
          </p:nvGrpSpPr>
          <p:grpSpPr>
            <a:xfrm>
              <a:off x="2065215" y="2527531"/>
              <a:ext cx="1672785" cy="1202946"/>
              <a:chOff x="2065215" y="2527531"/>
              <a:chExt cx="1672785" cy="1202946"/>
            </a:xfrm>
          </p:grpSpPr>
          <p:pic>
            <p:nvPicPr>
              <p:cNvPr id="168" name="Picture 167" descr="Mouse.png">
                <a:extLst>
                  <a:ext uri="{FF2B5EF4-FFF2-40B4-BE49-F238E27FC236}">
                    <a16:creationId xmlns:a16="http://schemas.microsoft.com/office/drawing/2014/main" id="{3B9FC42C-CE61-E947-B612-4027178667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96594" y="3066661"/>
                <a:ext cx="291242" cy="369547"/>
              </a:xfrm>
              <a:prstGeom prst="rect">
                <a:avLst/>
              </a:prstGeom>
              <a:effectLst>
                <a:glow rad="38100">
                  <a:schemeClr val="bg1">
                    <a:alpha val="40000"/>
                  </a:schemeClr>
                </a:glow>
              </a:effectLst>
            </p:spPr>
          </p:pic>
          <p:pic>
            <p:nvPicPr>
              <p:cNvPr id="169" name="Picture 168" descr="Mouse.png">
                <a:extLst>
                  <a:ext uri="{FF2B5EF4-FFF2-40B4-BE49-F238E27FC236}">
                    <a16:creationId xmlns:a16="http://schemas.microsoft.com/office/drawing/2014/main" id="{DD5EF50B-1CF9-0145-84BE-FAC8406306E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20304" y="2527531"/>
                <a:ext cx="980119" cy="1202946"/>
              </a:xfrm>
              <a:prstGeom prst="rect">
                <a:avLst/>
              </a:prstGeom>
              <a:effectLst>
                <a:glow rad="38100">
                  <a:schemeClr val="bg1">
                    <a:alpha val="40000"/>
                  </a:schemeClr>
                </a:glow>
              </a:effectLst>
            </p:spPr>
          </p:pic>
          <p:pic>
            <p:nvPicPr>
              <p:cNvPr id="170" name="Picture 169" descr="Mouse.png">
                <a:extLst>
                  <a:ext uri="{FF2B5EF4-FFF2-40B4-BE49-F238E27FC236}">
                    <a16:creationId xmlns:a16="http://schemas.microsoft.com/office/drawing/2014/main" id="{F567D96C-B2EF-3F42-97E4-5A0A02509E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77515" y="3201208"/>
                <a:ext cx="238972" cy="304187"/>
              </a:xfrm>
              <a:prstGeom prst="rect">
                <a:avLst/>
              </a:prstGeom>
              <a:effectLst>
                <a:glow rad="38100">
                  <a:schemeClr val="bg1">
                    <a:alpha val="40000"/>
                  </a:schemeClr>
                </a:glow>
              </a:effectLst>
            </p:spPr>
          </p:pic>
          <p:pic>
            <p:nvPicPr>
              <p:cNvPr id="171" name="Picture 170" descr="Mouse.png">
                <a:extLst>
                  <a:ext uri="{FF2B5EF4-FFF2-40B4-BE49-F238E27FC236}">
                    <a16:creationId xmlns:a16="http://schemas.microsoft.com/office/drawing/2014/main" id="{06011852-D13A-DE4D-898E-6017B21B187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16487" y="3222150"/>
                <a:ext cx="251493" cy="320125"/>
              </a:xfrm>
              <a:prstGeom prst="rect">
                <a:avLst/>
              </a:prstGeom>
              <a:effectLst>
                <a:glow rad="38100">
                  <a:schemeClr val="bg1">
                    <a:alpha val="40000"/>
                  </a:schemeClr>
                </a:glow>
              </a:effectLst>
            </p:spPr>
          </p:pic>
          <p:pic>
            <p:nvPicPr>
              <p:cNvPr id="172" name="Picture 171" descr="Mouse.png">
                <a:extLst>
                  <a:ext uri="{FF2B5EF4-FFF2-40B4-BE49-F238E27FC236}">
                    <a16:creationId xmlns:a16="http://schemas.microsoft.com/office/drawing/2014/main" id="{FA380897-11B2-FC43-8730-61728F1AB8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65215" y="3129004"/>
                <a:ext cx="290319" cy="369547"/>
              </a:xfrm>
              <a:prstGeom prst="rect">
                <a:avLst/>
              </a:prstGeom>
              <a:effectLst>
                <a:glow rad="38100">
                  <a:schemeClr val="bg1">
                    <a:alpha val="40000"/>
                  </a:schemeClr>
                </a:glow>
              </a:effectLst>
            </p:spPr>
          </p:pic>
          <p:pic>
            <p:nvPicPr>
              <p:cNvPr id="173" name="Picture 172" descr="Mouse.png">
                <a:extLst>
                  <a:ext uri="{FF2B5EF4-FFF2-40B4-BE49-F238E27FC236}">
                    <a16:creationId xmlns:a16="http://schemas.microsoft.com/office/drawing/2014/main" id="{A3E63558-0831-AE43-9C9C-A73AA0BC58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62122" y="2983754"/>
                <a:ext cx="291242" cy="369547"/>
              </a:xfrm>
              <a:prstGeom prst="rect">
                <a:avLst/>
              </a:prstGeom>
              <a:effectLst>
                <a:glow rad="38100">
                  <a:schemeClr val="bg1">
                    <a:alpha val="40000"/>
                  </a:schemeClr>
                </a:glow>
              </a:effectLst>
            </p:spPr>
          </p:pic>
          <p:pic>
            <p:nvPicPr>
              <p:cNvPr id="174" name="Picture 173" descr="Mouse.png">
                <a:extLst>
                  <a:ext uri="{FF2B5EF4-FFF2-40B4-BE49-F238E27FC236}">
                    <a16:creationId xmlns:a16="http://schemas.microsoft.com/office/drawing/2014/main" id="{3CD35119-B900-FB44-88AA-D293F29313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46758" y="3039595"/>
                <a:ext cx="291242" cy="369547"/>
              </a:xfrm>
              <a:prstGeom prst="rect">
                <a:avLst/>
              </a:prstGeom>
              <a:effectLst>
                <a:glow rad="38100">
                  <a:schemeClr val="bg1">
                    <a:alpha val="40000"/>
                  </a:schemeClr>
                </a:glow>
              </a:effectLst>
            </p:spPr>
          </p:pic>
        </p:grpSp>
        <p:grpSp>
          <p:nvGrpSpPr>
            <p:cNvPr id="44" name="Group 43">
              <a:extLst>
                <a:ext uri="{FF2B5EF4-FFF2-40B4-BE49-F238E27FC236}">
                  <a16:creationId xmlns:a16="http://schemas.microsoft.com/office/drawing/2014/main" id="{78C0AA29-C30E-9445-94B2-23805019B334}"/>
                </a:ext>
              </a:extLst>
            </p:cNvPr>
            <p:cNvGrpSpPr/>
            <p:nvPr/>
          </p:nvGrpSpPr>
          <p:grpSpPr>
            <a:xfrm>
              <a:off x="600800" y="2971800"/>
              <a:ext cx="1672785" cy="1202946"/>
              <a:chOff x="600800" y="2971800"/>
              <a:chExt cx="1672785" cy="1202946"/>
            </a:xfrm>
          </p:grpSpPr>
          <p:pic>
            <p:nvPicPr>
              <p:cNvPr id="176" name="Picture 175" descr="Mouse.png">
                <a:extLst>
                  <a:ext uri="{FF2B5EF4-FFF2-40B4-BE49-F238E27FC236}">
                    <a16:creationId xmlns:a16="http://schemas.microsoft.com/office/drawing/2014/main" id="{7C37506C-E236-1A4B-93DF-9DE78F5575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32179" y="3510930"/>
                <a:ext cx="291242" cy="369547"/>
              </a:xfrm>
              <a:prstGeom prst="rect">
                <a:avLst/>
              </a:prstGeom>
              <a:effectLst>
                <a:glow rad="38100">
                  <a:schemeClr val="bg1">
                    <a:alpha val="40000"/>
                  </a:schemeClr>
                </a:glow>
              </a:effectLst>
            </p:spPr>
          </p:pic>
          <p:pic>
            <p:nvPicPr>
              <p:cNvPr id="177" name="Picture 176" descr="Mouse.png">
                <a:extLst>
                  <a:ext uri="{FF2B5EF4-FFF2-40B4-BE49-F238E27FC236}">
                    <a16:creationId xmlns:a16="http://schemas.microsoft.com/office/drawing/2014/main" id="{10951686-7AB9-084F-BCE9-5410860B5D3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55889" y="2971800"/>
                <a:ext cx="980119" cy="1202946"/>
              </a:xfrm>
              <a:prstGeom prst="rect">
                <a:avLst/>
              </a:prstGeom>
              <a:effectLst>
                <a:glow rad="38100">
                  <a:schemeClr val="bg1">
                    <a:alpha val="40000"/>
                  </a:schemeClr>
                </a:glow>
              </a:effectLst>
            </p:spPr>
          </p:pic>
          <p:pic>
            <p:nvPicPr>
              <p:cNvPr id="178" name="Picture 177" descr="Mouse.png">
                <a:extLst>
                  <a:ext uri="{FF2B5EF4-FFF2-40B4-BE49-F238E27FC236}">
                    <a16:creationId xmlns:a16="http://schemas.microsoft.com/office/drawing/2014/main" id="{BE340B49-7815-5B4B-80EF-627CD1307C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13100" y="3645477"/>
                <a:ext cx="238972" cy="304187"/>
              </a:xfrm>
              <a:prstGeom prst="rect">
                <a:avLst/>
              </a:prstGeom>
              <a:effectLst>
                <a:glow rad="38100">
                  <a:schemeClr val="bg1">
                    <a:alpha val="40000"/>
                  </a:schemeClr>
                </a:glow>
              </a:effectLst>
            </p:spPr>
          </p:pic>
          <p:pic>
            <p:nvPicPr>
              <p:cNvPr id="179" name="Picture 178" descr="Mouse.png">
                <a:extLst>
                  <a:ext uri="{FF2B5EF4-FFF2-40B4-BE49-F238E27FC236}">
                    <a16:creationId xmlns:a16="http://schemas.microsoft.com/office/drawing/2014/main" id="{42033CB7-0F7D-FD48-BBB5-AB34D9AD6C7A}"/>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52072" y="3666419"/>
                <a:ext cx="251493" cy="320125"/>
              </a:xfrm>
              <a:prstGeom prst="rect">
                <a:avLst/>
              </a:prstGeom>
              <a:effectLst>
                <a:glow rad="38100">
                  <a:schemeClr val="bg1">
                    <a:alpha val="40000"/>
                  </a:schemeClr>
                </a:glow>
              </a:effectLst>
            </p:spPr>
          </p:pic>
          <p:pic>
            <p:nvPicPr>
              <p:cNvPr id="180" name="Picture 179" descr="Mouse.png">
                <a:extLst>
                  <a:ext uri="{FF2B5EF4-FFF2-40B4-BE49-F238E27FC236}">
                    <a16:creationId xmlns:a16="http://schemas.microsoft.com/office/drawing/2014/main" id="{944E10E6-AA40-A64D-9975-1F5C3F90C4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0800" y="3573273"/>
                <a:ext cx="290319" cy="369547"/>
              </a:xfrm>
              <a:prstGeom prst="rect">
                <a:avLst/>
              </a:prstGeom>
              <a:effectLst>
                <a:glow rad="38100">
                  <a:schemeClr val="bg1">
                    <a:alpha val="40000"/>
                  </a:schemeClr>
                </a:glow>
              </a:effectLst>
            </p:spPr>
          </p:pic>
          <p:pic>
            <p:nvPicPr>
              <p:cNvPr id="181" name="Picture 180" descr="Mouse.png">
                <a:extLst>
                  <a:ext uri="{FF2B5EF4-FFF2-40B4-BE49-F238E27FC236}">
                    <a16:creationId xmlns:a16="http://schemas.microsoft.com/office/drawing/2014/main" id="{E3A46BE9-0529-AC42-BB78-2CDFC45CFC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97707" y="3428023"/>
                <a:ext cx="291242" cy="369547"/>
              </a:xfrm>
              <a:prstGeom prst="rect">
                <a:avLst/>
              </a:prstGeom>
              <a:effectLst>
                <a:glow rad="38100">
                  <a:schemeClr val="bg1">
                    <a:alpha val="40000"/>
                  </a:schemeClr>
                </a:glow>
              </a:effectLst>
            </p:spPr>
          </p:pic>
          <p:pic>
            <p:nvPicPr>
              <p:cNvPr id="182" name="Picture 181" descr="Mouse.png">
                <a:extLst>
                  <a:ext uri="{FF2B5EF4-FFF2-40B4-BE49-F238E27FC236}">
                    <a16:creationId xmlns:a16="http://schemas.microsoft.com/office/drawing/2014/main" id="{3D4CD781-ACDB-074A-82A8-E1F84917D3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82343" y="3483864"/>
                <a:ext cx="291242" cy="369547"/>
              </a:xfrm>
              <a:prstGeom prst="rect">
                <a:avLst/>
              </a:prstGeom>
              <a:effectLst>
                <a:glow rad="38100">
                  <a:schemeClr val="bg1">
                    <a:alpha val="40000"/>
                  </a:schemeClr>
                </a:glow>
              </a:effectLst>
            </p:spPr>
          </p:pic>
        </p:grpSp>
        <p:grpSp>
          <p:nvGrpSpPr>
            <p:cNvPr id="43" name="Group 42">
              <a:extLst>
                <a:ext uri="{FF2B5EF4-FFF2-40B4-BE49-F238E27FC236}">
                  <a16:creationId xmlns:a16="http://schemas.microsoft.com/office/drawing/2014/main" id="{051CDFBB-EB02-1447-89A6-1801DF957059}"/>
                </a:ext>
              </a:extLst>
            </p:cNvPr>
            <p:cNvGrpSpPr/>
            <p:nvPr/>
          </p:nvGrpSpPr>
          <p:grpSpPr>
            <a:xfrm>
              <a:off x="-228600" y="2797365"/>
              <a:ext cx="1672785" cy="1202946"/>
              <a:chOff x="-228600" y="2797365"/>
              <a:chExt cx="1672785" cy="1202946"/>
            </a:xfrm>
          </p:grpSpPr>
          <p:pic>
            <p:nvPicPr>
              <p:cNvPr id="184" name="Picture 183" descr="Mouse.png">
                <a:extLst>
                  <a:ext uri="{FF2B5EF4-FFF2-40B4-BE49-F238E27FC236}">
                    <a16:creationId xmlns:a16="http://schemas.microsoft.com/office/drawing/2014/main" id="{A3C6B2D3-6546-7544-8A22-04D6270642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79" y="3336495"/>
                <a:ext cx="291242" cy="369547"/>
              </a:xfrm>
              <a:prstGeom prst="rect">
                <a:avLst/>
              </a:prstGeom>
              <a:effectLst>
                <a:glow rad="38100">
                  <a:schemeClr val="bg1">
                    <a:alpha val="40000"/>
                  </a:schemeClr>
                </a:glow>
              </a:effectLst>
            </p:spPr>
          </p:pic>
          <p:pic>
            <p:nvPicPr>
              <p:cNvPr id="185" name="Picture 184" descr="Mouse.png">
                <a:extLst>
                  <a:ext uri="{FF2B5EF4-FFF2-40B4-BE49-F238E27FC236}">
                    <a16:creationId xmlns:a16="http://schemas.microsoft.com/office/drawing/2014/main" id="{24E333BB-B5DD-3145-AEAE-181A4715D85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6489" y="2797365"/>
                <a:ext cx="980119" cy="1202946"/>
              </a:xfrm>
              <a:prstGeom prst="rect">
                <a:avLst/>
              </a:prstGeom>
              <a:effectLst>
                <a:glow rad="38100">
                  <a:schemeClr val="bg1">
                    <a:alpha val="40000"/>
                  </a:schemeClr>
                </a:glow>
              </a:effectLst>
            </p:spPr>
          </p:pic>
          <p:pic>
            <p:nvPicPr>
              <p:cNvPr id="186" name="Picture 185" descr="Mouse.png">
                <a:extLst>
                  <a:ext uri="{FF2B5EF4-FFF2-40B4-BE49-F238E27FC236}">
                    <a16:creationId xmlns:a16="http://schemas.microsoft.com/office/drawing/2014/main" id="{BE9FADED-C5A2-EC49-B180-F24A9AA5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3700" y="3471042"/>
                <a:ext cx="238972" cy="304187"/>
              </a:xfrm>
              <a:prstGeom prst="rect">
                <a:avLst/>
              </a:prstGeom>
              <a:effectLst>
                <a:glow rad="38100">
                  <a:schemeClr val="bg1">
                    <a:alpha val="40000"/>
                  </a:schemeClr>
                </a:glow>
              </a:effectLst>
            </p:spPr>
          </p:pic>
          <p:pic>
            <p:nvPicPr>
              <p:cNvPr id="187" name="Picture 186" descr="Mouse.png">
                <a:extLst>
                  <a:ext uri="{FF2B5EF4-FFF2-40B4-BE49-F238E27FC236}">
                    <a16:creationId xmlns:a16="http://schemas.microsoft.com/office/drawing/2014/main" id="{97E085DF-CD28-0642-811E-6FE69EB20DE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2672" y="3491984"/>
                <a:ext cx="251493" cy="320125"/>
              </a:xfrm>
              <a:prstGeom prst="rect">
                <a:avLst/>
              </a:prstGeom>
              <a:effectLst>
                <a:glow rad="38100">
                  <a:schemeClr val="bg1">
                    <a:alpha val="40000"/>
                  </a:schemeClr>
                </a:glow>
              </a:effectLst>
            </p:spPr>
          </p:pic>
          <p:pic>
            <p:nvPicPr>
              <p:cNvPr id="188" name="Picture 187" descr="Mouse.png">
                <a:extLst>
                  <a:ext uri="{FF2B5EF4-FFF2-40B4-BE49-F238E27FC236}">
                    <a16:creationId xmlns:a16="http://schemas.microsoft.com/office/drawing/2014/main" id="{182EB593-E606-2E4D-BDA3-E5C8CB256F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8600" y="3398838"/>
                <a:ext cx="290319" cy="369547"/>
              </a:xfrm>
              <a:prstGeom prst="rect">
                <a:avLst/>
              </a:prstGeom>
              <a:effectLst>
                <a:glow rad="38100">
                  <a:schemeClr val="bg1">
                    <a:alpha val="40000"/>
                  </a:schemeClr>
                </a:glow>
              </a:effectLst>
            </p:spPr>
          </p:pic>
          <p:pic>
            <p:nvPicPr>
              <p:cNvPr id="189" name="Picture 188" descr="Mouse.png">
                <a:extLst>
                  <a:ext uri="{FF2B5EF4-FFF2-40B4-BE49-F238E27FC236}">
                    <a16:creationId xmlns:a16="http://schemas.microsoft.com/office/drawing/2014/main" id="{0721C32E-2900-0B4C-932B-115CB5B0AF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68307" y="3253588"/>
                <a:ext cx="291242" cy="369547"/>
              </a:xfrm>
              <a:prstGeom prst="rect">
                <a:avLst/>
              </a:prstGeom>
              <a:effectLst>
                <a:glow rad="38100">
                  <a:schemeClr val="bg1">
                    <a:alpha val="40000"/>
                  </a:schemeClr>
                </a:glow>
              </a:effectLst>
            </p:spPr>
          </p:pic>
          <p:pic>
            <p:nvPicPr>
              <p:cNvPr id="190" name="Picture 189" descr="Mouse.png">
                <a:extLst>
                  <a:ext uri="{FF2B5EF4-FFF2-40B4-BE49-F238E27FC236}">
                    <a16:creationId xmlns:a16="http://schemas.microsoft.com/office/drawing/2014/main" id="{4CACB377-4089-4449-A059-AE7B5B5DBC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52943" y="3309429"/>
                <a:ext cx="291242" cy="369547"/>
              </a:xfrm>
              <a:prstGeom prst="rect">
                <a:avLst/>
              </a:prstGeom>
              <a:effectLst>
                <a:glow rad="38100">
                  <a:schemeClr val="bg1">
                    <a:alpha val="40000"/>
                  </a:schemeClr>
                </a:glow>
              </a:effectLst>
            </p:spPr>
          </p:pic>
        </p:grpSp>
        <p:grpSp>
          <p:nvGrpSpPr>
            <p:cNvPr id="41" name="Group 40">
              <a:extLst>
                <a:ext uri="{FF2B5EF4-FFF2-40B4-BE49-F238E27FC236}">
                  <a16:creationId xmlns:a16="http://schemas.microsoft.com/office/drawing/2014/main" id="{1EBE2580-F6AB-6544-A418-2987F67E7786}"/>
                </a:ext>
              </a:extLst>
            </p:cNvPr>
            <p:cNvGrpSpPr/>
            <p:nvPr/>
          </p:nvGrpSpPr>
          <p:grpSpPr>
            <a:xfrm>
              <a:off x="2365815" y="3124200"/>
              <a:ext cx="1672785" cy="1202946"/>
              <a:chOff x="2365815" y="3124200"/>
              <a:chExt cx="1672785" cy="1202946"/>
            </a:xfrm>
          </p:grpSpPr>
          <p:pic>
            <p:nvPicPr>
              <p:cNvPr id="200" name="Picture 199" descr="Mouse.png">
                <a:extLst>
                  <a:ext uri="{FF2B5EF4-FFF2-40B4-BE49-F238E27FC236}">
                    <a16:creationId xmlns:a16="http://schemas.microsoft.com/office/drawing/2014/main" id="{F616F016-D8DB-4C46-AE3C-DE08C7FCD6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597194" y="3663330"/>
                <a:ext cx="291242" cy="369547"/>
              </a:xfrm>
              <a:prstGeom prst="rect">
                <a:avLst/>
              </a:prstGeom>
              <a:effectLst>
                <a:glow rad="38100">
                  <a:schemeClr val="bg1">
                    <a:alpha val="40000"/>
                  </a:schemeClr>
                </a:glow>
              </a:effectLst>
            </p:spPr>
          </p:pic>
          <p:pic>
            <p:nvPicPr>
              <p:cNvPr id="201" name="Picture 200" descr="Mouse.png">
                <a:extLst>
                  <a:ext uri="{FF2B5EF4-FFF2-40B4-BE49-F238E27FC236}">
                    <a16:creationId xmlns:a16="http://schemas.microsoft.com/office/drawing/2014/main" id="{7FDA8958-5441-1941-A873-59250E65AF5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20904" y="3124200"/>
                <a:ext cx="980119" cy="1202946"/>
              </a:xfrm>
              <a:prstGeom prst="rect">
                <a:avLst/>
              </a:prstGeom>
              <a:effectLst>
                <a:glow rad="38100">
                  <a:schemeClr val="bg1">
                    <a:alpha val="40000"/>
                  </a:schemeClr>
                </a:glow>
              </a:effectLst>
            </p:spPr>
          </p:pic>
          <p:pic>
            <p:nvPicPr>
              <p:cNvPr id="202" name="Picture 201" descr="Mouse.png">
                <a:extLst>
                  <a:ext uri="{FF2B5EF4-FFF2-40B4-BE49-F238E27FC236}">
                    <a16:creationId xmlns:a16="http://schemas.microsoft.com/office/drawing/2014/main" id="{1CD4ACD3-91AC-3B48-B31D-56BBA9FA00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78115" y="3797877"/>
                <a:ext cx="238972" cy="304187"/>
              </a:xfrm>
              <a:prstGeom prst="rect">
                <a:avLst/>
              </a:prstGeom>
              <a:effectLst>
                <a:glow rad="38100">
                  <a:schemeClr val="bg1">
                    <a:alpha val="40000"/>
                  </a:schemeClr>
                </a:glow>
              </a:effectLst>
            </p:spPr>
          </p:pic>
          <p:pic>
            <p:nvPicPr>
              <p:cNvPr id="203" name="Picture 202" descr="Mouse.png">
                <a:extLst>
                  <a:ext uri="{FF2B5EF4-FFF2-40B4-BE49-F238E27FC236}">
                    <a16:creationId xmlns:a16="http://schemas.microsoft.com/office/drawing/2014/main" id="{E0F9F9A6-114B-A741-98EE-2FE7A9FE2037}"/>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17087" y="3818819"/>
                <a:ext cx="251493" cy="320125"/>
              </a:xfrm>
              <a:prstGeom prst="rect">
                <a:avLst/>
              </a:prstGeom>
              <a:effectLst>
                <a:glow rad="38100">
                  <a:schemeClr val="bg1">
                    <a:alpha val="40000"/>
                  </a:schemeClr>
                </a:glow>
              </a:effectLst>
            </p:spPr>
          </p:pic>
          <p:pic>
            <p:nvPicPr>
              <p:cNvPr id="204" name="Picture 203" descr="Mouse.png">
                <a:extLst>
                  <a:ext uri="{FF2B5EF4-FFF2-40B4-BE49-F238E27FC236}">
                    <a16:creationId xmlns:a16="http://schemas.microsoft.com/office/drawing/2014/main" id="{41F71038-A900-BE42-9E5F-E8E081A659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65815" y="3725673"/>
                <a:ext cx="290319" cy="369547"/>
              </a:xfrm>
              <a:prstGeom prst="rect">
                <a:avLst/>
              </a:prstGeom>
              <a:effectLst>
                <a:glow rad="38100">
                  <a:schemeClr val="bg1">
                    <a:alpha val="40000"/>
                  </a:schemeClr>
                </a:glow>
              </a:effectLst>
            </p:spPr>
          </p:pic>
          <p:pic>
            <p:nvPicPr>
              <p:cNvPr id="205" name="Picture 204" descr="Mouse.png">
                <a:extLst>
                  <a:ext uri="{FF2B5EF4-FFF2-40B4-BE49-F238E27FC236}">
                    <a16:creationId xmlns:a16="http://schemas.microsoft.com/office/drawing/2014/main" id="{11A60D2D-2DA2-CC49-8A7B-6DE440DB67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62722" y="3580423"/>
                <a:ext cx="291242" cy="369547"/>
              </a:xfrm>
              <a:prstGeom prst="rect">
                <a:avLst/>
              </a:prstGeom>
              <a:effectLst>
                <a:glow rad="38100">
                  <a:schemeClr val="bg1">
                    <a:alpha val="40000"/>
                  </a:schemeClr>
                </a:glow>
              </a:effectLst>
            </p:spPr>
          </p:pic>
          <p:pic>
            <p:nvPicPr>
              <p:cNvPr id="206" name="Picture 205" descr="Mouse.png">
                <a:extLst>
                  <a:ext uri="{FF2B5EF4-FFF2-40B4-BE49-F238E27FC236}">
                    <a16:creationId xmlns:a16="http://schemas.microsoft.com/office/drawing/2014/main" id="{33EAD1A5-F27A-174A-8E05-D653BCE886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47358" y="3636264"/>
                <a:ext cx="291242" cy="369547"/>
              </a:xfrm>
              <a:prstGeom prst="rect">
                <a:avLst/>
              </a:prstGeom>
              <a:effectLst>
                <a:glow rad="38100">
                  <a:schemeClr val="bg1">
                    <a:alpha val="40000"/>
                  </a:schemeClr>
                </a:glow>
              </a:effectLst>
            </p:spPr>
          </p:pic>
        </p:grpSp>
        <p:grpSp>
          <p:nvGrpSpPr>
            <p:cNvPr id="40" name="Group 39">
              <a:extLst>
                <a:ext uri="{FF2B5EF4-FFF2-40B4-BE49-F238E27FC236}">
                  <a16:creationId xmlns:a16="http://schemas.microsoft.com/office/drawing/2014/main" id="{CBBAF8C1-9CAF-054B-92DF-FD1F594F02B5}"/>
                </a:ext>
              </a:extLst>
            </p:cNvPr>
            <p:cNvGrpSpPr/>
            <p:nvPr/>
          </p:nvGrpSpPr>
          <p:grpSpPr>
            <a:xfrm>
              <a:off x="3202207" y="2590800"/>
              <a:ext cx="1672785" cy="1202946"/>
              <a:chOff x="3202207" y="2590800"/>
              <a:chExt cx="1672785" cy="1202946"/>
            </a:xfrm>
          </p:grpSpPr>
          <p:pic>
            <p:nvPicPr>
              <p:cNvPr id="208" name="Picture 207" descr="Mouse.png">
                <a:extLst>
                  <a:ext uri="{FF2B5EF4-FFF2-40B4-BE49-F238E27FC236}">
                    <a16:creationId xmlns:a16="http://schemas.microsoft.com/office/drawing/2014/main" id="{F11FF3E2-CB02-5747-89A0-65CB8F6FCA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33586" y="3129930"/>
                <a:ext cx="291242" cy="369547"/>
              </a:xfrm>
              <a:prstGeom prst="rect">
                <a:avLst/>
              </a:prstGeom>
              <a:effectLst>
                <a:glow rad="38100">
                  <a:schemeClr val="bg1">
                    <a:alpha val="40000"/>
                  </a:schemeClr>
                </a:glow>
              </a:effectLst>
            </p:spPr>
          </p:pic>
          <p:pic>
            <p:nvPicPr>
              <p:cNvPr id="209" name="Picture 208" descr="Mouse.png">
                <a:extLst>
                  <a:ext uri="{FF2B5EF4-FFF2-40B4-BE49-F238E27FC236}">
                    <a16:creationId xmlns:a16="http://schemas.microsoft.com/office/drawing/2014/main" id="{615B3775-51BB-2744-BEC1-A277F1CE76C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57296" y="2590800"/>
                <a:ext cx="980119" cy="1202946"/>
              </a:xfrm>
              <a:prstGeom prst="rect">
                <a:avLst/>
              </a:prstGeom>
              <a:effectLst>
                <a:glow rad="38100">
                  <a:schemeClr val="bg1">
                    <a:alpha val="40000"/>
                  </a:schemeClr>
                </a:glow>
              </a:effectLst>
            </p:spPr>
          </p:pic>
          <p:pic>
            <p:nvPicPr>
              <p:cNvPr id="210" name="Picture 209" descr="Mouse.png">
                <a:extLst>
                  <a:ext uri="{FF2B5EF4-FFF2-40B4-BE49-F238E27FC236}">
                    <a16:creationId xmlns:a16="http://schemas.microsoft.com/office/drawing/2014/main" id="{FA9A92B6-3695-9945-B072-C048111B61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14507" y="3264477"/>
                <a:ext cx="238972" cy="304187"/>
              </a:xfrm>
              <a:prstGeom prst="rect">
                <a:avLst/>
              </a:prstGeom>
              <a:effectLst>
                <a:glow rad="38100">
                  <a:schemeClr val="bg1">
                    <a:alpha val="40000"/>
                  </a:schemeClr>
                </a:glow>
              </a:effectLst>
            </p:spPr>
          </p:pic>
          <p:pic>
            <p:nvPicPr>
              <p:cNvPr id="211" name="Picture 210" descr="Mouse.png">
                <a:extLst>
                  <a:ext uri="{FF2B5EF4-FFF2-40B4-BE49-F238E27FC236}">
                    <a16:creationId xmlns:a16="http://schemas.microsoft.com/office/drawing/2014/main" id="{CF9A680D-85D6-C344-8820-19C7493EF022}"/>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53479" y="3285419"/>
                <a:ext cx="251493" cy="320125"/>
              </a:xfrm>
              <a:prstGeom prst="rect">
                <a:avLst/>
              </a:prstGeom>
              <a:effectLst>
                <a:glow rad="38100">
                  <a:schemeClr val="bg1">
                    <a:alpha val="40000"/>
                  </a:schemeClr>
                </a:glow>
              </a:effectLst>
            </p:spPr>
          </p:pic>
          <p:pic>
            <p:nvPicPr>
              <p:cNvPr id="212" name="Picture 211" descr="Mouse.png">
                <a:extLst>
                  <a:ext uri="{FF2B5EF4-FFF2-40B4-BE49-F238E27FC236}">
                    <a16:creationId xmlns:a16="http://schemas.microsoft.com/office/drawing/2014/main" id="{D927E55A-D69B-134A-AE4C-9923CE1763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02207" y="3192273"/>
                <a:ext cx="290319" cy="369547"/>
              </a:xfrm>
              <a:prstGeom prst="rect">
                <a:avLst/>
              </a:prstGeom>
              <a:effectLst>
                <a:glow rad="38100">
                  <a:schemeClr val="bg1">
                    <a:alpha val="40000"/>
                  </a:schemeClr>
                </a:glow>
              </a:effectLst>
            </p:spPr>
          </p:pic>
          <p:pic>
            <p:nvPicPr>
              <p:cNvPr id="213" name="Picture 212" descr="Mouse.png">
                <a:extLst>
                  <a:ext uri="{FF2B5EF4-FFF2-40B4-BE49-F238E27FC236}">
                    <a16:creationId xmlns:a16="http://schemas.microsoft.com/office/drawing/2014/main" id="{F3C5E6F2-5A42-D343-ADCE-3D7750EFC7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99114" y="3047023"/>
                <a:ext cx="291242" cy="369547"/>
              </a:xfrm>
              <a:prstGeom prst="rect">
                <a:avLst/>
              </a:prstGeom>
              <a:effectLst>
                <a:glow rad="38100">
                  <a:schemeClr val="bg1">
                    <a:alpha val="40000"/>
                  </a:schemeClr>
                </a:glow>
              </a:effectLst>
            </p:spPr>
          </p:pic>
          <p:pic>
            <p:nvPicPr>
              <p:cNvPr id="214" name="Picture 213" descr="Mouse.png">
                <a:extLst>
                  <a:ext uri="{FF2B5EF4-FFF2-40B4-BE49-F238E27FC236}">
                    <a16:creationId xmlns:a16="http://schemas.microsoft.com/office/drawing/2014/main" id="{990D8BC5-3C92-DF4F-861C-1E8A1B5D7D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83750" y="3102864"/>
                <a:ext cx="291242" cy="369547"/>
              </a:xfrm>
              <a:prstGeom prst="rect">
                <a:avLst/>
              </a:prstGeom>
              <a:effectLst>
                <a:glow rad="38100">
                  <a:schemeClr val="bg1">
                    <a:alpha val="40000"/>
                  </a:schemeClr>
                </a:glow>
              </a:effectLst>
            </p:spPr>
          </p:pic>
        </p:grpSp>
        <p:grpSp>
          <p:nvGrpSpPr>
            <p:cNvPr id="39" name="Group 38">
              <a:extLst>
                <a:ext uri="{FF2B5EF4-FFF2-40B4-BE49-F238E27FC236}">
                  <a16:creationId xmlns:a16="http://schemas.microsoft.com/office/drawing/2014/main" id="{FEC637CA-BF6A-C14A-9C4B-26AEB3CBBE9F}"/>
                </a:ext>
              </a:extLst>
            </p:cNvPr>
            <p:cNvGrpSpPr/>
            <p:nvPr/>
          </p:nvGrpSpPr>
          <p:grpSpPr>
            <a:xfrm>
              <a:off x="3276600" y="2971800"/>
              <a:ext cx="1672785" cy="1202946"/>
              <a:chOff x="3276600" y="2971800"/>
              <a:chExt cx="1672785" cy="1202946"/>
            </a:xfrm>
          </p:grpSpPr>
          <p:pic>
            <p:nvPicPr>
              <p:cNvPr id="216" name="Picture 215" descr="Mouse.png">
                <a:extLst>
                  <a:ext uri="{FF2B5EF4-FFF2-40B4-BE49-F238E27FC236}">
                    <a16:creationId xmlns:a16="http://schemas.microsoft.com/office/drawing/2014/main" id="{D526C000-06D3-9946-A4A1-20F654E8BB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07979" y="3510930"/>
                <a:ext cx="291242" cy="369547"/>
              </a:xfrm>
              <a:prstGeom prst="rect">
                <a:avLst/>
              </a:prstGeom>
              <a:effectLst>
                <a:glow rad="38100">
                  <a:schemeClr val="bg1">
                    <a:alpha val="40000"/>
                  </a:schemeClr>
                </a:glow>
              </a:effectLst>
            </p:spPr>
          </p:pic>
          <p:pic>
            <p:nvPicPr>
              <p:cNvPr id="217" name="Picture 216" descr="Mouse.png">
                <a:extLst>
                  <a:ext uri="{FF2B5EF4-FFF2-40B4-BE49-F238E27FC236}">
                    <a16:creationId xmlns:a16="http://schemas.microsoft.com/office/drawing/2014/main" id="{9487EC0D-3523-7C4E-9558-D2418B6F024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31689" y="2971800"/>
                <a:ext cx="980119" cy="1202946"/>
              </a:xfrm>
              <a:prstGeom prst="rect">
                <a:avLst/>
              </a:prstGeom>
              <a:effectLst>
                <a:glow rad="38100">
                  <a:schemeClr val="bg1">
                    <a:alpha val="40000"/>
                  </a:schemeClr>
                </a:glow>
              </a:effectLst>
            </p:spPr>
          </p:pic>
          <p:pic>
            <p:nvPicPr>
              <p:cNvPr id="218" name="Picture 217" descr="Mouse.png">
                <a:extLst>
                  <a:ext uri="{FF2B5EF4-FFF2-40B4-BE49-F238E27FC236}">
                    <a16:creationId xmlns:a16="http://schemas.microsoft.com/office/drawing/2014/main" id="{5E874858-6C91-9E4C-9711-E94CAB489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88900" y="3645477"/>
                <a:ext cx="238972" cy="304187"/>
              </a:xfrm>
              <a:prstGeom prst="rect">
                <a:avLst/>
              </a:prstGeom>
              <a:effectLst>
                <a:glow rad="38100">
                  <a:schemeClr val="bg1">
                    <a:alpha val="40000"/>
                  </a:schemeClr>
                </a:glow>
              </a:effectLst>
            </p:spPr>
          </p:pic>
          <p:pic>
            <p:nvPicPr>
              <p:cNvPr id="219" name="Picture 218" descr="Mouse.png">
                <a:extLst>
                  <a:ext uri="{FF2B5EF4-FFF2-40B4-BE49-F238E27FC236}">
                    <a16:creationId xmlns:a16="http://schemas.microsoft.com/office/drawing/2014/main" id="{C8B993E0-4466-F74A-BA76-7BE32AACF211}"/>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927872" y="3666419"/>
                <a:ext cx="251493" cy="320125"/>
              </a:xfrm>
              <a:prstGeom prst="rect">
                <a:avLst/>
              </a:prstGeom>
              <a:effectLst>
                <a:glow rad="38100">
                  <a:schemeClr val="bg1">
                    <a:alpha val="40000"/>
                  </a:schemeClr>
                </a:glow>
              </a:effectLst>
            </p:spPr>
          </p:pic>
          <p:pic>
            <p:nvPicPr>
              <p:cNvPr id="220" name="Picture 219" descr="Mouse.png">
                <a:extLst>
                  <a:ext uri="{FF2B5EF4-FFF2-40B4-BE49-F238E27FC236}">
                    <a16:creationId xmlns:a16="http://schemas.microsoft.com/office/drawing/2014/main" id="{968A3B8A-E3DD-D04F-8BAE-DA2710E7CF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76600" y="3573273"/>
                <a:ext cx="290319" cy="369547"/>
              </a:xfrm>
              <a:prstGeom prst="rect">
                <a:avLst/>
              </a:prstGeom>
              <a:effectLst>
                <a:glow rad="38100">
                  <a:schemeClr val="bg1">
                    <a:alpha val="40000"/>
                  </a:schemeClr>
                </a:glow>
              </a:effectLst>
            </p:spPr>
          </p:pic>
          <p:pic>
            <p:nvPicPr>
              <p:cNvPr id="221" name="Picture 220" descr="Mouse.png">
                <a:extLst>
                  <a:ext uri="{FF2B5EF4-FFF2-40B4-BE49-F238E27FC236}">
                    <a16:creationId xmlns:a16="http://schemas.microsoft.com/office/drawing/2014/main" id="{0AD93E50-40FB-E34C-A3B9-E724918162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373507" y="3428023"/>
                <a:ext cx="291242" cy="369547"/>
              </a:xfrm>
              <a:prstGeom prst="rect">
                <a:avLst/>
              </a:prstGeom>
              <a:effectLst>
                <a:glow rad="38100">
                  <a:schemeClr val="bg1">
                    <a:alpha val="40000"/>
                  </a:schemeClr>
                </a:glow>
              </a:effectLst>
            </p:spPr>
          </p:pic>
          <p:pic>
            <p:nvPicPr>
              <p:cNvPr id="222" name="Picture 221" descr="Mouse.png">
                <a:extLst>
                  <a:ext uri="{FF2B5EF4-FFF2-40B4-BE49-F238E27FC236}">
                    <a16:creationId xmlns:a16="http://schemas.microsoft.com/office/drawing/2014/main" id="{66FDD285-66CB-6C45-8471-9C73D9DF3D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58143" y="3483864"/>
                <a:ext cx="291242" cy="369547"/>
              </a:xfrm>
              <a:prstGeom prst="rect">
                <a:avLst/>
              </a:prstGeom>
              <a:effectLst>
                <a:glow rad="38100">
                  <a:schemeClr val="bg1">
                    <a:alpha val="40000"/>
                  </a:schemeClr>
                </a:glow>
              </a:effectLst>
            </p:spPr>
          </p:pic>
        </p:grpSp>
        <p:grpSp>
          <p:nvGrpSpPr>
            <p:cNvPr id="38" name="Group 37">
              <a:extLst>
                <a:ext uri="{FF2B5EF4-FFF2-40B4-BE49-F238E27FC236}">
                  <a16:creationId xmlns:a16="http://schemas.microsoft.com/office/drawing/2014/main" id="{C0EDEAE7-0032-1C4D-8E59-E7020F50BD45}"/>
                </a:ext>
              </a:extLst>
            </p:cNvPr>
            <p:cNvGrpSpPr/>
            <p:nvPr/>
          </p:nvGrpSpPr>
          <p:grpSpPr>
            <a:xfrm>
              <a:off x="2971800" y="3398838"/>
              <a:ext cx="1672785" cy="1202946"/>
              <a:chOff x="2971800" y="3398838"/>
              <a:chExt cx="1672785" cy="1202946"/>
            </a:xfrm>
          </p:grpSpPr>
          <p:pic>
            <p:nvPicPr>
              <p:cNvPr id="224" name="Picture 223" descr="Mouse.png">
                <a:extLst>
                  <a:ext uri="{FF2B5EF4-FFF2-40B4-BE49-F238E27FC236}">
                    <a16:creationId xmlns:a16="http://schemas.microsoft.com/office/drawing/2014/main" id="{006EB025-00C1-5841-9F0F-31B582A18A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03179" y="3937968"/>
                <a:ext cx="291242" cy="369547"/>
              </a:xfrm>
              <a:prstGeom prst="rect">
                <a:avLst/>
              </a:prstGeom>
              <a:effectLst>
                <a:glow rad="38100">
                  <a:schemeClr val="bg1">
                    <a:alpha val="40000"/>
                  </a:schemeClr>
                </a:glow>
              </a:effectLst>
            </p:spPr>
          </p:pic>
          <p:pic>
            <p:nvPicPr>
              <p:cNvPr id="225" name="Picture 224" descr="Mouse.png">
                <a:extLst>
                  <a:ext uri="{FF2B5EF4-FFF2-40B4-BE49-F238E27FC236}">
                    <a16:creationId xmlns:a16="http://schemas.microsoft.com/office/drawing/2014/main" id="{5F76039F-ED9A-014D-9A0C-77D3DFC8B34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26889" y="3398838"/>
                <a:ext cx="980119" cy="1202946"/>
              </a:xfrm>
              <a:prstGeom prst="rect">
                <a:avLst/>
              </a:prstGeom>
              <a:effectLst>
                <a:glow rad="38100">
                  <a:schemeClr val="bg1">
                    <a:alpha val="40000"/>
                  </a:schemeClr>
                </a:glow>
              </a:effectLst>
            </p:spPr>
          </p:pic>
          <p:pic>
            <p:nvPicPr>
              <p:cNvPr id="226" name="Picture 225" descr="Mouse.png">
                <a:extLst>
                  <a:ext uri="{FF2B5EF4-FFF2-40B4-BE49-F238E27FC236}">
                    <a16:creationId xmlns:a16="http://schemas.microsoft.com/office/drawing/2014/main" id="{24D548B6-B89F-E748-981C-80405A17EB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84100" y="4072515"/>
                <a:ext cx="238972" cy="304187"/>
              </a:xfrm>
              <a:prstGeom prst="rect">
                <a:avLst/>
              </a:prstGeom>
              <a:effectLst>
                <a:glow rad="38100">
                  <a:schemeClr val="bg1">
                    <a:alpha val="40000"/>
                  </a:schemeClr>
                </a:glow>
              </a:effectLst>
            </p:spPr>
          </p:pic>
          <p:pic>
            <p:nvPicPr>
              <p:cNvPr id="227" name="Picture 226" descr="Mouse.png">
                <a:extLst>
                  <a:ext uri="{FF2B5EF4-FFF2-40B4-BE49-F238E27FC236}">
                    <a16:creationId xmlns:a16="http://schemas.microsoft.com/office/drawing/2014/main" id="{E21B9027-0F65-1846-B204-A5C4B6E703A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23072" y="4093457"/>
                <a:ext cx="251493" cy="320125"/>
              </a:xfrm>
              <a:prstGeom prst="rect">
                <a:avLst/>
              </a:prstGeom>
              <a:effectLst>
                <a:glow rad="38100">
                  <a:schemeClr val="bg1">
                    <a:alpha val="40000"/>
                  </a:schemeClr>
                </a:glow>
              </a:effectLst>
            </p:spPr>
          </p:pic>
          <p:pic>
            <p:nvPicPr>
              <p:cNvPr id="228" name="Picture 227" descr="Mouse.png">
                <a:extLst>
                  <a:ext uri="{FF2B5EF4-FFF2-40B4-BE49-F238E27FC236}">
                    <a16:creationId xmlns:a16="http://schemas.microsoft.com/office/drawing/2014/main" id="{BA2A6A7C-426E-094F-AFAC-B7B499134A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971800" y="4000311"/>
                <a:ext cx="290319" cy="369547"/>
              </a:xfrm>
              <a:prstGeom prst="rect">
                <a:avLst/>
              </a:prstGeom>
              <a:effectLst>
                <a:glow rad="38100">
                  <a:schemeClr val="bg1">
                    <a:alpha val="40000"/>
                  </a:schemeClr>
                </a:glow>
              </a:effectLst>
            </p:spPr>
          </p:pic>
          <p:pic>
            <p:nvPicPr>
              <p:cNvPr id="229" name="Picture 228" descr="Mouse.png">
                <a:extLst>
                  <a:ext uri="{FF2B5EF4-FFF2-40B4-BE49-F238E27FC236}">
                    <a16:creationId xmlns:a16="http://schemas.microsoft.com/office/drawing/2014/main" id="{BF1A5292-834B-884E-927A-6CA03E710E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068707" y="3855061"/>
                <a:ext cx="291242" cy="369547"/>
              </a:xfrm>
              <a:prstGeom prst="rect">
                <a:avLst/>
              </a:prstGeom>
              <a:effectLst>
                <a:glow rad="38100">
                  <a:schemeClr val="bg1">
                    <a:alpha val="40000"/>
                  </a:schemeClr>
                </a:glow>
              </a:effectLst>
            </p:spPr>
          </p:pic>
          <p:pic>
            <p:nvPicPr>
              <p:cNvPr id="230" name="Picture 229" descr="Mouse.png">
                <a:extLst>
                  <a:ext uri="{FF2B5EF4-FFF2-40B4-BE49-F238E27FC236}">
                    <a16:creationId xmlns:a16="http://schemas.microsoft.com/office/drawing/2014/main" id="{B7383AA8-3277-1B49-AD8A-CB639C56AD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353343" y="3910902"/>
                <a:ext cx="291242" cy="369547"/>
              </a:xfrm>
              <a:prstGeom prst="rect">
                <a:avLst/>
              </a:prstGeom>
              <a:effectLst>
                <a:glow rad="38100">
                  <a:schemeClr val="bg1">
                    <a:alpha val="40000"/>
                  </a:schemeClr>
                </a:glow>
              </a:effectLst>
            </p:spPr>
          </p:pic>
        </p:grpSp>
        <p:grpSp>
          <p:nvGrpSpPr>
            <p:cNvPr id="37" name="Group 36">
              <a:extLst>
                <a:ext uri="{FF2B5EF4-FFF2-40B4-BE49-F238E27FC236}">
                  <a16:creationId xmlns:a16="http://schemas.microsoft.com/office/drawing/2014/main" id="{CA5F0494-6084-B64F-99A8-B99672EDFDAA}"/>
                </a:ext>
              </a:extLst>
            </p:cNvPr>
            <p:cNvGrpSpPr/>
            <p:nvPr/>
          </p:nvGrpSpPr>
          <p:grpSpPr>
            <a:xfrm>
              <a:off x="3202207" y="3810000"/>
              <a:ext cx="1672785" cy="1202946"/>
              <a:chOff x="3202207" y="3810000"/>
              <a:chExt cx="1672785" cy="1202946"/>
            </a:xfrm>
          </p:grpSpPr>
          <p:pic>
            <p:nvPicPr>
              <p:cNvPr id="232" name="Picture 231" descr="Mouse.png">
                <a:extLst>
                  <a:ext uri="{FF2B5EF4-FFF2-40B4-BE49-F238E27FC236}">
                    <a16:creationId xmlns:a16="http://schemas.microsoft.com/office/drawing/2014/main" id="{C4D4FABE-4AFD-6442-8B46-80CD1D9387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33586" y="4349130"/>
                <a:ext cx="291242" cy="369547"/>
              </a:xfrm>
              <a:prstGeom prst="rect">
                <a:avLst/>
              </a:prstGeom>
              <a:effectLst>
                <a:glow rad="38100">
                  <a:schemeClr val="bg1">
                    <a:alpha val="40000"/>
                  </a:schemeClr>
                </a:glow>
              </a:effectLst>
            </p:spPr>
          </p:pic>
          <p:pic>
            <p:nvPicPr>
              <p:cNvPr id="233" name="Picture 232" descr="Mouse.png">
                <a:extLst>
                  <a:ext uri="{FF2B5EF4-FFF2-40B4-BE49-F238E27FC236}">
                    <a16:creationId xmlns:a16="http://schemas.microsoft.com/office/drawing/2014/main" id="{E3AD9EDA-E2B8-4E4B-A53E-F96CFDABFF3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57296" y="3810000"/>
                <a:ext cx="980119" cy="1202946"/>
              </a:xfrm>
              <a:prstGeom prst="rect">
                <a:avLst/>
              </a:prstGeom>
              <a:effectLst>
                <a:glow rad="38100">
                  <a:schemeClr val="bg1">
                    <a:alpha val="40000"/>
                  </a:schemeClr>
                </a:glow>
              </a:effectLst>
            </p:spPr>
          </p:pic>
          <p:pic>
            <p:nvPicPr>
              <p:cNvPr id="234" name="Picture 233" descr="Mouse.png">
                <a:extLst>
                  <a:ext uri="{FF2B5EF4-FFF2-40B4-BE49-F238E27FC236}">
                    <a16:creationId xmlns:a16="http://schemas.microsoft.com/office/drawing/2014/main" id="{661C897C-51CB-554B-B3A1-C76033FB17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14507" y="4483677"/>
                <a:ext cx="238972" cy="304187"/>
              </a:xfrm>
              <a:prstGeom prst="rect">
                <a:avLst/>
              </a:prstGeom>
              <a:effectLst>
                <a:glow rad="38100">
                  <a:schemeClr val="bg1">
                    <a:alpha val="40000"/>
                  </a:schemeClr>
                </a:glow>
              </a:effectLst>
            </p:spPr>
          </p:pic>
          <p:pic>
            <p:nvPicPr>
              <p:cNvPr id="235" name="Picture 234" descr="Mouse.png">
                <a:extLst>
                  <a:ext uri="{FF2B5EF4-FFF2-40B4-BE49-F238E27FC236}">
                    <a16:creationId xmlns:a16="http://schemas.microsoft.com/office/drawing/2014/main" id="{CEF1077B-0F5A-924B-8DD0-F9D00CAB459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53479" y="4504619"/>
                <a:ext cx="251493" cy="320125"/>
              </a:xfrm>
              <a:prstGeom prst="rect">
                <a:avLst/>
              </a:prstGeom>
              <a:effectLst>
                <a:glow rad="38100">
                  <a:schemeClr val="bg1">
                    <a:alpha val="40000"/>
                  </a:schemeClr>
                </a:glow>
              </a:effectLst>
            </p:spPr>
          </p:pic>
          <p:pic>
            <p:nvPicPr>
              <p:cNvPr id="236" name="Picture 235" descr="Mouse.png">
                <a:extLst>
                  <a:ext uri="{FF2B5EF4-FFF2-40B4-BE49-F238E27FC236}">
                    <a16:creationId xmlns:a16="http://schemas.microsoft.com/office/drawing/2014/main" id="{6C185C74-F262-FB4F-875C-7EC0786563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02207" y="4411473"/>
                <a:ext cx="290319" cy="369547"/>
              </a:xfrm>
              <a:prstGeom prst="rect">
                <a:avLst/>
              </a:prstGeom>
              <a:effectLst>
                <a:glow rad="38100">
                  <a:schemeClr val="bg1">
                    <a:alpha val="40000"/>
                  </a:schemeClr>
                </a:glow>
              </a:effectLst>
            </p:spPr>
          </p:pic>
          <p:pic>
            <p:nvPicPr>
              <p:cNvPr id="237" name="Picture 236" descr="Mouse.png">
                <a:extLst>
                  <a:ext uri="{FF2B5EF4-FFF2-40B4-BE49-F238E27FC236}">
                    <a16:creationId xmlns:a16="http://schemas.microsoft.com/office/drawing/2014/main" id="{CF596D2A-9180-6A40-9C45-0CB3378663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99114" y="4266223"/>
                <a:ext cx="291242" cy="369547"/>
              </a:xfrm>
              <a:prstGeom prst="rect">
                <a:avLst/>
              </a:prstGeom>
              <a:effectLst>
                <a:glow rad="38100">
                  <a:schemeClr val="bg1">
                    <a:alpha val="40000"/>
                  </a:schemeClr>
                </a:glow>
              </a:effectLst>
            </p:spPr>
          </p:pic>
          <p:pic>
            <p:nvPicPr>
              <p:cNvPr id="238" name="Picture 237" descr="Mouse.png">
                <a:extLst>
                  <a:ext uri="{FF2B5EF4-FFF2-40B4-BE49-F238E27FC236}">
                    <a16:creationId xmlns:a16="http://schemas.microsoft.com/office/drawing/2014/main" id="{3F26D965-2584-3246-8CA4-45FFBECCC9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83750" y="4322064"/>
                <a:ext cx="291242" cy="369547"/>
              </a:xfrm>
              <a:prstGeom prst="rect">
                <a:avLst/>
              </a:prstGeom>
              <a:effectLst>
                <a:glow rad="38100">
                  <a:schemeClr val="bg1">
                    <a:alpha val="40000"/>
                  </a:schemeClr>
                </a:glow>
              </a:effectLst>
            </p:spPr>
          </p:pic>
        </p:grpSp>
        <p:grpSp>
          <p:nvGrpSpPr>
            <p:cNvPr id="36" name="Group 35">
              <a:extLst>
                <a:ext uri="{FF2B5EF4-FFF2-40B4-BE49-F238E27FC236}">
                  <a16:creationId xmlns:a16="http://schemas.microsoft.com/office/drawing/2014/main" id="{ED2251BB-7FD8-FC47-8E98-01AD4B873EFC}"/>
                </a:ext>
              </a:extLst>
            </p:cNvPr>
            <p:cNvGrpSpPr/>
            <p:nvPr/>
          </p:nvGrpSpPr>
          <p:grpSpPr>
            <a:xfrm>
              <a:off x="1788845" y="3657600"/>
              <a:ext cx="1672785" cy="1202946"/>
              <a:chOff x="1788845" y="3657600"/>
              <a:chExt cx="1672785" cy="1202946"/>
            </a:xfrm>
          </p:grpSpPr>
          <p:pic>
            <p:nvPicPr>
              <p:cNvPr id="240" name="Picture 239" descr="Mouse.png">
                <a:extLst>
                  <a:ext uri="{FF2B5EF4-FFF2-40B4-BE49-F238E27FC236}">
                    <a16:creationId xmlns:a16="http://schemas.microsoft.com/office/drawing/2014/main" id="{2D0EF569-1856-1D4B-9B8E-909257228F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20224" y="4196730"/>
                <a:ext cx="291242" cy="369547"/>
              </a:xfrm>
              <a:prstGeom prst="rect">
                <a:avLst/>
              </a:prstGeom>
              <a:effectLst>
                <a:glow rad="38100">
                  <a:schemeClr val="bg1">
                    <a:alpha val="40000"/>
                  </a:schemeClr>
                </a:glow>
              </a:effectLst>
            </p:spPr>
          </p:pic>
          <p:pic>
            <p:nvPicPr>
              <p:cNvPr id="241" name="Picture 240" descr="Mouse.png">
                <a:extLst>
                  <a:ext uri="{FF2B5EF4-FFF2-40B4-BE49-F238E27FC236}">
                    <a16:creationId xmlns:a16="http://schemas.microsoft.com/office/drawing/2014/main" id="{C53DFBB9-059F-1444-9F2F-108F06C8373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43934" y="3657600"/>
                <a:ext cx="980119" cy="1202946"/>
              </a:xfrm>
              <a:prstGeom prst="rect">
                <a:avLst/>
              </a:prstGeom>
              <a:effectLst>
                <a:glow rad="38100">
                  <a:schemeClr val="bg1">
                    <a:alpha val="40000"/>
                  </a:schemeClr>
                </a:glow>
              </a:effectLst>
            </p:spPr>
          </p:pic>
          <p:pic>
            <p:nvPicPr>
              <p:cNvPr id="242" name="Picture 241" descr="Mouse.png">
                <a:extLst>
                  <a:ext uri="{FF2B5EF4-FFF2-40B4-BE49-F238E27FC236}">
                    <a16:creationId xmlns:a16="http://schemas.microsoft.com/office/drawing/2014/main" id="{BF294449-25C0-0E46-946E-9161ED7F44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01145" y="4331277"/>
                <a:ext cx="238972" cy="304187"/>
              </a:xfrm>
              <a:prstGeom prst="rect">
                <a:avLst/>
              </a:prstGeom>
              <a:effectLst>
                <a:glow rad="38100">
                  <a:schemeClr val="bg1">
                    <a:alpha val="40000"/>
                  </a:schemeClr>
                </a:glow>
              </a:effectLst>
            </p:spPr>
          </p:pic>
          <p:pic>
            <p:nvPicPr>
              <p:cNvPr id="243" name="Picture 242" descr="Mouse.png">
                <a:extLst>
                  <a:ext uri="{FF2B5EF4-FFF2-40B4-BE49-F238E27FC236}">
                    <a16:creationId xmlns:a16="http://schemas.microsoft.com/office/drawing/2014/main" id="{EAC1210E-B203-464D-B3C6-A631E9067876}"/>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40117" y="4352219"/>
                <a:ext cx="251493" cy="320125"/>
              </a:xfrm>
              <a:prstGeom prst="rect">
                <a:avLst/>
              </a:prstGeom>
              <a:effectLst>
                <a:glow rad="38100">
                  <a:schemeClr val="bg1">
                    <a:alpha val="40000"/>
                  </a:schemeClr>
                </a:glow>
              </a:effectLst>
            </p:spPr>
          </p:pic>
          <p:pic>
            <p:nvPicPr>
              <p:cNvPr id="244" name="Picture 243" descr="Mouse.png">
                <a:extLst>
                  <a:ext uri="{FF2B5EF4-FFF2-40B4-BE49-F238E27FC236}">
                    <a16:creationId xmlns:a16="http://schemas.microsoft.com/office/drawing/2014/main" id="{71657D74-3C2B-454D-B9A8-76EF1B476B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88845" y="4259073"/>
                <a:ext cx="290319" cy="369547"/>
              </a:xfrm>
              <a:prstGeom prst="rect">
                <a:avLst/>
              </a:prstGeom>
              <a:effectLst>
                <a:glow rad="38100">
                  <a:schemeClr val="bg1">
                    <a:alpha val="40000"/>
                  </a:schemeClr>
                </a:glow>
              </a:effectLst>
            </p:spPr>
          </p:pic>
          <p:pic>
            <p:nvPicPr>
              <p:cNvPr id="245" name="Picture 244" descr="Mouse.png">
                <a:extLst>
                  <a:ext uri="{FF2B5EF4-FFF2-40B4-BE49-F238E27FC236}">
                    <a16:creationId xmlns:a16="http://schemas.microsoft.com/office/drawing/2014/main" id="{9E73D4B6-FE07-ED41-B3D6-45B431A03F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85752" y="4113823"/>
                <a:ext cx="291242" cy="369547"/>
              </a:xfrm>
              <a:prstGeom prst="rect">
                <a:avLst/>
              </a:prstGeom>
              <a:effectLst>
                <a:glow rad="38100">
                  <a:schemeClr val="bg1">
                    <a:alpha val="40000"/>
                  </a:schemeClr>
                </a:glow>
              </a:effectLst>
            </p:spPr>
          </p:pic>
          <p:pic>
            <p:nvPicPr>
              <p:cNvPr id="246" name="Picture 245" descr="Mouse.png">
                <a:extLst>
                  <a:ext uri="{FF2B5EF4-FFF2-40B4-BE49-F238E27FC236}">
                    <a16:creationId xmlns:a16="http://schemas.microsoft.com/office/drawing/2014/main" id="{E0B580CB-C6AF-C540-92B1-5290CC104B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70388" y="4169664"/>
                <a:ext cx="291242" cy="369547"/>
              </a:xfrm>
              <a:prstGeom prst="rect">
                <a:avLst/>
              </a:prstGeom>
              <a:effectLst>
                <a:glow rad="38100">
                  <a:schemeClr val="bg1">
                    <a:alpha val="40000"/>
                  </a:schemeClr>
                </a:glow>
              </a:effectLst>
            </p:spPr>
          </p:pic>
        </p:grpSp>
        <p:grpSp>
          <p:nvGrpSpPr>
            <p:cNvPr id="35" name="Group 34">
              <a:extLst>
                <a:ext uri="{FF2B5EF4-FFF2-40B4-BE49-F238E27FC236}">
                  <a16:creationId xmlns:a16="http://schemas.microsoft.com/office/drawing/2014/main" id="{9DBCB885-2E92-254F-AF6A-D8D299D3954E}"/>
                </a:ext>
              </a:extLst>
            </p:cNvPr>
            <p:cNvGrpSpPr/>
            <p:nvPr/>
          </p:nvGrpSpPr>
          <p:grpSpPr>
            <a:xfrm>
              <a:off x="914400" y="3581400"/>
              <a:ext cx="1672785" cy="1202946"/>
              <a:chOff x="914400" y="3581400"/>
              <a:chExt cx="1672785" cy="1202946"/>
            </a:xfrm>
          </p:grpSpPr>
          <p:pic>
            <p:nvPicPr>
              <p:cNvPr id="248" name="Picture 247" descr="Mouse.png">
                <a:extLst>
                  <a:ext uri="{FF2B5EF4-FFF2-40B4-BE49-F238E27FC236}">
                    <a16:creationId xmlns:a16="http://schemas.microsoft.com/office/drawing/2014/main" id="{CD59F7CE-9008-5B4A-873D-3F997B06AB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45779" y="4120530"/>
                <a:ext cx="291242" cy="369547"/>
              </a:xfrm>
              <a:prstGeom prst="rect">
                <a:avLst/>
              </a:prstGeom>
              <a:effectLst>
                <a:glow rad="38100">
                  <a:schemeClr val="bg1">
                    <a:alpha val="40000"/>
                  </a:schemeClr>
                </a:glow>
              </a:effectLst>
            </p:spPr>
          </p:pic>
          <p:pic>
            <p:nvPicPr>
              <p:cNvPr id="249" name="Picture 248" descr="Mouse.png">
                <a:extLst>
                  <a:ext uri="{FF2B5EF4-FFF2-40B4-BE49-F238E27FC236}">
                    <a16:creationId xmlns:a16="http://schemas.microsoft.com/office/drawing/2014/main" id="{0312C1D1-4E4E-BE4C-B0D1-05EC4EFCE5D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69489" y="3581400"/>
                <a:ext cx="980119" cy="1202946"/>
              </a:xfrm>
              <a:prstGeom prst="rect">
                <a:avLst/>
              </a:prstGeom>
              <a:effectLst>
                <a:glow rad="38100">
                  <a:schemeClr val="bg1">
                    <a:alpha val="40000"/>
                  </a:schemeClr>
                </a:glow>
              </a:effectLst>
            </p:spPr>
          </p:pic>
          <p:pic>
            <p:nvPicPr>
              <p:cNvPr id="250" name="Picture 249" descr="Mouse.png">
                <a:extLst>
                  <a:ext uri="{FF2B5EF4-FFF2-40B4-BE49-F238E27FC236}">
                    <a16:creationId xmlns:a16="http://schemas.microsoft.com/office/drawing/2014/main" id="{69B62BE2-6AB9-C347-B831-7F8513A906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26700" y="4255077"/>
                <a:ext cx="238972" cy="304187"/>
              </a:xfrm>
              <a:prstGeom prst="rect">
                <a:avLst/>
              </a:prstGeom>
              <a:effectLst>
                <a:glow rad="38100">
                  <a:schemeClr val="bg1">
                    <a:alpha val="40000"/>
                  </a:schemeClr>
                </a:glow>
              </a:effectLst>
            </p:spPr>
          </p:pic>
          <p:pic>
            <p:nvPicPr>
              <p:cNvPr id="251" name="Picture 250" descr="Mouse.png">
                <a:extLst>
                  <a:ext uri="{FF2B5EF4-FFF2-40B4-BE49-F238E27FC236}">
                    <a16:creationId xmlns:a16="http://schemas.microsoft.com/office/drawing/2014/main" id="{0D4F006A-92F1-394D-8807-DC51F3BB73D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65672" y="4276019"/>
                <a:ext cx="251493" cy="320125"/>
              </a:xfrm>
              <a:prstGeom prst="rect">
                <a:avLst/>
              </a:prstGeom>
              <a:effectLst>
                <a:glow rad="38100">
                  <a:schemeClr val="bg1">
                    <a:alpha val="40000"/>
                  </a:schemeClr>
                </a:glow>
              </a:effectLst>
            </p:spPr>
          </p:pic>
          <p:pic>
            <p:nvPicPr>
              <p:cNvPr id="252" name="Picture 251" descr="Mouse.png">
                <a:extLst>
                  <a:ext uri="{FF2B5EF4-FFF2-40B4-BE49-F238E27FC236}">
                    <a16:creationId xmlns:a16="http://schemas.microsoft.com/office/drawing/2014/main" id="{B0632722-5601-3F4E-BDBD-4A8DA7BB93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14400" y="4182873"/>
                <a:ext cx="290319" cy="369547"/>
              </a:xfrm>
              <a:prstGeom prst="rect">
                <a:avLst/>
              </a:prstGeom>
              <a:effectLst>
                <a:glow rad="38100">
                  <a:schemeClr val="bg1">
                    <a:alpha val="40000"/>
                  </a:schemeClr>
                </a:glow>
              </a:effectLst>
            </p:spPr>
          </p:pic>
          <p:pic>
            <p:nvPicPr>
              <p:cNvPr id="253" name="Picture 252" descr="Mouse.png">
                <a:extLst>
                  <a:ext uri="{FF2B5EF4-FFF2-40B4-BE49-F238E27FC236}">
                    <a16:creationId xmlns:a16="http://schemas.microsoft.com/office/drawing/2014/main" id="{E6948C6A-472E-EE4F-847E-0CB9EBAA2B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11307" y="4037623"/>
                <a:ext cx="291242" cy="369547"/>
              </a:xfrm>
              <a:prstGeom prst="rect">
                <a:avLst/>
              </a:prstGeom>
              <a:effectLst>
                <a:glow rad="38100">
                  <a:schemeClr val="bg1">
                    <a:alpha val="40000"/>
                  </a:schemeClr>
                </a:glow>
              </a:effectLst>
            </p:spPr>
          </p:pic>
          <p:pic>
            <p:nvPicPr>
              <p:cNvPr id="254" name="Picture 253" descr="Mouse.png">
                <a:extLst>
                  <a:ext uri="{FF2B5EF4-FFF2-40B4-BE49-F238E27FC236}">
                    <a16:creationId xmlns:a16="http://schemas.microsoft.com/office/drawing/2014/main" id="{73FFAC21-97D6-7840-961B-DF6BB3E312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95943" y="4093464"/>
                <a:ext cx="291242" cy="369547"/>
              </a:xfrm>
              <a:prstGeom prst="rect">
                <a:avLst/>
              </a:prstGeom>
              <a:effectLst>
                <a:glow rad="38100">
                  <a:schemeClr val="bg1">
                    <a:alpha val="40000"/>
                  </a:schemeClr>
                </a:glow>
              </a:effectLst>
            </p:spPr>
          </p:pic>
        </p:grpSp>
        <p:grpSp>
          <p:nvGrpSpPr>
            <p:cNvPr id="34" name="Group 33">
              <a:extLst>
                <a:ext uri="{FF2B5EF4-FFF2-40B4-BE49-F238E27FC236}">
                  <a16:creationId xmlns:a16="http://schemas.microsoft.com/office/drawing/2014/main" id="{E7C0445A-E818-524B-8B1E-017F026DA077}"/>
                </a:ext>
              </a:extLst>
            </p:cNvPr>
            <p:cNvGrpSpPr/>
            <p:nvPr/>
          </p:nvGrpSpPr>
          <p:grpSpPr>
            <a:xfrm>
              <a:off x="-76200" y="4114800"/>
              <a:ext cx="1672785" cy="1202946"/>
              <a:chOff x="-76200" y="4114800"/>
              <a:chExt cx="1672785" cy="1202946"/>
            </a:xfrm>
          </p:grpSpPr>
          <p:pic>
            <p:nvPicPr>
              <p:cNvPr id="256" name="Picture 255" descr="Mouse.png">
                <a:extLst>
                  <a:ext uri="{FF2B5EF4-FFF2-40B4-BE49-F238E27FC236}">
                    <a16:creationId xmlns:a16="http://schemas.microsoft.com/office/drawing/2014/main" id="{2E084395-835C-8049-9E2A-C957750553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5179" y="4653930"/>
                <a:ext cx="291242" cy="369547"/>
              </a:xfrm>
              <a:prstGeom prst="rect">
                <a:avLst/>
              </a:prstGeom>
              <a:effectLst>
                <a:glow rad="38100">
                  <a:schemeClr val="bg1">
                    <a:alpha val="40000"/>
                  </a:schemeClr>
                </a:glow>
              </a:effectLst>
            </p:spPr>
          </p:pic>
          <p:pic>
            <p:nvPicPr>
              <p:cNvPr id="257" name="Picture 256" descr="Mouse.png">
                <a:extLst>
                  <a:ext uri="{FF2B5EF4-FFF2-40B4-BE49-F238E27FC236}">
                    <a16:creationId xmlns:a16="http://schemas.microsoft.com/office/drawing/2014/main" id="{281F8550-1F4E-9944-84B8-4166787567C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8889" y="4114800"/>
                <a:ext cx="980119" cy="1202946"/>
              </a:xfrm>
              <a:prstGeom prst="rect">
                <a:avLst/>
              </a:prstGeom>
              <a:effectLst>
                <a:glow rad="38100">
                  <a:schemeClr val="bg1">
                    <a:alpha val="40000"/>
                  </a:schemeClr>
                </a:glow>
              </a:effectLst>
            </p:spPr>
          </p:pic>
          <p:pic>
            <p:nvPicPr>
              <p:cNvPr id="258" name="Picture 257" descr="Mouse.png">
                <a:extLst>
                  <a:ext uri="{FF2B5EF4-FFF2-40B4-BE49-F238E27FC236}">
                    <a16:creationId xmlns:a16="http://schemas.microsoft.com/office/drawing/2014/main" id="{00FD0486-07B3-5C41-B102-84543376BF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6100" y="4788477"/>
                <a:ext cx="238972" cy="304187"/>
              </a:xfrm>
              <a:prstGeom prst="rect">
                <a:avLst/>
              </a:prstGeom>
              <a:effectLst>
                <a:glow rad="38100">
                  <a:schemeClr val="bg1">
                    <a:alpha val="40000"/>
                  </a:schemeClr>
                </a:glow>
              </a:effectLst>
            </p:spPr>
          </p:pic>
          <p:pic>
            <p:nvPicPr>
              <p:cNvPr id="259" name="Picture 258" descr="Mouse.png">
                <a:extLst>
                  <a:ext uri="{FF2B5EF4-FFF2-40B4-BE49-F238E27FC236}">
                    <a16:creationId xmlns:a16="http://schemas.microsoft.com/office/drawing/2014/main" id="{014DEFED-A674-D647-BAED-E8599FB63991}"/>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75072" y="4809419"/>
                <a:ext cx="251493" cy="320125"/>
              </a:xfrm>
              <a:prstGeom prst="rect">
                <a:avLst/>
              </a:prstGeom>
              <a:effectLst>
                <a:glow rad="38100">
                  <a:schemeClr val="bg1">
                    <a:alpha val="40000"/>
                  </a:schemeClr>
                </a:glow>
              </a:effectLst>
            </p:spPr>
          </p:pic>
          <p:pic>
            <p:nvPicPr>
              <p:cNvPr id="260" name="Picture 259" descr="Mouse.png">
                <a:extLst>
                  <a:ext uri="{FF2B5EF4-FFF2-40B4-BE49-F238E27FC236}">
                    <a16:creationId xmlns:a16="http://schemas.microsoft.com/office/drawing/2014/main" id="{4FD3A7FC-A058-1142-91ED-B317B1AB50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6200" y="4716273"/>
                <a:ext cx="290319" cy="369547"/>
              </a:xfrm>
              <a:prstGeom prst="rect">
                <a:avLst/>
              </a:prstGeom>
              <a:effectLst>
                <a:glow rad="38100">
                  <a:schemeClr val="bg1">
                    <a:alpha val="40000"/>
                  </a:schemeClr>
                </a:glow>
              </a:effectLst>
            </p:spPr>
          </p:pic>
          <p:pic>
            <p:nvPicPr>
              <p:cNvPr id="261" name="Picture 260" descr="Mouse.png">
                <a:extLst>
                  <a:ext uri="{FF2B5EF4-FFF2-40B4-BE49-F238E27FC236}">
                    <a16:creationId xmlns:a16="http://schemas.microsoft.com/office/drawing/2014/main" id="{1EA24462-D966-C543-A13F-776D9442CE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20707" y="4571023"/>
                <a:ext cx="291242" cy="369547"/>
              </a:xfrm>
              <a:prstGeom prst="rect">
                <a:avLst/>
              </a:prstGeom>
              <a:effectLst>
                <a:glow rad="38100">
                  <a:schemeClr val="bg1">
                    <a:alpha val="40000"/>
                  </a:schemeClr>
                </a:glow>
              </a:effectLst>
            </p:spPr>
          </p:pic>
          <p:pic>
            <p:nvPicPr>
              <p:cNvPr id="262" name="Picture 261" descr="Mouse.png">
                <a:extLst>
                  <a:ext uri="{FF2B5EF4-FFF2-40B4-BE49-F238E27FC236}">
                    <a16:creationId xmlns:a16="http://schemas.microsoft.com/office/drawing/2014/main" id="{44EE8E5A-8011-9041-9A9E-AE66284735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05343" y="4626864"/>
                <a:ext cx="291242" cy="369547"/>
              </a:xfrm>
              <a:prstGeom prst="rect">
                <a:avLst/>
              </a:prstGeom>
              <a:effectLst>
                <a:glow rad="38100">
                  <a:schemeClr val="bg1">
                    <a:alpha val="40000"/>
                  </a:schemeClr>
                </a:glow>
              </a:effectLst>
            </p:spPr>
          </p:pic>
        </p:grpSp>
        <p:grpSp>
          <p:nvGrpSpPr>
            <p:cNvPr id="33" name="Group 32">
              <a:extLst>
                <a:ext uri="{FF2B5EF4-FFF2-40B4-BE49-F238E27FC236}">
                  <a16:creationId xmlns:a16="http://schemas.microsoft.com/office/drawing/2014/main" id="{8E76F006-DED3-D04E-A407-C49A4FAB5766}"/>
                </a:ext>
              </a:extLst>
            </p:cNvPr>
            <p:cNvGrpSpPr/>
            <p:nvPr/>
          </p:nvGrpSpPr>
          <p:grpSpPr>
            <a:xfrm>
              <a:off x="838200" y="4495800"/>
              <a:ext cx="1672785" cy="1202946"/>
              <a:chOff x="838200" y="4495800"/>
              <a:chExt cx="1672785" cy="1202946"/>
            </a:xfrm>
          </p:grpSpPr>
          <p:pic>
            <p:nvPicPr>
              <p:cNvPr id="264" name="Picture 263" descr="Mouse.png">
                <a:extLst>
                  <a:ext uri="{FF2B5EF4-FFF2-40B4-BE49-F238E27FC236}">
                    <a16:creationId xmlns:a16="http://schemas.microsoft.com/office/drawing/2014/main" id="{2988FA1D-F41F-424C-AE84-FE148DCE4B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69579" y="5034930"/>
                <a:ext cx="291242" cy="369547"/>
              </a:xfrm>
              <a:prstGeom prst="rect">
                <a:avLst/>
              </a:prstGeom>
              <a:effectLst>
                <a:glow rad="38100">
                  <a:schemeClr val="bg1">
                    <a:alpha val="40000"/>
                  </a:schemeClr>
                </a:glow>
              </a:effectLst>
            </p:spPr>
          </p:pic>
          <p:pic>
            <p:nvPicPr>
              <p:cNvPr id="265" name="Picture 264" descr="Mouse.png">
                <a:extLst>
                  <a:ext uri="{FF2B5EF4-FFF2-40B4-BE49-F238E27FC236}">
                    <a16:creationId xmlns:a16="http://schemas.microsoft.com/office/drawing/2014/main" id="{408D9C3A-E8F6-2542-93E8-1C08479E487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93289" y="4495800"/>
                <a:ext cx="980119" cy="1202946"/>
              </a:xfrm>
              <a:prstGeom prst="rect">
                <a:avLst/>
              </a:prstGeom>
              <a:effectLst>
                <a:glow rad="38100">
                  <a:schemeClr val="bg1">
                    <a:alpha val="40000"/>
                  </a:schemeClr>
                </a:glow>
              </a:effectLst>
            </p:spPr>
          </p:pic>
          <p:pic>
            <p:nvPicPr>
              <p:cNvPr id="266" name="Picture 265" descr="Mouse.png">
                <a:extLst>
                  <a:ext uri="{FF2B5EF4-FFF2-40B4-BE49-F238E27FC236}">
                    <a16:creationId xmlns:a16="http://schemas.microsoft.com/office/drawing/2014/main" id="{9C28DFAC-F6F8-B44B-AC60-6D94CBD6FF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50500" y="5169477"/>
                <a:ext cx="238972" cy="304187"/>
              </a:xfrm>
              <a:prstGeom prst="rect">
                <a:avLst/>
              </a:prstGeom>
              <a:effectLst>
                <a:glow rad="38100">
                  <a:schemeClr val="bg1">
                    <a:alpha val="40000"/>
                  </a:schemeClr>
                </a:glow>
              </a:effectLst>
            </p:spPr>
          </p:pic>
          <p:pic>
            <p:nvPicPr>
              <p:cNvPr id="267" name="Picture 266" descr="Mouse.png">
                <a:extLst>
                  <a:ext uri="{FF2B5EF4-FFF2-40B4-BE49-F238E27FC236}">
                    <a16:creationId xmlns:a16="http://schemas.microsoft.com/office/drawing/2014/main" id="{12044763-82AF-0C42-BF30-A042EA720325}"/>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89472" y="5190419"/>
                <a:ext cx="251493" cy="320125"/>
              </a:xfrm>
              <a:prstGeom prst="rect">
                <a:avLst/>
              </a:prstGeom>
              <a:effectLst>
                <a:glow rad="38100">
                  <a:schemeClr val="bg1">
                    <a:alpha val="40000"/>
                  </a:schemeClr>
                </a:glow>
              </a:effectLst>
            </p:spPr>
          </p:pic>
          <p:pic>
            <p:nvPicPr>
              <p:cNvPr id="268" name="Picture 267" descr="Mouse.png">
                <a:extLst>
                  <a:ext uri="{FF2B5EF4-FFF2-40B4-BE49-F238E27FC236}">
                    <a16:creationId xmlns:a16="http://schemas.microsoft.com/office/drawing/2014/main" id="{749D88D7-1860-034F-81B3-CDF6A5D1F8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38200" y="5097273"/>
                <a:ext cx="290319" cy="369547"/>
              </a:xfrm>
              <a:prstGeom prst="rect">
                <a:avLst/>
              </a:prstGeom>
              <a:effectLst>
                <a:glow rad="38100">
                  <a:schemeClr val="bg1">
                    <a:alpha val="40000"/>
                  </a:schemeClr>
                </a:glow>
              </a:effectLst>
            </p:spPr>
          </p:pic>
          <p:pic>
            <p:nvPicPr>
              <p:cNvPr id="269" name="Picture 268" descr="Mouse.png">
                <a:extLst>
                  <a:ext uri="{FF2B5EF4-FFF2-40B4-BE49-F238E27FC236}">
                    <a16:creationId xmlns:a16="http://schemas.microsoft.com/office/drawing/2014/main" id="{06987A0E-4656-2A47-ABF6-1D2FDDE794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35107" y="4952023"/>
                <a:ext cx="291242" cy="369547"/>
              </a:xfrm>
              <a:prstGeom prst="rect">
                <a:avLst/>
              </a:prstGeom>
              <a:effectLst>
                <a:glow rad="38100">
                  <a:schemeClr val="bg1">
                    <a:alpha val="40000"/>
                  </a:schemeClr>
                </a:glow>
              </a:effectLst>
            </p:spPr>
          </p:pic>
          <p:pic>
            <p:nvPicPr>
              <p:cNvPr id="270" name="Picture 269" descr="Mouse.png">
                <a:extLst>
                  <a:ext uri="{FF2B5EF4-FFF2-40B4-BE49-F238E27FC236}">
                    <a16:creationId xmlns:a16="http://schemas.microsoft.com/office/drawing/2014/main" id="{4C8E6CEB-C90E-0548-A5CF-26F8C45B73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19743" y="5007864"/>
                <a:ext cx="291242" cy="369547"/>
              </a:xfrm>
              <a:prstGeom prst="rect">
                <a:avLst/>
              </a:prstGeom>
              <a:effectLst>
                <a:glow rad="38100">
                  <a:schemeClr val="bg1">
                    <a:alpha val="40000"/>
                  </a:schemeClr>
                </a:glow>
              </a:effectLst>
            </p:spPr>
          </p:pic>
        </p:grpSp>
        <p:grpSp>
          <p:nvGrpSpPr>
            <p:cNvPr id="32" name="Group 31">
              <a:extLst>
                <a:ext uri="{FF2B5EF4-FFF2-40B4-BE49-F238E27FC236}">
                  <a16:creationId xmlns:a16="http://schemas.microsoft.com/office/drawing/2014/main" id="{2876ABD2-363D-9046-8040-6BB358F6322E}"/>
                </a:ext>
              </a:extLst>
            </p:cNvPr>
            <p:cNvGrpSpPr/>
            <p:nvPr/>
          </p:nvGrpSpPr>
          <p:grpSpPr>
            <a:xfrm>
              <a:off x="762000" y="3886200"/>
              <a:ext cx="1672785" cy="1202946"/>
              <a:chOff x="762000" y="3886200"/>
              <a:chExt cx="1672785" cy="1202946"/>
            </a:xfrm>
          </p:grpSpPr>
          <p:pic>
            <p:nvPicPr>
              <p:cNvPr id="272" name="Picture 271" descr="Mouse.png">
                <a:extLst>
                  <a:ext uri="{FF2B5EF4-FFF2-40B4-BE49-F238E27FC236}">
                    <a16:creationId xmlns:a16="http://schemas.microsoft.com/office/drawing/2014/main" id="{276CA89D-1B4B-6A47-9E34-EBA210F7D2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3379" y="4425330"/>
                <a:ext cx="291242" cy="369547"/>
              </a:xfrm>
              <a:prstGeom prst="rect">
                <a:avLst/>
              </a:prstGeom>
              <a:effectLst>
                <a:glow rad="38100">
                  <a:schemeClr val="bg1">
                    <a:alpha val="40000"/>
                  </a:schemeClr>
                </a:glow>
              </a:effectLst>
            </p:spPr>
          </p:pic>
          <p:pic>
            <p:nvPicPr>
              <p:cNvPr id="273" name="Picture 272" descr="Mouse.png">
                <a:extLst>
                  <a:ext uri="{FF2B5EF4-FFF2-40B4-BE49-F238E27FC236}">
                    <a16:creationId xmlns:a16="http://schemas.microsoft.com/office/drawing/2014/main" id="{E76086A0-D55E-1F41-B59E-7A2154F84B0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17089" y="3886200"/>
                <a:ext cx="980119" cy="1202946"/>
              </a:xfrm>
              <a:prstGeom prst="rect">
                <a:avLst/>
              </a:prstGeom>
              <a:effectLst>
                <a:glow rad="38100">
                  <a:schemeClr val="bg1">
                    <a:alpha val="40000"/>
                  </a:schemeClr>
                </a:glow>
              </a:effectLst>
            </p:spPr>
          </p:pic>
          <p:pic>
            <p:nvPicPr>
              <p:cNvPr id="274" name="Picture 273" descr="Mouse.png">
                <a:extLst>
                  <a:ext uri="{FF2B5EF4-FFF2-40B4-BE49-F238E27FC236}">
                    <a16:creationId xmlns:a16="http://schemas.microsoft.com/office/drawing/2014/main" id="{6BC3586F-B4C6-E74B-A7FA-503E68894D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74300" y="4559877"/>
                <a:ext cx="238972" cy="304187"/>
              </a:xfrm>
              <a:prstGeom prst="rect">
                <a:avLst/>
              </a:prstGeom>
              <a:effectLst>
                <a:glow rad="38100">
                  <a:schemeClr val="bg1">
                    <a:alpha val="40000"/>
                  </a:schemeClr>
                </a:glow>
              </a:effectLst>
            </p:spPr>
          </p:pic>
          <p:pic>
            <p:nvPicPr>
              <p:cNvPr id="275" name="Picture 274" descr="Mouse.png">
                <a:extLst>
                  <a:ext uri="{FF2B5EF4-FFF2-40B4-BE49-F238E27FC236}">
                    <a16:creationId xmlns:a16="http://schemas.microsoft.com/office/drawing/2014/main" id="{085CD317-3AE6-C64A-8423-0CD21CCA281D}"/>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13272" y="4580819"/>
                <a:ext cx="251493" cy="320125"/>
              </a:xfrm>
              <a:prstGeom prst="rect">
                <a:avLst/>
              </a:prstGeom>
              <a:effectLst>
                <a:glow rad="38100">
                  <a:schemeClr val="bg1">
                    <a:alpha val="40000"/>
                  </a:schemeClr>
                </a:glow>
              </a:effectLst>
            </p:spPr>
          </p:pic>
          <p:pic>
            <p:nvPicPr>
              <p:cNvPr id="276" name="Picture 275" descr="Mouse.png">
                <a:extLst>
                  <a:ext uri="{FF2B5EF4-FFF2-40B4-BE49-F238E27FC236}">
                    <a16:creationId xmlns:a16="http://schemas.microsoft.com/office/drawing/2014/main" id="{748F751E-D4F1-6840-AFFF-A05769F4C8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62000" y="4487673"/>
                <a:ext cx="290319" cy="369547"/>
              </a:xfrm>
              <a:prstGeom prst="rect">
                <a:avLst/>
              </a:prstGeom>
              <a:effectLst>
                <a:glow rad="38100">
                  <a:schemeClr val="bg1">
                    <a:alpha val="40000"/>
                  </a:schemeClr>
                </a:glow>
              </a:effectLst>
            </p:spPr>
          </p:pic>
          <p:pic>
            <p:nvPicPr>
              <p:cNvPr id="277" name="Picture 276" descr="Mouse.png">
                <a:extLst>
                  <a:ext uri="{FF2B5EF4-FFF2-40B4-BE49-F238E27FC236}">
                    <a16:creationId xmlns:a16="http://schemas.microsoft.com/office/drawing/2014/main" id="{F0207BAC-14ED-B44C-AE13-BC78044290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58907" y="4342423"/>
                <a:ext cx="291242" cy="369547"/>
              </a:xfrm>
              <a:prstGeom prst="rect">
                <a:avLst/>
              </a:prstGeom>
              <a:effectLst>
                <a:glow rad="38100">
                  <a:schemeClr val="bg1">
                    <a:alpha val="40000"/>
                  </a:schemeClr>
                </a:glow>
              </a:effectLst>
            </p:spPr>
          </p:pic>
          <p:pic>
            <p:nvPicPr>
              <p:cNvPr id="278" name="Picture 277" descr="Mouse.png">
                <a:extLst>
                  <a:ext uri="{FF2B5EF4-FFF2-40B4-BE49-F238E27FC236}">
                    <a16:creationId xmlns:a16="http://schemas.microsoft.com/office/drawing/2014/main" id="{B076B7C2-BE49-ED41-B8F6-12A7AA4833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43543" y="4398264"/>
                <a:ext cx="291242" cy="369547"/>
              </a:xfrm>
              <a:prstGeom prst="rect">
                <a:avLst/>
              </a:prstGeom>
              <a:effectLst>
                <a:glow rad="38100">
                  <a:schemeClr val="bg1">
                    <a:alpha val="40000"/>
                  </a:schemeClr>
                </a:glow>
              </a:effectLst>
            </p:spPr>
          </p:pic>
        </p:grpSp>
        <p:grpSp>
          <p:nvGrpSpPr>
            <p:cNvPr id="31" name="Group 30">
              <a:extLst>
                <a:ext uri="{FF2B5EF4-FFF2-40B4-BE49-F238E27FC236}">
                  <a16:creationId xmlns:a16="http://schemas.microsoft.com/office/drawing/2014/main" id="{7D729A87-3071-5542-8532-3959B793A36B}"/>
                </a:ext>
              </a:extLst>
            </p:cNvPr>
            <p:cNvGrpSpPr/>
            <p:nvPr/>
          </p:nvGrpSpPr>
          <p:grpSpPr>
            <a:xfrm>
              <a:off x="1676400" y="4267200"/>
              <a:ext cx="1672785" cy="1202946"/>
              <a:chOff x="1676400" y="4267200"/>
              <a:chExt cx="1672785" cy="1202946"/>
            </a:xfrm>
          </p:grpSpPr>
          <p:pic>
            <p:nvPicPr>
              <p:cNvPr id="280" name="Picture 279" descr="Mouse.png">
                <a:extLst>
                  <a:ext uri="{FF2B5EF4-FFF2-40B4-BE49-F238E27FC236}">
                    <a16:creationId xmlns:a16="http://schemas.microsoft.com/office/drawing/2014/main" id="{503F013C-E9A4-924B-917F-1AC36C9D2E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07779" y="4806330"/>
                <a:ext cx="291242" cy="369547"/>
              </a:xfrm>
              <a:prstGeom prst="rect">
                <a:avLst/>
              </a:prstGeom>
              <a:effectLst>
                <a:glow rad="38100">
                  <a:schemeClr val="bg1">
                    <a:alpha val="40000"/>
                  </a:schemeClr>
                </a:glow>
              </a:effectLst>
            </p:spPr>
          </p:pic>
          <p:pic>
            <p:nvPicPr>
              <p:cNvPr id="281" name="Picture 280" descr="Mouse.png">
                <a:extLst>
                  <a:ext uri="{FF2B5EF4-FFF2-40B4-BE49-F238E27FC236}">
                    <a16:creationId xmlns:a16="http://schemas.microsoft.com/office/drawing/2014/main" id="{44B7DA6B-65F9-FB47-BAF9-4D389106EEB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31489" y="4267200"/>
                <a:ext cx="980119" cy="1202946"/>
              </a:xfrm>
              <a:prstGeom prst="rect">
                <a:avLst/>
              </a:prstGeom>
              <a:effectLst>
                <a:glow rad="38100">
                  <a:schemeClr val="bg1">
                    <a:alpha val="40000"/>
                  </a:schemeClr>
                </a:glow>
              </a:effectLst>
            </p:spPr>
          </p:pic>
          <p:pic>
            <p:nvPicPr>
              <p:cNvPr id="282" name="Picture 281" descr="Mouse.png">
                <a:extLst>
                  <a:ext uri="{FF2B5EF4-FFF2-40B4-BE49-F238E27FC236}">
                    <a16:creationId xmlns:a16="http://schemas.microsoft.com/office/drawing/2014/main" id="{A8A22D5C-5BAA-254D-901A-DA78E8CC8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88700" y="4940877"/>
                <a:ext cx="238972" cy="304187"/>
              </a:xfrm>
              <a:prstGeom prst="rect">
                <a:avLst/>
              </a:prstGeom>
              <a:effectLst>
                <a:glow rad="38100">
                  <a:schemeClr val="bg1">
                    <a:alpha val="40000"/>
                  </a:schemeClr>
                </a:glow>
              </a:effectLst>
            </p:spPr>
          </p:pic>
          <p:pic>
            <p:nvPicPr>
              <p:cNvPr id="283" name="Picture 282" descr="Mouse.png">
                <a:extLst>
                  <a:ext uri="{FF2B5EF4-FFF2-40B4-BE49-F238E27FC236}">
                    <a16:creationId xmlns:a16="http://schemas.microsoft.com/office/drawing/2014/main" id="{1FAB0439-22E4-DD49-9601-B7FB01A60EC3}"/>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27672" y="4961819"/>
                <a:ext cx="251493" cy="320125"/>
              </a:xfrm>
              <a:prstGeom prst="rect">
                <a:avLst/>
              </a:prstGeom>
              <a:effectLst>
                <a:glow rad="38100">
                  <a:schemeClr val="bg1">
                    <a:alpha val="40000"/>
                  </a:schemeClr>
                </a:glow>
              </a:effectLst>
            </p:spPr>
          </p:pic>
          <p:pic>
            <p:nvPicPr>
              <p:cNvPr id="284" name="Picture 283" descr="Mouse.png">
                <a:extLst>
                  <a:ext uri="{FF2B5EF4-FFF2-40B4-BE49-F238E27FC236}">
                    <a16:creationId xmlns:a16="http://schemas.microsoft.com/office/drawing/2014/main" id="{EEAA1726-F186-A34F-A942-6902A500E4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76400" y="4868673"/>
                <a:ext cx="290319" cy="369547"/>
              </a:xfrm>
              <a:prstGeom prst="rect">
                <a:avLst/>
              </a:prstGeom>
              <a:effectLst>
                <a:glow rad="38100">
                  <a:schemeClr val="bg1">
                    <a:alpha val="40000"/>
                  </a:schemeClr>
                </a:glow>
              </a:effectLst>
            </p:spPr>
          </p:pic>
          <p:pic>
            <p:nvPicPr>
              <p:cNvPr id="285" name="Picture 284" descr="Mouse.png">
                <a:extLst>
                  <a:ext uri="{FF2B5EF4-FFF2-40B4-BE49-F238E27FC236}">
                    <a16:creationId xmlns:a16="http://schemas.microsoft.com/office/drawing/2014/main" id="{D87491B0-8DB0-7041-91A5-7CA12A31EA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73307" y="4723423"/>
                <a:ext cx="291242" cy="369547"/>
              </a:xfrm>
              <a:prstGeom prst="rect">
                <a:avLst/>
              </a:prstGeom>
              <a:effectLst>
                <a:glow rad="38100">
                  <a:schemeClr val="bg1">
                    <a:alpha val="40000"/>
                  </a:schemeClr>
                </a:glow>
              </a:effectLst>
            </p:spPr>
          </p:pic>
          <p:pic>
            <p:nvPicPr>
              <p:cNvPr id="286" name="Picture 285" descr="Mouse.png">
                <a:extLst>
                  <a:ext uri="{FF2B5EF4-FFF2-40B4-BE49-F238E27FC236}">
                    <a16:creationId xmlns:a16="http://schemas.microsoft.com/office/drawing/2014/main" id="{9C0ED80F-2C7B-8048-A9F3-6699AD7216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57943" y="4779264"/>
                <a:ext cx="291242" cy="369547"/>
              </a:xfrm>
              <a:prstGeom prst="rect">
                <a:avLst/>
              </a:prstGeom>
              <a:effectLst>
                <a:glow rad="38100">
                  <a:schemeClr val="bg1">
                    <a:alpha val="40000"/>
                  </a:schemeClr>
                </a:glow>
              </a:effectLst>
            </p:spPr>
          </p:pic>
        </p:grpSp>
        <p:grpSp>
          <p:nvGrpSpPr>
            <p:cNvPr id="30" name="Group 29">
              <a:extLst>
                <a:ext uri="{FF2B5EF4-FFF2-40B4-BE49-F238E27FC236}">
                  <a16:creationId xmlns:a16="http://schemas.microsoft.com/office/drawing/2014/main" id="{305636DB-D0FC-3A4A-8B60-18298625B1CE}"/>
                </a:ext>
              </a:extLst>
            </p:cNvPr>
            <p:cNvGrpSpPr/>
            <p:nvPr/>
          </p:nvGrpSpPr>
          <p:grpSpPr>
            <a:xfrm>
              <a:off x="2667000" y="4038600"/>
              <a:ext cx="1672785" cy="1202946"/>
              <a:chOff x="2667000" y="4038600"/>
              <a:chExt cx="1672785" cy="1202946"/>
            </a:xfrm>
          </p:grpSpPr>
          <p:pic>
            <p:nvPicPr>
              <p:cNvPr id="288" name="Picture 287" descr="Mouse.png">
                <a:extLst>
                  <a:ext uri="{FF2B5EF4-FFF2-40B4-BE49-F238E27FC236}">
                    <a16:creationId xmlns:a16="http://schemas.microsoft.com/office/drawing/2014/main" id="{8AE87511-6DAA-6B40-A2B0-B72AACFFB0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98379" y="4577730"/>
                <a:ext cx="291242" cy="369547"/>
              </a:xfrm>
              <a:prstGeom prst="rect">
                <a:avLst/>
              </a:prstGeom>
              <a:effectLst>
                <a:glow rad="38100">
                  <a:schemeClr val="bg1">
                    <a:alpha val="40000"/>
                  </a:schemeClr>
                </a:glow>
              </a:effectLst>
            </p:spPr>
          </p:pic>
          <p:pic>
            <p:nvPicPr>
              <p:cNvPr id="289" name="Picture 288" descr="Mouse.png">
                <a:extLst>
                  <a:ext uri="{FF2B5EF4-FFF2-40B4-BE49-F238E27FC236}">
                    <a16:creationId xmlns:a16="http://schemas.microsoft.com/office/drawing/2014/main" id="{6643C01C-7F48-214C-9C4E-15EB1A7C4C3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22089" y="4038600"/>
                <a:ext cx="980119" cy="1202946"/>
              </a:xfrm>
              <a:prstGeom prst="rect">
                <a:avLst/>
              </a:prstGeom>
              <a:effectLst>
                <a:glow rad="38100">
                  <a:schemeClr val="bg1">
                    <a:alpha val="40000"/>
                  </a:schemeClr>
                </a:glow>
              </a:effectLst>
            </p:spPr>
          </p:pic>
          <p:pic>
            <p:nvPicPr>
              <p:cNvPr id="290" name="Picture 289" descr="Mouse.png">
                <a:extLst>
                  <a:ext uri="{FF2B5EF4-FFF2-40B4-BE49-F238E27FC236}">
                    <a16:creationId xmlns:a16="http://schemas.microsoft.com/office/drawing/2014/main" id="{BDFC18A9-CC1A-C544-8508-F81593FBD3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79300" y="4712277"/>
                <a:ext cx="238972" cy="304187"/>
              </a:xfrm>
              <a:prstGeom prst="rect">
                <a:avLst/>
              </a:prstGeom>
              <a:effectLst>
                <a:glow rad="38100">
                  <a:schemeClr val="bg1">
                    <a:alpha val="40000"/>
                  </a:schemeClr>
                </a:glow>
              </a:effectLst>
            </p:spPr>
          </p:pic>
          <p:pic>
            <p:nvPicPr>
              <p:cNvPr id="291" name="Picture 290" descr="Mouse.png">
                <a:extLst>
                  <a:ext uri="{FF2B5EF4-FFF2-40B4-BE49-F238E27FC236}">
                    <a16:creationId xmlns:a16="http://schemas.microsoft.com/office/drawing/2014/main" id="{5E4B3EC7-DFFC-2541-9AC9-59549D04C56A}"/>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18272" y="4733219"/>
                <a:ext cx="251493" cy="320125"/>
              </a:xfrm>
              <a:prstGeom prst="rect">
                <a:avLst/>
              </a:prstGeom>
              <a:effectLst>
                <a:glow rad="38100">
                  <a:schemeClr val="bg1">
                    <a:alpha val="40000"/>
                  </a:schemeClr>
                </a:glow>
              </a:effectLst>
            </p:spPr>
          </p:pic>
          <p:pic>
            <p:nvPicPr>
              <p:cNvPr id="292" name="Picture 291" descr="Mouse.png">
                <a:extLst>
                  <a:ext uri="{FF2B5EF4-FFF2-40B4-BE49-F238E27FC236}">
                    <a16:creationId xmlns:a16="http://schemas.microsoft.com/office/drawing/2014/main" id="{941CA590-3B0C-C543-9877-5421F92088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67000" y="4640073"/>
                <a:ext cx="290319" cy="369547"/>
              </a:xfrm>
              <a:prstGeom prst="rect">
                <a:avLst/>
              </a:prstGeom>
              <a:effectLst>
                <a:glow rad="38100">
                  <a:schemeClr val="bg1">
                    <a:alpha val="40000"/>
                  </a:schemeClr>
                </a:glow>
              </a:effectLst>
            </p:spPr>
          </p:pic>
          <p:pic>
            <p:nvPicPr>
              <p:cNvPr id="293" name="Picture 292" descr="Mouse.png">
                <a:extLst>
                  <a:ext uri="{FF2B5EF4-FFF2-40B4-BE49-F238E27FC236}">
                    <a16:creationId xmlns:a16="http://schemas.microsoft.com/office/drawing/2014/main" id="{D092A11B-E6AB-7C41-B14A-8DEBE2827D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763907" y="4494823"/>
                <a:ext cx="291242" cy="369547"/>
              </a:xfrm>
              <a:prstGeom prst="rect">
                <a:avLst/>
              </a:prstGeom>
              <a:effectLst>
                <a:glow rad="38100">
                  <a:schemeClr val="bg1">
                    <a:alpha val="40000"/>
                  </a:schemeClr>
                </a:glow>
              </a:effectLst>
            </p:spPr>
          </p:pic>
          <p:pic>
            <p:nvPicPr>
              <p:cNvPr id="294" name="Picture 293" descr="Mouse.png">
                <a:extLst>
                  <a:ext uri="{FF2B5EF4-FFF2-40B4-BE49-F238E27FC236}">
                    <a16:creationId xmlns:a16="http://schemas.microsoft.com/office/drawing/2014/main" id="{E58F5792-7857-EA42-B8A0-86E8C6ACF4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048543" y="4550664"/>
                <a:ext cx="291242" cy="369547"/>
              </a:xfrm>
              <a:prstGeom prst="rect">
                <a:avLst/>
              </a:prstGeom>
              <a:effectLst>
                <a:glow rad="38100">
                  <a:schemeClr val="bg1">
                    <a:alpha val="40000"/>
                  </a:schemeClr>
                </a:glow>
              </a:effectLst>
            </p:spPr>
          </p:pic>
        </p:grpSp>
        <p:grpSp>
          <p:nvGrpSpPr>
            <p:cNvPr id="29" name="Group 28">
              <a:extLst>
                <a:ext uri="{FF2B5EF4-FFF2-40B4-BE49-F238E27FC236}">
                  <a16:creationId xmlns:a16="http://schemas.microsoft.com/office/drawing/2014/main" id="{57B6F1BF-6D67-0245-B5E5-50EA9B8598EB}"/>
                </a:ext>
              </a:extLst>
            </p:cNvPr>
            <p:cNvGrpSpPr/>
            <p:nvPr/>
          </p:nvGrpSpPr>
          <p:grpSpPr>
            <a:xfrm>
              <a:off x="3048000" y="4419600"/>
              <a:ext cx="1672785" cy="1202946"/>
              <a:chOff x="3048000" y="4419600"/>
              <a:chExt cx="1672785" cy="1202946"/>
            </a:xfrm>
          </p:grpSpPr>
          <p:pic>
            <p:nvPicPr>
              <p:cNvPr id="296" name="Picture 295" descr="Mouse.png">
                <a:extLst>
                  <a:ext uri="{FF2B5EF4-FFF2-40B4-BE49-F238E27FC236}">
                    <a16:creationId xmlns:a16="http://schemas.microsoft.com/office/drawing/2014/main" id="{A4AAB30A-1CD6-D34E-992D-426F702B18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79379" y="4958730"/>
                <a:ext cx="291242" cy="369547"/>
              </a:xfrm>
              <a:prstGeom prst="rect">
                <a:avLst/>
              </a:prstGeom>
              <a:effectLst>
                <a:glow rad="38100">
                  <a:schemeClr val="bg1">
                    <a:alpha val="40000"/>
                  </a:schemeClr>
                </a:glow>
              </a:effectLst>
            </p:spPr>
          </p:pic>
          <p:pic>
            <p:nvPicPr>
              <p:cNvPr id="297" name="Picture 296" descr="Mouse.png">
                <a:extLst>
                  <a:ext uri="{FF2B5EF4-FFF2-40B4-BE49-F238E27FC236}">
                    <a16:creationId xmlns:a16="http://schemas.microsoft.com/office/drawing/2014/main" id="{EF9A7BC6-FD64-0143-90EF-C3A4CD74785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03089" y="4419600"/>
                <a:ext cx="980119" cy="1202946"/>
              </a:xfrm>
              <a:prstGeom prst="rect">
                <a:avLst/>
              </a:prstGeom>
              <a:effectLst>
                <a:glow rad="38100">
                  <a:schemeClr val="bg1">
                    <a:alpha val="40000"/>
                  </a:schemeClr>
                </a:glow>
              </a:effectLst>
            </p:spPr>
          </p:pic>
          <p:pic>
            <p:nvPicPr>
              <p:cNvPr id="298" name="Picture 297" descr="Mouse.png">
                <a:extLst>
                  <a:ext uri="{FF2B5EF4-FFF2-40B4-BE49-F238E27FC236}">
                    <a16:creationId xmlns:a16="http://schemas.microsoft.com/office/drawing/2014/main" id="{B3E4E236-4D0F-7A45-9212-EA37B8DC19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60300" y="5093277"/>
                <a:ext cx="238972" cy="304187"/>
              </a:xfrm>
              <a:prstGeom prst="rect">
                <a:avLst/>
              </a:prstGeom>
              <a:effectLst>
                <a:glow rad="38100">
                  <a:schemeClr val="bg1">
                    <a:alpha val="40000"/>
                  </a:schemeClr>
                </a:glow>
              </a:effectLst>
            </p:spPr>
          </p:pic>
          <p:pic>
            <p:nvPicPr>
              <p:cNvPr id="299" name="Picture 298" descr="Mouse.png">
                <a:extLst>
                  <a:ext uri="{FF2B5EF4-FFF2-40B4-BE49-F238E27FC236}">
                    <a16:creationId xmlns:a16="http://schemas.microsoft.com/office/drawing/2014/main" id="{642F4175-97A9-B646-8D39-5DD1F09DD09D}"/>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99272" y="5114219"/>
                <a:ext cx="251493" cy="320125"/>
              </a:xfrm>
              <a:prstGeom prst="rect">
                <a:avLst/>
              </a:prstGeom>
              <a:effectLst>
                <a:glow rad="38100">
                  <a:schemeClr val="bg1">
                    <a:alpha val="40000"/>
                  </a:schemeClr>
                </a:glow>
              </a:effectLst>
            </p:spPr>
          </p:pic>
          <p:pic>
            <p:nvPicPr>
              <p:cNvPr id="300" name="Picture 299" descr="Mouse.png">
                <a:extLst>
                  <a:ext uri="{FF2B5EF4-FFF2-40B4-BE49-F238E27FC236}">
                    <a16:creationId xmlns:a16="http://schemas.microsoft.com/office/drawing/2014/main" id="{836E1960-4E8D-2148-9FEB-D6C9452A13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48000" y="5021073"/>
                <a:ext cx="290319" cy="369547"/>
              </a:xfrm>
              <a:prstGeom prst="rect">
                <a:avLst/>
              </a:prstGeom>
              <a:effectLst>
                <a:glow rad="38100">
                  <a:schemeClr val="bg1">
                    <a:alpha val="40000"/>
                  </a:schemeClr>
                </a:glow>
              </a:effectLst>
            </p:spPr>
          </p:pic>
          <p:pic>
            <p:nvPicPr>
              <p:cNvPr id="301" name="Picture 300" descr="Mouse.png">
                <a:extLst>
                  <a:ext uri="{FF2B5EF4-FFF2-40B4-BE49-F238E27FC236}">
                    <a16:creationId xmlns:a16="http://schemas.microsoft.com/office/drawing/2014/main" id="{587AE4F2-932B-A241-A6D8-CBE331FC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144907" y="4875823"/>
                <a:ext cx="291242" cy="369547"/>
              </a:xfrm>
              <a:prstGeom prst="rect">
                <a:avLst/>
              </a:prstGeom>
              <a:effectLst>
                <a:glow rad="38100">
                  <a:schemeClr val="bg1">
                    <a:alpha val="40000"/>
                  </a:schemeClr>
                </a:glow>
              </a:effectLst>
            </p:spPr>
          </p:pic>
          <p:pic>
            <p:nvPicPr>
              <p:cNvPr id="302" name="Picture 301" descr="Mouse.png">
                <a:extLst>
                  <a:ext uri="{FF2B5EF4-FFF2-40B4-BE49-F238E27FC236}">
                    <a16:creationId xmlns:a16="http://schemas.microsoft.com/office/drawing/2014/main" id="{FC81B000-DBD2-764D-94A2-A17613E274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429543" y="4931664"/>
                <a:ext cx="291242" cy="369547"/>
              </a:xfrm>
              <a:prstGeom prst="rect">
                <a:avLst/>
              </a:prstGeom>
              <a:effectLst>
                <a:glow rad="38100">
                  <a:schemeClr val="bg1">
                    <a:alpha val="40000"/>
                  </a:schemeClr>
                </a:glow>
              </a:effectLst>
            </p:spPr>
          </p:pic>
        </p:grpSp>
        <p:grpSp>
          <p:nvGrpSpPr>
            <p:cNvPr id="28" name="Group 27">
              <a:extLst>
                <a:ext uri="{FF2B5EF4-FFF2-40B4-BE49-F238E27FC236}">
                  <a16:creationId xmlns:a16="http://schemas.microsoft.com/office/drawing/2014/main" id="{7F020504-F63D-AE42-A315-229AEDCBD89F}"/>
                </a:ext>
              </a:extLst>
            </p:cNvPr>
            <p:cNvGrpSpPr/>
            <p:nvPr/>
          </p:nvGrpSpPr>
          <p:grpSpPr>
            <a:xfrm>
              <a:off x="990600" y="5326941"/>
              <a:ext cx="1672785" cy="1202946"/>
              <a:chOff x="990600" y="5326941"/>
              <a:chExt cx="1672785" cy="1202946"/>
            </a:xfrm>
          </p:grpSpPr>
          <p:pic>
            <p:nvPicPr>
              <p:cNvPr id="304" name="Picture 303" descr="Mouse.png">
                <a:extLst>
                  <a:ext uri="{FF2B5EF4-FFF2-40B4-BE49-F238E27FC236}">
                    <a16:creationId xmlns:a16="http://schemas.microsoft.com/office/drawing/2014/main" id="{C8E9217D-8831-FB49-B980-FD896EE5A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21979" y="5866071"/>
                <a:ext cx="291242" cy="369547"/>
              </a:xfrm>
              <a:prstGeom prst="rect">
                <a:avLst/>
              </a:prstGeom>
              <a:effectLst>
                <a:glow rad="38100">
                  <a:schemeClr val="bg1">
                    <a:alpha val="40000"/>
                  </a:schemeClr>
                </a:glow>
              </a:effectLst>
            </p:spPr>
          </p:pic>
          <p:pic>
            <p:nvPicPr>
              <p:cNvPr id="305" name="Picture 304" descr="Mouse.png">
                <a:extLst>
                  <a:ext uri="{FF2B5EF4-FFF2-40B4-BE49-F238E27FC236}">
                    <a16:creationId xmlns:a16="http://schemas.microsoft.com/office/drawing/2014/main" id="{F8D7007B-9E89-7845-AAD1-5D3828D1B88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45689" y="5326941"/>
                <a:ext cx="980119" cy="1202946"/>
              </a:xfrm>
              <a:prstGeom prst="rect">
                <a:avLst/>
              </a:prstGeom>
              <a:effectLst>
                <a:glow rad="38100">
                  <a:schemeClr val="bg1">
                    <a:alpha val="40000"/>
                  </a:schemeClr>
                </a:glow>
              </a:effectLst>
            </p:spPr>
          </p:pic>
          <p:pic>
            <p:nvPicPr>
              <p:cNvPr id="306" name="Picture 305" descr="Mouse.png">
                <a:extLst>
                  <a:ext uri="{FF2B5EF4-FFF2-40B4-BE49-F238E27FC236}">
                    <a16:creationId xmlns:a16="http://schemas.microsoft.com/office/drawing/2014/main" id="{EBF405E0-8601-E14F-9855-541C6B38C2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02900" y="6000618"/>
                <a:ext cx="238972" cy="304187"/>
              </a:xfrm>
              <a:prstGeom prst="rect">
                <a:avLst/>
              </a:prstGeom>
              <a:effectLst>
                <a:glow rad="38100">
                  <a:schemeClr val="bg1">
                    <a:alpha val="40000"/>
                  </a:schemeClr>
                </a:glow>
              </a:effectLst>
            </p:spPr>
          </p:pic>
          <p:pic>
            <p:nvPicPr>
              <p:cNvPr id="307" name="Picture 306" descr="Mouse.png">
                <a:extLst>
                  <a:ext uri="{FF2B5EF4-FFF2-40B4-BE49-F238E27FC236}">
                    <a16:creationId xmlns:a16="http://schemas.microsoft.com/office/drawing/2014/main" id="{F60872DA-8191-BF44-A015-7793C2459CF5}"/>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41872" y="6021560"/>
                <a:ext cx="251493" cy="320125"/>
              </a:xfrm>
              <a:prstGeom prst="rect">
                <a:avLst/>
              </a:prstGeom>
              <a:effectLst>
                <a:glow rad="38100">
                  <a:schemeClr val="bg1">
                    <a:alpha val="40000"/>
                  </a:schemeClr>
                </a:glow>
              </a:effectLst>
            </p:spPr>
          </p:pic>
          <p:pic>
            <p:nvPicPr>
              <p:cNvPr id="308" name="Picture 307" descr="Mouse.png">
                <a:extLst>
                  <a:ext uri="{FF2B5EF4-FFF2-40B4-BE49-F238E27FC236}">
                    <a16:creationId xmlns:a16="http://schemas.microsoft.com/office/drawing/2014/main" id="{B529DD55-36F8-744A-9A87-8220237016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0600" y="5928414"/>
                <a:ext cx="290319" cy="369547"/>
              </a:xfrm>
              <a:prstGeom prst="rect">
                <a:avLst/>
              </a:prstGeom>
              <a:effectLst>
                <a:glow rad="38100">
                  <a:schemeClr val="bg1">
                    <a:alpha val="40000"/>
                  </a:schemeClr>
                </a:glow>
              </a:effectLst>
            </p:spPr>
          </p:pic>
          <p:pic>
            <p:nvPicPr>
              <p:cNvPr id="309" name="Picture 308" descr="Mouse.png">
                <a:extLst>
                  <a:ext uri="{FF2B5EF4-FFF2-40B4-BE49-F238E27FC236}">
                    <a16:creationId xmlns:a16="http://schemas.microsoft.com/office/drawing/2014/main" id="{9F3069FF-F9AB-8A47-957F-41E416B43B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87507" y="5783164"/>
                <a:ext cx="291242" cy="369547"/>
              </a:xfrm>
              <a:prstGeom prst="rect">
                <a:avLst/>
              </a:prstGeom>
              <a:effectLst>
                <a:glow rad="38100">
                  <a:schemeClr val="bg1">
                    <a:alpha val="40000"/>
                  </a:schemeClr>
                </a:glow>
              </a:effectLst>
            </p:spPr>
          </p:pic>
          <p:pic>
            <p:nvPicPr>
              <p:cNvPr id="310" name="Picture 309" descr="Mouse.png">
                <a:extLst>
                  <a:ext uri="{FF2B5EF4-FFF2-40B4-BE49-F238E27FC236}">
                    <a16:creationId xmlns:a16="http://schemas.microsoft.com/office/drawing/2014/main" id="{C7256C57-3CBB-824F-939C-4BF720E0A4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72143" y="5839005"/>
                <a:ext cx="291242" cy="369547"/>
              </a:xfrm>
              <a:prstGeom prst="rect">
                <a:avLst/>
              </a:prstGeom>
              <a:effectLst>
                <a:glow rad="38100">
                  <a:schemeClr val="bg1">
                    <a:alpha val="40000"/>
                  </a:schemeClr>
                </a:glow>
              </a:effectLst>
            </p:spPr>
          </p:pic>
        </p:grpSp>
        <p:grpSp>
          <p:nvGrpSpPr>
            <p:cNvPr id="27" name="Group 26">
              <a:extLst>
                <a:ext uri="{FF2B5EF4-FFF2-40B4-BE49-F238E27FC236}">
                  <a16:creationId xmlns:a16="http://schemas.microsoft.com/office/drawing/2014/main" id="{3858002F-1457-CA43-9E15-7F7CBFF6A3D3}"/>
                </a:ext>
              </a:extLst>
            </p:cNvPr>
            <p:cNvGrpSpPr/>
            <p:nvPr/>
          </p:nvGrpSpPr>
          <p:grpSpPr>
            <a:xfrm>
              <a:off x="1981200" y="4800600"/>
              <a:ext cx="1672785" cy="1202946"/>
              <a:chOff x="1981200" y="4800600"/>
              <a:chExt cx="1672785" cy="1202946"/>
            </a:xfrm>
          </p:grpSpPr>
          <p:pic>
            <p:nvPicPr>
              <p:cNvPr id="312" name="Picture 311" descr="Mouse.png">
                <a:extLst>
                  <a:ext uri="{FF2B5EF4-FFF2-40B4-BE49-F238E27FC236}">
                    <a16:creationId xmlns:a16="http://schemas.microsoft.com/office/drawing/2014/main" id="{6C1C911F-0E69-574F-B8AE-62EA12B9AF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12579" y="5339730"/>
                <a:ext cx="291242" cy="369547"/>
              </a:xfrm>
              <a:prstGeom prst="rect">
                <a:avLst/>
              </a:prstGeom>
              <a:effectLst>
                <a:glow rad="38100">
                  <a:schemeClr val="bg1">
                    <a:alpha val="40000"/>
                  </a:schemeClr>
                </a:glow>
              </a:effectLst>
            </p:spPr>
          </p:pic>
          <p:pic>
            <p:nvPicPr>
              <p:cNvPr id="313" name="Picture 312" descr="Mouse.png">
                <a:extLst>
                  <a:ext uri="{FF2B5EF4-FFF2-40B4-BE49-F238E27FC236}">
                    <a16:creationId xmlns:a16="http://schemas.microsoft.com/office/drawing/2014/main" id="{1E1FB112-179A-1C40-ADF5-8A4DE05CF63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36289" y="4800600"/>
                <a:ext cx="980119" cy="1202946"/>
              </a:xfrm>
              <a:prstGeom prst="rect">
                <a:avLst/>
              </a:prstGeom>
              <a:effectLst>
                <a:glow rad="38100">
                  <a:schemeClr val="bg1">
                    <a:alpha val="40000"/>
                  </a:schemeClr>
                </a:glow>
              </a:effectLst>
            </p:spPr>
          </p:pic>
          <p:pic>
            <p:nvPicPr>
              <p:cNvPr id="314" name="Picture 313" descr="Mouse.png">
                <a:extLst>
                  <a:ext uri="{FF2B5EF4-FFF2-40B4-BE49-F238E27FC236}">
                    <a16:creationId xmlns:a16="http://schemas.microsoft.com/office/drawing/2014/main" id="{6FAE70F4-1C7B-9D47-BA2F-B88CEA24DF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93500" y="5474277"/>
                <a:ext cx="238972" cy="304187"/>
              </a:xfrm>
              <a:prstGeom prst="rect">
                <a:avLst/>
              </a:prstGeom>
              <a:effectLst>
                <a:glow rad="38100">
                  <a:schemeClr val="bg1">
                    <a:alpha val="40000"/>
                  </a:schemeClr>
                </a:glow>
              </a:effectLst>
            </p:spPr>
          </p:pic>
          <p:pic>
            <p:nvPicPr>
              <p:cNvPr id="315" name="Picture 314" descr="Mouse.png">
                <a:extLst>
                  <a:ext uri="{FF2B5EF4-FFF2-40B4-BE49-F238E27FC236}">
                    <a16:creationId xmlns:a16="http://schemas.microsoft.com/office/drawing/2014/main" id="{2C2E9D15-ADC3-6C43-BB53-CA98300BA152}"/>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32472" y="5495219"/>
                <a:ext cx="251493" cy="320125"/>
              </a:xfrm>
              <a:prstGeom prst="rect">
                <a:avLst/>
              </a:prstGeom>
              <a:effectLst>
                <a:glow rad="38100">
                  <a:schemeClr val="bg1">
                    <a:alpha val="40000"/>
                  </a:schemeClr>
                </a:glow>
              </a:effectLst>
            </p:spPr>
          </p:pic>
          <p:pic>
            <p:nvPicPr>
              <p:cNvPr id="316" name="Picture 315" descr="Mouse.png">
                <a:extLst>
                  <a:ext uri="{FF2B5EF4-FFF2-40B4-BE49-F238E27FC236}">
                    <a16:creationId xmlns:a16="http://schemas.microsoft.com/office/drawing/2014/main" id="{7B7D41B1-1986-BE43-836C-70FEEA3F54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81200" y="5402073"/>
                <a:ext cx="290319" cy="369547"/>
              </a:xfrm>
              <a:prstGeom prst="rect">
                <a:avLst/>
              </a:prstGeom>
              <a:effectLst>
                <a:glow rad="38100">
                  <a:schemeClr val="bg1">
                    <a:alpha val="40000"/>
                  </a:schemeClr>
                </a:glow>
              </a:effectLst>
            </p:spPr>
          </p:pic>
          <p:pic>
            <p:nvPicPr>
              <p:cNvPr id="317" name="Picture 316" descr="Mouse.png">
                <a:extLst>
                  <a:ext uri="{FF2B5EF4-FFF2-40B4-BE49-F238E27FC236}">
                    <a16:creationId xmlns:a16="http://schemas.microsoft.com/office/drawing/2014/main" id="{E34A72D7-9E84-6F42-A40F-4F519AB136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78107" y="5256823"/>
                <a:ext cx="291242" cy="369547"/>
              </a:xfrm>
              <a:prstGeom prst="rect">
                <a:avLst/>
              </a:prstGeom>
              <a:effectLst>
                <a:glow rad="38100">
                  <a:schemeClr val="bg1">
                    <a:alpha val="40000"/>
                  </a:schemeClr>
                </a:glow>
              </a:effectLst>
            </p:spPr>
          </p:pic>
          <p:pic>
            <p:nvPicPr>
              <p:cNvPr id="318" name="Picture 317" descr="Mouse.png">
                <a:extLst>
                  <a:ext uri="{FF2B5EF4-FFF2-40B4-BE49-F238E27FC236}">
                    <a16:creationId xmlns:a16="http://schemas.microsoft.com/office/drawing/2014/main" id="{A314121B-0BBE-644B-9A84-945C02BF99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62743" y="5312664"/>
                <a:ext cx="291242" cy="369547"/>
              </a:xfrm>
              <a:prstGeom prst="rect">
                <a:avLst/>
              </a:prstGeom>
              <a:effectLst>
                <a:glow rad="38100">
                  <a:schemeClr val="bg1">
                    <a:alpha val="40000"/>
                  </a:schemeClr>
                </a:glow>
              </a:effectLst>
            </p:spPr>
          </p:pic>
        </p:grpSp>
        <p:grpSp>
          <p:nvGrpSpPr>
            <p:cNvPr id="26" name="Group 25">
              <a:extLst>
                <a:ext uri="{FF2B5EF4-FFF2-40B4-BE49-F238E27FC236}">
                  <a16:creationId xmlns:a16="http://schemas.microsoft.com/office/drawing/2014/main" id="{33BB53F4-20CA-C14A-B0FC-B881BAF63D97}"/>
                </a:ext>
              </a:extLst>
            </p:cNvPr>
            <p:cNvGrpSpPr/>
            <p:nvPr/>
          </p:nvGrpSpPr>
          <p:grpSpPr>
            <a:xfrm>
              <a:off x="0" y="4572000"/>
              <a:ext cx="1672785" cy="1202946"/>
              <a:chOff x="0" y="4572000"/>
              <a:chExt cx="1672785" cy="1202946"/>
            </a:xfrm>
          </p:grpSpPr>
          <p:pic>
            <p:nvPicPr>
              <p:cNvPr id="320" name="Picture 319" descr="Mouse.png">
                <a:extLst>
                  <a:ext uri="{FF2B5EF4-FFF2-40B4-BE49-F238E27FC236}">
                    <a16:creationId xmlns:a16="http://schemas.microsoft.com/office/drawing/2014/main" id="{71C4740D-51D9-F149-8993-608467BAD2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1379" y="5111130"/>
                <a:ext cx="291242" cy="369547"/>
              </a:xfrm>
              <a:prstGeom prst="rect">
                <a:avLst/>
              </a:prstGeom>
              <a:effectLst>
                <a:glow rad="38100">
                  <a:schemeClr val="bg1">
                    <a:alpha val="40000"/>
                  </a:schemeClr>
                </a:glow>
              </a:effectLst>
            </p:spPr>
          </p:pic>
          <p:pic>
            <p:nvPicPr>
              <p:cNvPr id="321" name="Picture 320" descr="Mouse.png">
                <a:extLst>
                  <a:ext uri="{FF2B5EF4-FFF2-40B4-BE49-F238E27FC236}">
                    <a16:creationId xmlns:a16="http://schemas.microsoft.com/office/drawing/2014/main" id="{D39D2DB6-F2C7-B64D-8045-4A2C96106BD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5089" y="4572000"/>
                <a:ext cx="980119" cy="1202946"/>
              </a:xfrm>
              <a:prstGeom prst="rect">
                <a:avLst/>
              </a:prstGeom>
              <a:effectLst>
                <a:glow rad="38100">
                  <a:schemeClr val="bg1">
                    <a:alpha val="40000"/>
                  </a:schemeClr>
                </a:glow>
              </a:effectLst>
            </p:spPr>
          </p:pic>
          <p:pic>
            <p:nvPicPr>
              <p:cNvPr id="322" name="Picture 321" descr="Mouse.png">
                <a:extLst>
                  <a:ext uri="{FF2B5EF4-FFF2-40B4-BE49-F238E27FC236}">
                    <a16:creationId xmlns:a16="http://schemas.microsoft.com/office/drawing/2014/main" id="{01879374-6251-3F47-948B-8921558F66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12300" y="5245677"/>
                <a:ext cx="238972" cy="304187"/>
              </a:xfrm>
              <a:prstGeom prst="rect">
                <a:avLst/>
              </a:prstGeom>
              <a:effectLst>
                <a:glow rad="38100">
                  <a:schemeClr val="bg1">
                    <a:alpha val="40000"/>
                  </a:schemeClr>
                </a:glow>
              </a:effectLst>
            </p:spPr>
          </p:pic>
          <p:pic>
            <p:nvPicPr>
              <p:cNvPr id="323" name="Picture 322" descr="Mouse.png">
                <a:extLst>
                  <a:ext uri="{FF2B5EF4-FFF2-40B4-BE49-F238E27FC236}">
                    <a16:creationId xmlns:a16="http://schemas.microsoft.com/office/drawing/2014/main" id="{15442102-2A62-5B42-8825-55E157270ABC}"/>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51272" y="5266619"/>
                <a:ext cx="251493" cy="320125"/>
              </a:xfrm>
              <a:prstGeom prst="rect">
                <a:avLst/>
              </a:prstGeom>
              <a:effectLst>
                <a:glow rad="38100">
                  <a:schemeClr val="bg1">
                    <a:alpha val="40000"/>
                  </a:schemeClr>
                </a:glow>
              </a:effectLst>
            </p:spPr>
          </p:pic>
          <p:pic>
            <p:nvPicPr>
              <p:cNvPr id="324" name="Picture 323" descr="Mouse.png">
                <a:extLst>
                  <a:ext uri="{FF2B5EF4-FFF2-40B4-BE49-F238E27FC236}">
                    <a16:creationId xmlns:a16="http://schemas.microsoft.com/office/drawing/2014/main" id="{8AD6BF71-89A3-1743-802F-CDDE9EBDA2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0" y="5173473"/>
                <a:ext cx="290319" cy="369547"/>
              </a:xfrm>
              <a:prstGeom prst="rect">
                <a:avLst/>
              </a:prstGeom>
              <a:effectLst>
                <a:glow rad="38100">
                  <a:schemeClr val="bg1">
                    <a:alpha val="40000"/>
                  </a:schemeClr>
                </a:glow>
              </a:effectLst>
            </p:spPr>
          </p:pic>
          <p:pic>
            <p:nvPicPr>
              <p:cNvPr id="325" name="Picture 324" descr="Mouse.png">
                <a:extLst>
                  <a:ext uri="{FF2B5EF4-FFF2-40B4-BE49-F238E27FC236}">
                    <a16:creationId xmlns:a16="http://schemas.microsoft.com/office/drawing/2014/main" id="{155D42AA-2B46-4F4F-BF5F-25D76AB49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096907" y="5028223"/>
                <a:ext cx="291242" cy="369547"/>
              </a:xfrm>
              <a:prstGeom prst="rect">
                <a:avLst/>
              </a:prstGeom>
              <a:effectLst>
                <a:glow rad="38100">
                  <a:schemeClr val="bg1">
                    <a:alpha val="40000"/>
                  </a:schemeClr>
                </a:glow>
              </a:effectLst>
            </p:spPr>
          </p:pic>
          <p:pic>
            <p:nvPicPr>
              <p:cNvPr id="326" name="Picture 325" descr="Mouse.png">
                <a:extLst>
                  <a:ext uri="{FF2B5EF4-FFF2-40B4-BE49-F238E27FC236}">
                    <a16:creationId xmlns:a16="http://schemas.microsoft.com/office/drawing/2014/main" id="{69558D40-27B8-8B42-A6D9-0D121422F7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381543" y="5084064"/>
                <a:ext cx="291242" cy="369547"/>
              </a:xfrm>
              <a:prstGeom prst="rect">
                <a:avLst/>
              </a:prstGeom>
              <a:effectLst>
                <a:glow rad="38100">
                  <a:schemeClr val="bg1">
                    <a:alpha val="40000"/>
                  </a:schemeClr>
                </a:glow>
              </a:effectLst>
            </p:spPr>
          </p:pic>
        </p:grpSp>
        <p:grpSp>
          <p:nvGrpSpPr>
            <p:cNvPr id="25" name="Group 24">
              <a:extLst>
                <a:ext uri="{FF2B5EF4-FFF2-40B4-BE49-F238E27FC236}">
                  <a16:creationId xmlns:a16="http://schemas.microsoft.com/office/drawing/2014/main" id="{351E3EC7-E0C6-3141-A8C3-8804BDCA9CF3}"/>
                </a:ext>
              </a:extLst>
            </p:cNvPr>
            <p:cNvGrpSpPr/>
            <p:nvPr/>
          </p:nvGrpSpPr>
          <p:grpSpPr>
            <a:xfrm>
              <a:off x="762000" y="4953000"/>
              <a:ext cx="1672785" cy="1202946"/>
              <a:chOff x="762000" y="4953000"/>
              <a:chExt cx="1672785" cy="1202946"/>
            </a:xfrm>
          </p:grpSpPr>
          <p:pic>
            <p:nvPicPr>
              <p:cNvPr id="328" name="Picture 327" descr="Mouse.png">
                <a:extLst>
                  <a:ext uri="{FF2B5EF4-FFF2-40B4-BE49-F238E27FC236}">
                    <a16:creationId xmlns:a16="http://schemas.microsoft.com/office/drawing/2014/main" id="{7491570B-DC54-0041-93F5-5B08AD8F39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93379" y="5492130"/>
                <a:ext cx="291242" cy="369547"/>
              </a:xfrm>
              <a:prstGeom prst="rect">
                <a:avLst/>
              </a:prstGeom>
              <a:effectLst>
                <a:glow rad="38100">
                  <a:schemeClr val="bg1">
                    <a:alpha val="40000"/>
                  </a:schemeClr>
                </a:glow>
              </a:effectLst>
            </p:spPr>
          </p:pic>
          <p:pic>
            <p:nvPicPr>
              <p:cNvPr id="329" name="Picture 328" descr="Mouse.png">
                <a:extLst>
                  <a:ext uri="{FF2B5EF4-FFF2-40B4-BE49-F238E27FC236}">
                    <a16:creationId xmlns:a16="http://schemas.microsoft.com/office/drawing/2014/main" id="{BD1C4151-80DC-514A-9229-2B632BA9A77A}"/>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17089" y="4953000"/>
                <a:ext cx="980119" cy="1202946"/>
              </a:xfrm>
              <a:prstGeom prst="rect">
                <a:avLst/>
              </a:prstGeom>
              <a:effectLst>
                <a:glow rad="38100">
                  <a:schemeClr val="bg1">
                    <a:alpha val="40000"/>
                  </a:schemeClr>
                </a:glow>
              </a:effectLst>
            </p:spPr>
          </p:pic>
          <p:pic>
            <p:nvPicPr>
              <p:cNvPr id="330" name="Picture 329" descr="Mouse.png">
                <a:extLst>
                  <a:ext uri="{FF2B5EF4-FFF2-40B4-BE49-F238E27FC236}">
                    <a16:creationId xmlns:a16="http://schemas.microsoft.com/office/drawing/2014/main" id="{7F65B276-B1F6-E349-938D-E03C1D2405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74300" y="5626677"/>
                <a:ext cx="238972" cy="304187"/>
              </a:xfrm>
              <a:prstGeom prst="rect">
                <a:avLst/>
              </a:prstGeom>
              <a:effectLst>
                <a:glow rad="38100">
                  <a:schemeClr val="bg1">
                    <a:alpha val="40000"/>
                  </a:schemeClr>
                </a:glow>
              </a:effectLst>
            </p:spPr>
          </p:pic>
          <p:pic>
            <p:nvPicPr>
              <p:cNvPr id="331" name="Picture 330" descr="Mouse.png">
                <a:extLst>
                  <a:ext uri="{FF2B5EF4-FFF2-40B4-BE49-F238E27FC236}">
                    <a16:creationId xmlns:a16="http://schemas.microsoft.com/office/drawing/2014/main" id="{9109286B-8437-7E42-9120-0BC8F1693E26}"/>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413272" y="5647619"/>
                <a:ext cx="251493" cy="320125"/>
              </a:xfrm>
              <a:prstGeom prst="rect">
                <a:avLst/>
              </a:prstGeom>
              <a:effectLst>
                <a:glow rad="38100">
                  <a:schemeClr val="bg1">
                    <a:alpha val="40000"/>
                  </a:schemeClr>
                </a:glow>
              </a:effectLst>
            </p:spPr>
          </p:pic>
          <p:pic>
            <p:nvPicPr>
              <p:cNvPr id="332" name="Picture 331" descr="Mouse.png">
                <a:extLst>
                  <a:ext uri="{FF2B5EF4-FFF2-40B4-BE49-F238E27FC236}">
                    <a16:creationId xmlns:a16="http://schemas.microsoft.com/office/drawing/2014/main" id="{D71ADEAE-2E91-7444-8521-7C3748A865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62000" y="5554473"/>
                <a:ext cx="290319" cy="369547"/>
              </a:xfrm>
              <a:prstGeom prst="rect">
                <a:avLst/>
              </a:prstGeom>
              <a:effectLst>
                <a:glow rad="38100">
                  <a:schemeClr val="bg1">
                    <a:alpha val="40000"/>
                  </a:schemeClr>
                </a:glow>
              </a:effectLst>
            </p:spPr>
          </p:pic>
          <p:pic>
            <p:nvPicPr>
              <p:cNvPr id="333" name="Picture 332" descr="Mouse.png">
                <a:extLst>
                  <a:ext uri="{FF2B5EF4-FFF2-40B4-BE49-F238E27FC236}">
                    <a16:creationId xmlns:a16="http://schemas.microsoft.com/office/drawing/2014/main" id="{28A89AE3-D710-014A-B3E7-2C15510588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58907" y="5409223"/>
                <a:ext cx="291242" cy="369547"/>
              </a:xfrm>
              <a:prstGeom prst="rect">
                <a:avLst/>
              </a:prstGeom>
              <a:effectLst>
                <a:glow rad="38100">
                  <a:schemeClr val="bg1">
                    <a:alpha val="40000"/>
                  </a:schemeClr>
                </a:glow>
              </a:effectLst>
            </p:spPr>
          </p:pic>
          <p:pic>
            <p:nvPicPr>
              <p:cNvPr id="334" name="Picture 333" descr="Mouse.png">
                <a:extLst>
                  <a:ext uri="{FF2B5EF4-FFF2-40B4-BE49-F238E27FC236}">
                    <a16:creationId xmlns:a16="http://schemas.microsoft.com/office/drawing/2014/main" id="{7FA9404C-2C55-B346-8616-B4489CA3C4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43543" y="5465064"/>
                <a:ext cx="291242" cy="369547"/>
              </a:xfrm>
              <a:prstGeom prst="rect">
                <a:avLst/>
              </a:prstGeom>
              <a:effectLst>
                <a:glow rad="38100">
                  <a:schemeClr val="bg1">
                    <a:alpha val="40000"/>
                  </a:schemeClr>
                </a:glow>
              </a:effectLst>
            </p:spPr>
          </p:pic>
        </p:grpSp>
        <p:grpSp>
          <p:nvGrpSpPr>
            <p:cNvPr id="24" name="Group 23">
              <a:extLst>
                <a:ext uri="{FF2B5EF4-FFF2-40B4-BE49-F238E27FC236}">
                  <a16:creationId xmlns:a16="http://schemas.microsoft.com/office/drawing/2014/main" id="{CDEB3E70-B871-2646-B94D-5E404B26D2D3}"/>
                </a:ext>
              </a:extLst>
            </p:cNvPr>
            <p:cNvGrpSpPr/>
            <p:nvPr/>
          </p:nvGrpSpPr>
          <p:grpSpPr>
            <a:xfrm>
              <a:off x="3202207" y="5029200"/>
              <a:ext cx="1672785" cy="1202946"/>
              <a:chOff x="3202207" y="5029200"/>
              <a:chExt cx="1672785" cy="1202946"/>
            </a:xfrm>
          </p:grpSpPr>
          <p:pic>
            <p:nvPicPr>
              <p:cNvPr id="336" name="Picture 335" descr="Mouse.png">
                <a:extLst>
                  <a:ext uri="{FF2B5EF4-FFF2-40B4-BE49-F238E27FC236}">
                    <a16:creationId xmlns:a16="http://schemas.microsoft.com/office/drawing/2014/main" id="{A6FCEE49-F862-4648-8176-B030BBDBAE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33586" y="5568330"/>
                <a:ext cx="291242" cy="369547"/>
              </a:xfrm>
              <a:prstGeom prst="rect">
                <a:avLst/>
              </a:prstGeom>
              <a:effectLst>
                <a:glow rad="38100">
                  <a:schemeClr val="bg1">
                    <a:alpha val="40000"/>
                  </a:schemeClr>
                </a:glow>
              </a:effectLst>
            </p:spPr>
          </p:pic>
          <p:pic>
            <p:nvPicPr>
              <p:cNvPr id="337" name="Picture 336" descr="Mouse.png">
                <a:extLst>
                  <a:ext uri="{FF2B5EF4-FFF2-40B4-BE49-F238E27FC236}">
                    <a16:creationId xmlns:a16="http://schemas.microsoft.com/office/drawing/2014/main" id="{2DA605A5-0599-CD47-840B-759BFB96609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57296" y="5029200"/>
                <a:ext cx="980119" cy="1202946"/>
              </a:xfrm>
              <a:prstGeom prst="rect">
                <a:avLst/>
              </a:prstGeom>
              <a:effectLst>
                <a:glow rad="38100">
                  <a:schemeClr val="bg1">
                    <a:alpha val="40000"/>
                  </a:schemeClr>
                </a:glow>
              </a:effectLst>
            </p:spPr>
          </p:pic>
          <p:pic>
            <p:nvPicPr>
              <p:cNvPr id="338" name="Picture 337" descr="Mouse.png">
                <a:extLst>
                  <a:ext uri="{FF2B5EF4-FFF2-40B4-BE49-F238E27FC236}">
                    <a16:creationId xmlns:a16="http://schemas.microsoft.com/office/drawing/2014/main" id="{1747D5F5-D464-2841-98DE-4F66F00635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14507" y="5702877"/>
                <a:ext cx="238972" cy="304187"/>
              </a:xfrm>
              <a:prstGeom prst="rect">
                <a:avLst/>
              </a:prstGeom>
              <a:effectLst>
                <a:glow rad="38100">
                  <a:schemeClr val="bg1">
                    <a:alpha val="40000"/>
                  </a:schemeClr>
                </a:glow>
              </a:effectLst>
            </p:spPr>
          </p:pic>
          <p:pic>
            <p:nvPicPr>
              <p:cNvPr id="339" name="Picture 338" descr="Mouse.png">
                <a:extLst>
                  <a:ext uri="{FF2B5EF4-FFF2-40B4-BE49-F238E27FC236}">
                    <a16:creationId xmlns:a16="http://schemas.microsoft.com/office/drawing/2014/main" id="{799BB260-5288-A24C-A0AB-F97B403B7395}"/>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53479" y="5723819"/>
                <a:ext cx="251493" cy="320125"/>
              </a:xfrm>
              <a:prstGeom prst="rect">
                <a:avLst/>
              </a:prstGeom>
              <a:effectLst>
                <a:glow rad="38100">
                  <a:schemeClr val="bg1">
                    <a:alpha val="40000"/>
                  </a:schemeClr>
                </a:glow>
              </a:effectLst>
            </p:spPr>
          </p:pic>
          <p:pic>
            <p:nvPicPr>
              <p:cNvPr id="340" name="Picture 339" descr="Mouse.png">
                <a:extLst>
                  <a:ext uri="{FF2B5EF4-FFF2-40B4-BE49-F238E27FC236}">
                    <a16:creationId xmlns:a16="http://schemas.microsoft.com/office/drawing/2014/main" id="{852713E0-F71C-D14F-9F96-E8E18185A5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02207" y="5630673"/>
                <a:ext cx="290319" cy="369547"/>
              </a:xfrm>
              <a:prstGeom prst="rect">
                <a:avLst/>
              </a:prstGeom>
              <a:effectLst>
                <a:glow rad="38100">
                  <a:schemeClr val="bg1">
                    <a:alpha val="40000"/>
                  </a:schemeClr>
                </a:glow>
              </a:effectLst>
            </p:spPr>
          </p:pic>
          <p:pic>
            <p:nvPicPr>
              <p:cNvPr id="341" name="Picture 340" descr="Mouse.png">
                <a:extLst>
                  <a:ext uri="{FF2B5EF4-FFF2-40B4-BE49-F238E27FC236}">
                    <a16:creationId xmlns:a16="http://schemas.microsoft.com/office/drawing/2014/main" id="{0EF4438E-9FF7-D841-96EC-CF2CBEC5BD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99114" y="5485423"/>
                <a:ext cx="291242" cy="369547"/>
              </a:xfrm>
              <a:prstGeom prst="rect">
                <a:avLst/>
              </a:prstGeom>
              <a:effectLst>
                <a:glow rad="38100">
                  <a:schemeClr val="bg1">
                    <a:alpha val="40000"/>
                  </a:schemeClr>
                </a:glow>
              </a:effectLst>
            </p:spPr>
          </p:pic>
          <p:pic>
            <p:nvPicPr>
              <p:cNvPr id="342" name="Picture 341" descr="Mouse.png">
                <a:extLst>
                  <a:ext uri="{FF2B5EF4-FFF2-40B4-BE49-F238E27FC236}">
                    <a16:creationId xmlns:a16="http://schemas.microsoft.com/office/drawing/2014/main" id="{2B5D416D-CACA-6743-872C-C4F45A1BED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83750" y="5541264"/>
                <a:ext cx="291242" cy="369547"/>
              </a:xfrm>
              <a:prstGeom prst="rect">
                <a:avLst/>
              </a:prstGeom>
              <a:effectLst>
                <a:glow rad="38100">
                  <a:schemeClr val="bg1">
                    <a:alpha val="40000"/>
                  </a:schemeClr>
                </a:glow>
              </a:effectLst>
            </p:spPr>
          </p:pic>
        </p:grpSp>
        <p:grpSp>
          <p:nvGrpSpPr>
            <p:cNvPr id="23" name="Group 22">
              <a:extLst>
                <a:ext uri="{FF2B5EF4-FFF2-40B4-BE49-F238E27FC236}">
                  <a16:creationId xmlns:a16="http://schemas.microsoft.com/office/drawing/2014/main" id="{5B412D20-7E08-6043-9028-9D97451D6058}"/>
                </a:ext>
              </a:extLst>
            </p:cNvPr>
            <p:cNvGrpSpPr/>
            <p:nvPr/>
          </p:nvGrpSpPr>
          <p:grpSpPr>
            <a:xfrm>
              <a:off x="2438400" y="5312386"/>
              <a:ext cx="1672785" cy="1202946"/>
              <a:chOff x="2438400" y="5312386"/>
              <a:chExt cx="1672785" cy="1202946"/>
            </a:xfrm>
          </p:grpSpPr>
          <p:pic>
            <p:nvPicPr>
              <p:cNvPr id="344" name="Picture 343" descr="Mouse.png">
                <a:extLst>
                  <a:ext uri="{FF2B5EF4-FFF2-40B4-BE49-F238E27FC236}">
                    <a16:creationId xmlns:a16="http://schemas.microsoft.com/office/drawing/2014/main" id="{4683DBC4-6A58-4948-932C-DBB9AF31EC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69779" y="5851516"/>
                <a:ext cx="291242" cy="369547"/>
              </a:xfrm>
              <a:prstGeom prst="rect">
                <a:avLst/>
              </a:prstGeom>
              <a:effectLst>
                <a:glow rad="38100">
                  <a:schemeClr val="bg1">
                    <a:alpha val="40000"/>
                  </a:schemeClr>
                </a:glow>
              </a:effectLst>
            </p:spPr>
          </p:pic>
          <p:pic>
            <p:nvPicPr>
              <p:cNvPr id="345" name="Picture 344" descr="Mouse.png">
                <a:extLst>
                  <a:ext uri="{FF2B5EF4-FFF2-40B4-BE49-F238E27FC236}">
                    <a16:creationId xmlns:a16="http://schemas.microsoft.com/office/drawing/2014/main" id="{50D0AED8-3003-9C42-9688-DF03BA51F2C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93489" y="5312386"/>
                <a:ext cx="980119" cy="1202946"/>
              </a:xfrm>
              <a:prstGeom prst="rect">
                <a:avLst/>
              </a:prstGeom>
              <a:effectLst>
                <a:glow rad="38100">
                  <a:schemeClr val="bg1">
                    <a:alpha val="40000"/>
                  </a:schemeClr>
                </a:glow>
              </a:effectLst>
            </p:spPr>
          </p:pic>
          <p:pic>
            <p:nvPicPr>
              <p:cNvPr id="346" name="Picture 345" descr="Mouse.png">
                <a:extLst>
                  <a:ext uri="{FF2B5EF4-FFF2-40B4-BE49-F238E27FC236}">
                    <a16:creationId xmlns:a16="http://schemas.microsoft.com/office/drawing/2014/main" id="{E34B952C-C961-F242-83AC-03D5D78F28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50700" y="5986063"/>
                <a:ext cx="238972" cy="304187"/>
              </a:xfrm>
              <a:prstGeom prst="rect">
                <a:avLst/>
              </a:prstGeom>
              <a:effectLst>
                <a:glow rad="38100">
                  <a:schemeClr val="bg1">
                    <a:alpha val="40000"/>
                  </a:schemeClr>
                </a:glow>
              </a:effectLst>
            </p:spPr>
          </p:pic>
          <p:pic>
            <p:nvPicPr>
              <p:cNvPr id="347" name="Picture 346" descr="Mouse.png">
                <a:extLst>
                  <a:ext uri="{FF2B5EF4-FFF2-40B4-BE49-F238E27FC236}">
                    <a16:creationId xmlns:a16="http://schemas.microsoft.com/office/drawing/2014/main" id="{9DC1DA1E-D361-6241-9C06-1273A4AF0F55}"/>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89672" y="6007005"/>
                <a:ext cx="251493" cy="320125"/>
              </a:xfrm>
              <a:prstGeom prst="rect">
                <a:avLst/>
              </a:prstGeom>
              <a:effectLst>
                <a:glow rad="38100">
                  <a:schemeClr val="bg1">
                    <a:alpha val="40000"/>
                  </a:schemeClr>
                </a:glow>
              </a:effectLst>
            </p:spPr>
          </p:pic>
          <p:pic>
            <p:nvPicPr>
              <p:cNvPr id="348" name="Picture 347" descr="Mouse.png">
                <a:extLst>
                  <a:ext uri="{FF2B5EF4-FFF2-40B4-BE49-F238E27FC236}">
                    <a16:creationId xmlns:a16="http://schemas.microsoft.com/office/drawing/2014/main" id="{4A32C3D5-C921-6747-A85A-CA83A6B5F9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438400" y="5913859"/>
                <a:ext cx="290319" cy="369547"/>
              </a:xfrm>
              <a:prstGeom prst="rect">
                <a:avLst/>
              </a:prstGeom>
              <a:effectLst>
                <a:glow rad="38100">
                  <a:schemeClr val="bg1">
                    <a:alpha val="40000"/>
                  </a:schemeClr>
                </a:glow>
              </a:effectLst>
            </p:spPr>
          </p:pic>
          <p:pic>
            <p:nvPicPr>
              <p:cNvPr id="349" name="Picture 348" descr="Mouse.png">
                <a:extLst>
                  <a:ext uri="{FF2B5EF4-FFF2-40B4-BE49-F238E27FC236}">
                    <a16:creationId xmlns:a16="http://schemas.microsoft.com/office/drawing/2014/main" id="{E8099317-0EB6-6243-A74A-C60CDA365D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535307" y="5768609"/>
                <a:ext cx="291242" cy="369547"/>
              </a:xfrm>
              <a:prstGeom prst="rect">
                <a:avLst/>
              </a:prstGeom>
              <a:effectLst>
                <a:glow rad="38100">
                  <a:schemeClr val="bg1">
                    <a:alpha val="40000"/>
                  </a:schemeClr>
                </a:glow>
              </a:effectLst>
            </p:spPr>
          </p:pic>
          <p:pic>
            <p:nvPicPr>
              <p:cNvPr id="350" name="Picture 349" descr="Mouse.png">
                <a:extLst>
                  <a:ext uri="{FF2B5EF4-FFF2-40B4-BE49-F238E27FC236}">
                    <a16:creationId xmlns:a16="http://schemas.microsoft.com/office/drawing/2014/main" id="{B0C99B72-D90C-EA4A-9857-95CF71D7D8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19943" y="5824450"/>
                <a:ext cx="291242" cy="369547"/>
              </a:xfrm>
              <a:prstGeom prst="rect">
                <a:avLst/>
              </a:prstGeom>
              <a:effectLst>
                <a:glow rad="38100">
                  <a:schemeClr val="bg1">
                    <a:alpha val="40000"/>
                  </a:schemeClr>
                </a:glow>
              </a:effectLst>
            </p:spPr>
          </p:pic>
        </p:grpSp>
        <p:grpSp>
          <p:nvGrpSpPr>
            <p:cNvPr id="22" name="Group 21">
              <a:extLst>
                <a:ext uri="{FF2B5EF4-FFF2-40B4-BE49-F238E27FC236}">
                  <a16:creationId xmlns:a16="http://schemas.microsoft.com/office/drawing/2014/main" id="{2E2C8101-1EC8-7144-8021-0B19F3BA5258}"/>
                </a:ext>
              </a:extLst>
            </p:cNvPr>
            <p:cNvGrpSpPr/>
            <p:nvPr/>
          </p:nvGrpSpPr>
          <p:grpSpPr>
            <a:xfrm>
              <a:off x="3048000" y="5701288"/>
              <a:ext cx="1672785" cy="1202946"/>
              <a:chOff x="3048000" y="5701288"/>
              <a:chExt cx="1672785" cy="1202946"/>
            </a:xfrm>
          </p:grpSpPr>
          <p:pic>
            <p:nvPicPr>
              <p:cNvPr id="352" name="Picture 351" descr="Mouse.png">
                <a:extLst>
                  <a:ext uri="{FF2B5EF4-FFF2-40B4-BE49-F238E27FC236}">
                    <a16:creationId xmlns:a16="http://schemas.microsoft.com/office/drawing/2014/main" id="{5EE904DB-87AA-3D45-9F45-DA9641CE6B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79379" y="6240418"/>
                <a:ext cx="291242" cy="369547"/>
              </a:xfrm>
              <a:prstGeom prst="rect">
                <a:avLst/>
              </a:prstGeom>
              <a:effectLst>
                <a:glow rad="38100">
                  <a:schemeClr val="bg1">
                    <a:alpha val="40000"/>
                  </a:schemeClr>
                </a:glow>
              </a:effectLst>
            </p:spPr>
          </p:pic>
          <p:pic>
            <p:nvPicPr>
              <p:cNvPr id="353" name="Picture 352" descr="Mouse.png">
                <a:extLst>
                  <a:ext uri="{FF2B5EF4-FFF2-40B4-BE49-F238E27FC236}">
                    <a16:creationId xmlns:a16="http://schemas.microsoft.com/office/drawing/2014/main" id="{929CED26-6C7D-F243-B8C9-3B45BA4E346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03089" y="5701288"/>
                <a:ext cx="980119" cy="1202946"/>
              </a:xfrm>
              <a:prstGeom prst="rect">
                <a:avLst/>
              </a:prstGeom>
              <a:effectLst>
                <a:glow rad="38100">
                  <a:schemeClr val="bg1">
                    <a:alpha val="40000"/>
                  </a:schemeClr>
                </a:glow>
              </a:effectLst>
            </p:spPr>
          </p:pic>
          <p:pic>
            <p:nvPicPr>
              <p:cNvPr id="354" name="Picture 353" descr="Mouse.png">
                <a:extLst>
                  <a:ext uri="{FF2B5EF4-FFF2-40B4-BE49-F238E27FC236}">
                    <a16:creationId xmlns:a16="http://schemas.microsoft.com/office/drawing/2014/main" id="{9F9F1876-1435-9C47-8F39-6F135B81D7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60300" y="6374965"/>
                <a:ext cx="238972" cy="304187"/>
              </a:xfrm>
              <a:prstGeom prst="rect">
                <a:avLst/>
              </a:prstGeom>
              <a:effectLst>
                <a:glow rad="38100">
                  <a:schemeClr val="bg1">
                    <a:alpha val="40000"/>
                  </a:schemeClr>
                </a:glow>
              </a:effectLst>
            </p:spPr>
          </p:pic>
          <p:pic>
            <p:nvPicPr>
              <p:cNvPr id="355" name="Picture 354" descr="Mouse.png">
                <a:extLst>
                  <a:ext uri="{FF2B5EF4-FFF2-40B4-BE49-F238E27FC236}">
                    <a16:creationId xmlns:a16="http://schemas.microsoft.com/office/drawing/2014/main" id="{B069B19B-05B9-B644-B5F3-A7F78ED3B177}"/>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99272" y="6395907"/>
                <a:ext cx="251493" cy="320125"/>
              </a:xfrm>
              <a:prstGeom prst="rect">
                <a:avLst/>
              </a:prstGeom>
              <a:effectLst>
                <a:glow rad="38100">
                  <a:schemeClr val="bg1">
                    <a:alpha val="40000"/>
                  </a:schemeClr>
                </a:glow>
              </a:effectLst>
            </p:spPr>
          </p:pic>
          <p:pic>
            <p:nvPicPr>
              <p:cNvPr id="356" name="Picture 355" descr="Mouse.png">
                <a:extLst>
                  <a:ext uri="{FF2B5EF4-FFF2-40B4-BE49-F238E27FC236}">
                    <a16:creationId xmlns:a16="http://schemas.microsoft.com/office/drawing/2014/main" id="{EE97CAA0-172F-6949-B39D-3F765B23D8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48000" y="6302761"/>
                <a:ext cx="290319" cy="369547"/>
              </a:xfrm>
              <a:prstGeom prst="rect">
                <a:avLst/>
              </a:prstGeom>
              <a:effectLst>
                <a:glow rad="38100">
                  <a:schemeClr val="bg1">
                    <a:alpha val="40000"/>
                  </a:schemeClr>
                </a:glow>
              </a:effectLst>
            </p:spPr>
          </p:pic>
          <p:pic>
            <p:nvPicPr>
              <p:cNvPr id="357" name="Picture 356" descr="Mouse.png">
                <a:extLst>
                  <a:ext uri="{FF2B5EF4-FFF2-40B4-BE49-F238E27FC236}">
                    <a16:creationId xmlns:a16="http://schemas.microsoft.com/office/drawing/2014/main" id="{B8EE96AE-334F-8C4E-865D-8C310714E7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144907" y="6157511"/>
                <a:ext cx="291242" cy="369547"/>
              </a:xfrm>
              <a:prstGeom prst="rect">
                <a:avLst/>
              </a:prstGeom>
              <a:effectLst>
                <a:glow rad="38100">
                  <a:schemeClr val="bg1">
                    <a:alpha val="40000"/>
                  </a:schemeClr>
                </a:glow>
              </a:effectLst>
            </p:spPr>
          </p:pic>
          <p:pic>
            <p:nvPicPr>
              <p:cNvPr id="358" name="Picture 357" descr="Mouse.png">
                <a:extLst>
                  <a:ext uri="{FF2B5EF4-FFF2-40B4-BE49-F238E27FC236}">
                    <a16:creationId xmlns:a16="http://schemas.microsoft.com/office/drawing/2014/main" id="{8C5E83A0-D6F2-F543-9E74-63AE05E13C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429543" y="6213352"/>
                <a:ext cx="291242" cy="369547"/>
              </a:xfrm>
              <a:prstGeom prst="rect">
                <a:avLst/>
              </a:prstGeom>
              <a:effectLst>
                <a:glow rad="38100">
                  <a:schemeClr val="bg1">
                    <a:alpha val="40000"/>
                  </a:schemeClr>
                </a:glow>
              </a:effectLst>
            </p:spPr>
          </p:pic>
        </p:grpSp>
        <p:grpSp>
          <p:nvGrpSpPr>
            <p:cNvPr id="21" name="Group 20">
              <a:extLst>
                <a:ext uri="{FF2B5EF4-FFF2-40B4-BE49-F238E27FC236}">
                  <a16:creationId xmlns:a16="http://schemas.microsoft.com/office/drawing/2014/main" id="{C97264B2-30A1-CF45-B018-20905FFC5645}"/>
                </a:ext>
              </a:extLst>
            </p:cNvPr>
            <p:cNvGrpSpPr/>
            <p:nvPr/>
          </p:nvGrpSpPr>
          <p:grpSpPr>
            <a:xfrm>
              <a:off x="1905000" y="5486400"/>
              <a:ext cx="1672785" cy="1202946"/>
              <a:chOff x="1905000" y="5486400"/>
              <a:chExt cx="1672785" cy="1202946"/>
            </a:xfrm>
          </p:grpSpPr>
          <p:pic>
            <p:nvPicPr>
              <p:cNvPr id="360" name="Picture 359" descr="Mouse.png">
                <a:extLst>
                  <a:ext uri="{FF2B5EF4-FFF2-40B4-BE49-F238E27FC236}">
                    <a16:creationId xmlns:a16="http://schemas.microsoft.com/office/drawing/2014/main" id="{FAC8A7E4-C08B-A042-AB22-1C1B27BB04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36379" y="6025530"/>
                <a:ext cx="291242" cy="369547"/>
              </a:xfrm>
              <a:prstGeom prst="rect">
                <a:avLst/>
              </a:prstGeom>
              <a:effectLst>
                <a:glow rad="38100">
                  <a:schemeClr val="bg1">
                    <a:alpha val="40000"/>
                  </a:schemeClr>
                </a:glow>
              </a:effectLst>
            </p:spPr>
          </p:pic>
          <p:pic>
            <p:nvPicPr>
              <p:cNvPr id="361" name="Picture 360" descr="Mouse.png">
                <a:extLst>
                  <a:ext uri="{FF2B5EF4-FFF2-40B4-BE49-F238E27FC236}">
                    <a16:creationId xmlns:a16="http://schemas.microsoft.com/office/drawing/2014/main" id="{F480E60D-EB79-3B4A-B458-F4869852687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60089" y="5486400"/>
                <a:ext cx="980119" cy="1202946"/>
              </a:xfrm>
              <a:prstGeom prst="rect">
                <a:avLst/>
              </a:prstGeom>
              <a:effectLst>
                <a:glow rad="38100">
                  <a:schemeClr val="bg1">
                    <a:alpha val="40000"/>
                  </a:schemeClr>
                </a:glow>
              </a:effectLst>
            </p:spPr>
          </p:pic>
          <p:pic>
            <p:nvPicPr>
              <p:cNvPr id="362" name="Picture 361" descr="Mouse.png">
                <a:extLst>
                  <a:ext uri="{FF2B5EF4-FFF2-40B4-BE49-F238E27FC236}">
                    <a16:creationId xmlns:a16="http://schemas.microsoft.com/office/drawing/2014/main" id="{16104A7B-2D25-6B4D-8C72-20318B69ED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17300" y="6160077"/>
                <a:ext cx="238972" cy="304187"/>
              </a:xfrm>
              <a:prstGeom prst="rect">
                <a:avLst/>
              </a:prstGeom>
              <a:effectLst>
                <a:glow rad="38100">
                  <a:schemeClr val="bg1">
                    <a:alpha val="40000"/>
                  </a:schemeClr>
                </a:glow>
              </a:effectLst>
            </p:spPr>
          </p:pic>
          <p:pic>
            <p:nvPicPr>
              <p:cNvPr id="363" name="Picture 362" descr="Mouse.png">
                <a:extLst>
                  <a:ext uri="{FF2B5EF4-FFF2-40B4-BE49-F238E27FC236}">
                    <a16:creationId xmlns:a16="http://schemas.microsoft.com/office/drawing/2014/main" id="{D56B9D95-3AA2-8945-A5A4-F0B2AD3AFD8D}"/>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556272" y="6181019"/>
                <a:ext cx="251493" cy="320125"/>
              </a:xfrm>
              <a:prstGeom prst="rect">
                <a:avLst/>
              </a:prstGeom>
              <a:effectLst>
                <a:glow rad="38100">
                  <a:schemeClr val="bg1">
                    <a:alpha val="40000"/>
                  </a:schemeClr>
                </a:glow>
              </a:effectLst>
            </p:spPr>
          </p:pic>
          <p:pic>
            <p:nvPicPr>
              <p:cNvPr id="364" name="Picture 363" descr="Mouse.png">
                <a:extLst>
                  <a:ext uri="{FF2B5EF4-FFF2-40B4-BE49-F238E27FC236}">
                    <a16:creationId xmlns:a16="http://schemas.microsoft.com/office/drawing/2014/main" id="{58B54E51-AA92-3D4E-AE20-F317DC7B09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05000" y="6087873"/>
                <a:ext cx="290319" cy="369547"/>
              </a:xfrm>
              <a:prstGeom prst="rect">
                <a:avLst/>
              </a:prstGeom>
              <a:effectLst>
                <a:glow rad="38100">
                  <a:schemeClr val="bg1">
                    <a:alpha val="40000"/>
                  </a:schemeClr>
                </a:glow>
              </a:effectLst>
            </p:spPr>
          </p:pic>
          <p:pic>
            <p:nvPicPr>
              <p:cNvPr id="365" name="Picture 364" descr="Mouse.png">
                <a:extLst>
                  <a:ext uri="{FF2B5EF4-FFF2-40B4-BE49-F238E27FC236}">
                    <a16:creationId xmlns:a16="http://schemas.microsoft.com/office/drawing/2014/main" id="{05466E15-AC0E-D345-B271-9D01550975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01907" y="5942623"/>
                <a:ext cx="291242" cy="369547"/>
              </a:xfrm>
              <a:prstGeom prst="rect">
                <a:avLst/>
              </a:prstGeom>
              <a:effectLst>
                <a:glow rad="38100">
                  <a:schemeClr val="bg1">
                    <a:alpha val="40000"/>
                  </a:schemeClr>
                </a:glow>
              </a:effectLst>
            </p:spPr>
          </p:pic>
          <p:pic>
            <p:nvPicPr>
              <p:cNvPr id="366" name="Picture 365" descr="Mouse.png">
                <a:extLst>
                  <a:ext uri="{FF2B5EF4-FFF2-40B4-BE49-F238E27FC236}">
                    <a16:creationId xmlns:a16="http://schemas.microsoft.com/office/drawing/2014/main" id="{2B90D455-3153-1D4C-B6A1-2CA8135F64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86543" y="5998464"/>
                <a:ext cx="291242" cy="369547"/>
              </a:xfrm>
              <a:prstGeom prst="rect">
                <a:avLst/>
              </a:prstGeom>
              <a:effectLst>
                <a:glow rad="38100">
                  <a:schemeClr val="bg1">
                    <a:alpha val="40000"/>
                  </a:schemeClr>
                </a:glow>
              </a:effectLst>
            </p:spPr>
          </p:pic>
        </p:grpSp>
        <p:grpSp>
          <p:nvGrpSpPr>
            <p:cNvPr id="20" name="Group 19">
              <a:extLst>
                <a:ext uri="{FF2B5EF4-FFF2-40B4-BE49-F238E27FC236}">
                  <a16:creationId xmlns:a16="http://schemas.microsoft.com/office/drawing/2014/main" id="{B841C4A9-7B50-D349-8E45-C12803331F45}"/>
                </a:ext>
              </a:extLst>
            </p:cNvPr>
            <p:cNvGrpSpPr/>
            <p:nvPr/>
          </p:nvGrpSpPr>
          <p:grpSpPr>
            <a:xfrm>
              <a:off x="-228600" y="5330366"/>
              <a:ext cx="1672785" cy="1202946"/>
              <a:chOff x="-228600" y="5330366"/>
              <a:chExt cx="1672785" cy="1202946"/>
            </a:xfrm>
          </p:grpSpPr>
          <p:pic>
            <p:nvPicPr>
              <p:cNvPr id="368" name="Picture 367" descr="Mouse.png">
                <a:extLst>
                  <a:ext uri="{FF2B5EF4-FFF2-40B4-BE49-F238E27FC236}">
                    <a16:creationId xmlns:a16="http://schemas.microsoft.com/office/drawing/2014/main" id="{2E2E3A70-B151-4F48-B028-E2268A6D2D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79" y="5869496"/>
                <a:ext cx="291242" cy="369547"/>
              </a:xfrm>
              <a:prstGeom prst="rect">
                <a:avLst/>
              </a:prstGeom>
              <a:effectLst>
                <a:glow rad="38100">
                  <a:schemeClr val="bg1">
                    <a:alpha val="40000"/>
                  </a:schemeClr>
                </a:glow>
              </a:effectLst>
            </p:spPr>
          </p:pic>
          <p:pic>
            <p:nvPicPr>
              <p:cNvPr id="369" name="Picture 368" descr="Mouse.png">
                <a:extLst>
                  <a:ext uri="{FF2B5EF4-FFF2-40B4-BE49-F238E27FC236}">
                    <a16:creationId xmlns:a16="http://schemas.microsoft.com/office/drawing/2014/main" id="{4AD91B31-4F2A-C545-B2D4-5318A6B21F4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6489" y="5330366"/>
                <a:ext cx="980119" cy="1202946"/>
              </a:xfrm>
              <a:prstGeom prst="rect">
                <a:avLst/>
              </a:prstGeom>
              <a:effectLst>
                <a:glow rad="38100">
                  <a:schemeClr val="bg1">
                    <a:alpha val="40000"/>
                  </a:schemeClr>
                </a:glow>
              </a:effectLst>
            </p:spPr>
          </p:pic>
          <p:pic>
            <p:nvPicPr>
              <p:cNvPr id="370" name="Picture 369" descr="Mouse.png">
                <a:extLst>
                  <a:ext uri="{FF2B5EF4-FFF2-40B4-BE49-F238E27FC236}">
                    <a16:creationId xmlns:a16="http://schemas.microsoft.com/office/drawing/2014/main" id="{47CDC406-9C9D-0A46-BC30-49F16C39F3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3700" y="6004043"/>
                <a:ext cx="238972" cy="304187"/>
              </a:xfrm>
              <a:prstGeom prst="rect">
                <a:avLst/>
              </a:prstGeom>
              <a:effectLst>
                <a:glow rad="38100">
                  <a:schemeClr val="bg1">
                    <a:alpha val="40000"/>
                  </a:schemeClr>
                </a:glow>
              </a:effectLst>
            </p:spPr>
          </p:pic>
          <p:pic>
            <p:nvPicPr>
              <p:cNvPr id="371" name="Picture 370" descr="Mouse.png">
                <a:extLst>
                  <a:ext uri="{FF2B5EF4-FFF2-40B4-BE49-F238E27FC236}">
                    <a16:creationId xmlns:a16="http://schemas.microsoft.com/office/drawing/2014/main" id="{7F5542D7-16B5-F34D-BEF1-49458F1C8F95}"/>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2672" y="6024985"/>
                <a:ext cx="251493" cy="320125"/>
              </a:xfrm>
              <a:prstGeom prst="rect">
                <a:avLst/>
              </a:prstGeom>
              <a:effectLst>
                <a:glow rad="38100">
                  <a:schemeClr val="bg1">
                    <a:alpha val="40000"/>
                  </a:schemeClr>
                </a:glow>
              </a:effectLst>
            </p:spPr>
          </p:pic>
          <p:pic>
            <p:nvPicPr>
              <p:cNvPr id="372" name="Picture 371" descr="Mouse.png">
                <a:extLst>
                  <a:ext uri="{FF2B5EF4-FFF2-40B4-BE49-F238E27FC236}">
                    <a16:creationId xmlns:a16="http://schemas.microsoft.com/office/drawing/2014/main" id="{81163214-14DD-C242-9C11-4EE12727C6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28600" y="5931839"/>
                <a:ext cx="290319" cy="369547"/>
              </a:xfrm>
              <a:prstGeom prst="rect">
                <a:avLst/>
              </a:prstGeom>
              <a:effectLst>
                <a:glow rad="38100">
                  <a:schemeClr val="bg1">
                    <a:alpha val="40000"/>
                  </a:schemeClr>
                </a:glow>
              </a:effectLst>
            </p:spPr>
          </p:pic>
          <p:pic>
            <p:nvPicPr>
              <p:cNvPr id="373" name="Picture 372" descr="Mouse.png">
                <a:extLst>
                  <a:ext uri="{FF2B5EF4-FFF2-40B4-BE49-F238E27FC236}">
                    <a16:creationId xmlns:a16="http://schemas.microsoft.com/office/drawing/2014/main" id="{3A6275AE-E13F-E54A-BD38-58C2D10EA9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68307" y="5786589"/>
                <a:ext cx="291242" cy="369547"/>
              </a:xfrm>
              <a:prstGeom prst="rect">
                <a:avLst/>
              </a:prstGeom>
              <a:effectLst>
                <a:glow rad="38100">
                  <a:schemeClr val="bg1">
                    <a:alpha val="40000"/>
                  </a:schemeClr>
                </a:glow>
              </a:effectLst>
            </p:spPr>
          </p:pic>
          <p:pic>
            <p:nvPicPr>
              <p:cNvPr id="374" name="Picture 373" descr="Mouse.png">
                <a:extLst>
                  <a:ext uri="{FF2B5EF4-FFF2-40B4-BE49-F238E27FC236}">
                    <a16:creationId xmlns:a16="http://schemas.microsoft.com/office/drawing/2014/main" id="{25708385-87DF-C542-BA7B-DA1ECEF910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52943" y="5842430"/>
                <a:ext cx="291242" cy="369547"/>
              </a:xfrm>
              <a:prstGeom prst="rect">
                <a:avLst/>
              </a:prstGeom>
              <a:effectLst>
                <a:glow rad="38100">
                  <a:schemeClr val="bg1">
                    <a:alpha val="40000"/>
                  </a:schemeClr>
                </a:glow>
              </a:effectLst>
            </p:spPr>
          </p:pic>
        </p:grpSp>
        <p:grpSp>
          <p:nvGrpSpPr>
            <p:cNvPr id="19" name="Group 18">
              <a:extLst>
                <a:ext uri="{FF2B5EF4-FFF2-40B4-BE49-F238E27FC236}">
                  <a16:creationId xmlns:a16="http://schemas.microsoft.com/office/drawing/2014/main" id="{29138B29-956C-FC4D-837F-BC9828197DCA}"/>
                </a:ext>
              </a:extLst>
            </p:cNvPr>
            <p:cNvGrpSpPr/>
            <p:nvPr/>
          </p:nvGrpSpPr>
          <p:grpSpPr>
            <a:xfrm>
              <a:off x="554567" y="5791200"/>
              <a:ext cx="1672785" cy="1202946"/>
              <a:chOff x="554567" y="5791200"/>
              <a:chExt cx="1672785" cy="1202946"/>
            </a:xfrm>
          </p:grpSpPr>
          <p:pic>
            <p:nvPicPr>
              <p:cNvPr id="376" name="Picture 375" descr="Mouse.png">
                <a:extLst>
                  <a:ext uri="{FF2B5EF4-FFF2-40B4-BE49-F238E27FC236}">
                    <a16:creationId xmlns:a16="http://schemas.microsoft.com/office/drawing/2014/main" id="{AD39F734-938A-4D44-8724-A96D5A7AFA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85946" y="6330330"/>
                <a:ext cx="291242" cy="369547"/>
              </a:xfrm>
              <a:prstGeom prst="rect">
                <a:avLst/>
              </a:prstGeom>
              <a:effectLst>
                <a:glow rad="38100">
                  <a:schemeClr val="bg1">
                    <a:alpha val="40000"/>
                  </a:schemeClr>
                </a:glow>
              </a:effectLst>
            </p:spPr>
          </p:pic>
          <p:pic>
            <p:nvPicPr>
              <p:cNvPr id="377" name="Picture 376" descr="Mouse.png">
                <a:extLst>
                  <a:ext uri="{FF2B5EF4-FFF2-40B4-BE49-F238E27FC236}">
                    <a16:creationId xmlns:a16="http://schemas.microsoft.com/office/drawing/2014/main" id="{9BBE2688-4E18-464D-97D9-FA8DE8F526A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09656" y="5791200"/>
                <a:ext cx="980119" cy="1202946"/>
              </a:xfrm>
              <a:prstGeom prst="rect">
                <a:avLst/>
              </a:prstGeom>
              <a:effectLst>
                <a:glow rad="38100">
                  <a:schemeClr val="bg1">
                    <a:alpha val="40000"/>
                  </a:schemeClr>
                </a:glow>
              </a:effectLst>
            </p:spPr>
          </p:pic>
          <p:pic>
            <p:nvPicPr>
              <p:cNvPr id="378" name="Picture 377" descr="Mouse.png">
                <a:extLst>
                  <a:ext uri="{FF2B5EF4-FFF2-40B4-BE49-F238E27FC236}">
                    <a16:creationId xmlns:a16="http://schemas.microsoft.com/office/drawing/2014/main" id="{2827BA8A-3E66-664A-839E-CDDA0A5CA3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966867" y="6464877"/>
                <a:ext cx="238972" cy="304187"/>
              </a:xfrm>
              <a:prstGeom prst="rect">
                <a:avLst/>
              </a:prstGeom>
              <a:effectLst>
                <a:glow rad="38100">
                  <a:schemeClr val="bg1">
                    <a:alpha val="40000"/>
                  </a:schemeClr>
                </a:glow>
              </a:effectLst>
            </p:spPr>
          </p:pic>
          <p:pic>
            <p:nvPicPr>
              <p:cNvPr id="379" name="Picture 378" descr="Mouse.png">
                <a:extLst>
                  <a:ext uri="{FF2B5EF4-FFF2-40B4-BE49-F238E27FC236}">
                    <a16:creationId xmlns:a16="http://schemas.microsoft.com/office/drawing/2014/main" id="{B5B01B21-0CBB-9844-A98C-EDDAEEF51798}"/>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05839" y="6485819"/>
                <a:ext cx="251493" cy="320125"/>
              </a:xfrm>
              <a:prstGeom prst="rect">
                <a:avLst/>
              </a:prstGeom>
              <a:effectLst>
                <a:glow rad="38100">
                  <a:schemeClr val="bg1">
                    <a:alpha val="40000"/>
                  </a:schemeClr>
                </a:glow>
              </a:effectLst>
            </p:spPr>
          </p:pic>
          <p:pic>
            <p:nvPicPr>
              <p:cNvPr id="380" name="Picture 379" descr="Mouse.png">
                <a:extLst>
                  <a:ext uri="{FF2B5EF4-FFF2-40B4-BE49-F238E27FC236}">
                    <a16:creationId xmlns:a16="http://schemas.microsoft.com/office/drawing/2014/main" id="{F2BCDC00-43C0-3946-9413-1DC04CA5FC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54567" y="6392673"/>
                <a:ext cx="290319" cy="369547"/>
              </a:xfrm>
              <a:prstGeom prst="rect">
                <a:avLst/>
              </a:prstGeom>
              <a:effectLst>
                <a:glow rad="38100">
                  <a:schemeClr val="bg1">
                    <a:alpha val="40000"/>
                  </a:schemeClr>
                </a:glow>
              </a:effectLst>
            </p:spPr>
          </p:pic>
          <p:pic>
            <p:nvPicPr>
              <p:cNvPr id="381" name="Picture 380" descr="Mouse.png">
                <a:extLst>
                  <a:ext uri="{FF2B5EF4-FFF2-40B4-BE49-F238E27FC236}">
                    <a16:creationId xmlns:a16="http://schemas.microsoft.com/office/drawing/2014/main" id="{F5F19EB9-608B-3844-BDB8-A607589EF9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651474" y="6247423"/>
                <a:ext cx="291242" cy="369547"/>
              </a:xfrm>
              <a:prstGeom prst="rect">
                <a:avLst/>
              </a:prstGeom>
              <a:effectLst>
                <a:glow rad="38100">
                  <a:schemeClr val="bg1">
                    <a:alpha val="40000"/>
                  </a:schemeClr>
                </a:glow>
              </a:effectLst>
            </p:spPr>
          </p:pic>
          <p:pic>
            <p:nvPicPr>
              <p:cNvPr id="382" name="Picture 381" descr="Mouse.png">
                <a:extLst>
                  <a:ext uri="{FF2B5EF4-FFF2-40B4-BE49-F238E27FC236}">
                    <a16:creationId xmlns:a16="http://schemas.microsoft.com/office/drawing/2014/main" id="{7F9DBB4C-52FF-344F-AB0A-BF850DA250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36110" y="6303264"/>
                <a:ext cx="291242" cy="369547"/>
              </a:xfrm>
              <a:prstGeom prst="rect">
                <a:avLst/>
              </a:prstGeom>
              <a:effectLst>
                <a:glow rad="38100">
                  <a:schemeClr val="bg1">
                    <a:alpha val="40000"/>
                  </a:schemeClr>
                </a:glow>
              </a:effectLst>
            </p:spPr>
          </p:pic>
        </p:grpSp>
        <p:grpSp>
          <p:nvGrpSpPr>
            <p:cNvPr id="18" name="Group 17">
              <a:extLst>
                <a:ext uri="{FF2B5EF4-FFF2-40B4-BE49-F238E27FC236}">
                  <a16:creationId xmlns:a16="http://schemas.microsoft.com/office/drawing/2014/main" id="{783141CF-2984-D247-808E-B3CD16ED16F2}"/>
                </a:ext>
              </a:extLst>
            </p:cNvPr>
            <p:cNvGrpSpPr/>
            <p:nvPr/>
          </p:nvGrpSpPr>
          <p:grpSpPr>
            <a:xfrm>
              <a:off x="1524000" y="6019800"/>
              <a:ext cx="1672785" cy="1202946"/>
              <a:chOff x="1524000" y="6019800"/>
              <a:chExt cx="1672785" cy="1202946"/>
            </a:xfrm>
          </p:grpSpPr>
          <p:pic>
            <p:nvPicPr>
              <p:cNvPr id="384" name="Picture 383" descr="Mouse.png">
                <a:extLst>
                  <a:ext uri="{FF2B5EF4-FFF2-40B4-BE49-F238E27FC236}">
                    <a16:creationId xmlns:a16="http://schemas.microsoft.com/office/drawing/2014/main" id="{83DA4AFC-9B63-794E-B101-EC0D3C5C2F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55379" y="6558930"/>
                <a:ext cx="291242" cy="369547"/>
              </a:xfrm>
              <a:prstGeom prst="rect">
                <a:avLst/>
              </a:prstGeom>
              <a:effectLst>
                <a:glow rad="38100">
                  <a:schemeClr val="bg1">
                    <a:alpha val="40000"/>
                  </a:schemeClr>
                </a:glow>
              </a:effectLst>
            </p:spPr>
          </p:pic>
          <p:pic>
            <p:nvPicPr>
              <p:cNvPr id="385" name="Picture 384" descr="Mouse.png">
                <a:extLst>
                  <a:ext uri="{FF2B5EF4-FFF2-40B4-BE49-F238E27FC236}">
                    <a16:creationId xmlns:a16="http://schemas.microsoft.com/office/drawing/2014/main" id="{9C2F27D0-6F59-3A49-A4A2-878C385519F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79089" y="6019800"/>
                <a:ext cx="980119" cy="1202946"/>
              </a:xfrm>
              <a:prstGeom prst="rect">
                <a:avLst/>
              </a:prstGeom>
              <a:effectLst>
                <a:glow rad="38100">
                  <a:schemeClr val="bg1">
                    <a:alpha val="40000"/>
                  </a:schemeClr>
                </a:glow>
              </a:effectLst>
            </p:spPr>
          </p:pic>
          <p:pic>
            <p:nvPicPr>
              <p:cNvPr id="386" name="Picture 385" descr="Mouse.png">
                <a:extLst>
                  <a:ext uri="{FF2B5EF4-FFF2-40B4-BE49-F238E27FC236}">
                    <a16:creationId xmlns:a16="http://schemas.microsoft.com/office/drawing/2014/main" id="{66E43CF7-84D4-2B4E-9B11-234F4CC263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936300" y="6693477"/>
                <a:ext cx="238972" cy="304187"/>
              </a:xfrm>
              <a:prstGeom prst="rect">
                <a:avLst/>
              </a:prstGeom>
              <a:effectLst>
                <a:glow rad="38100">
                  <a:schemeClr val="bg1">
                    <a:alpha val="40000"/>
                  </a:schemeClr>
                </a:glow>
              </a:effectLst>
            </p:spPr>
          </p:pic>
          <p:pic>
            <p:nvPicPr>
              <p:cNvPr id="387" name="Picture 386" descr="Mouse.png">
                <a:extLst>
                  <a:ext uri="{FF2B5EF4-FFF2-40B4-BE49-F238E27FC236}">
                    <a16:creationId xmlns:a16="http://schemas.microsoft.com/office/drawing/2014/main" id="{E56BA608-BAC6-BE45-9779-B545619E978F}"/>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175272" y="6714419"/>
                <a:ext cx="251493" cy="320125"/>
              </a:xfrm>
              <a:prstGeom prst="rect">
                <a:avLst/>
              </a:prstGeom>
              <a:effectLst>
                <a:glow rad="38100">
                  <a:schemeClr val="bg1">
                    <a:alpha val="40000"/>
                  </a:schemeClr>
                </a:glow>
              </a:effectLst>
            </p:spPr>
          </p:pic>
          <p:pic>
            <p:nvPicPr>
              <p:cNvPr id="388" name="Picture 387" descr="Mouse.png">
                <a:extLst>
                  <a:ext uri="{FF2B5EF4-FFF2-40B4-BE49-F238E27FC236}">
                    <a16:creationId xmlns:a16="http://schemas.microsoft.com/office/drawing/2014/main" id="{8E345E3E-8A6E-2843-81F6-2D6BD40E71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24000" y="6621273"/>
                <a:ext cx="290319" cy="369547"/>
              </a:xfrm>
              <a:prstGeom prst="rect">
                <a:avLst/>
              </a:prstGeom>
              <a:effectLst>
                <a:glow rad="38100">
                  <a:schemeClr val="bg1">
                    <a:alpha val="40000"/>
                  </a:schemeClr>
                </a:glow>
              </a:effectLst>
            </p:spPr>
          </p:pic>
          <p:pic>
            <p:nvPicPr>
              <p:cNvPr id="389" name="Picture 388" descr="Mouse.png">
                <a:extLst>
                  <a:ext uri="{FF2B5EF4-FFF2-40B4-BE49-F238E27FC236}">
                    <a16:creationId xmlns:a16="http://schemas.microsoft.com/office/drawing/2014/main" id="{4E3B9C03-76D1-E740-95C7-3C671BB3BE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620907" y="6476023"/>
                <a:ext cx="291242" cy="369547"/>
              </a:xfrm>
              <a:prstGeom prst="rect">
                <a:avLst/>
              </a:prstGeom>
              <a:effectLst>
                <a:glow rad="38100">
                  <a:schemeClr val="bg1">
                    <a:alpha val="40000"/>
                  </a:schemeClr>
                </a:glow>
              </a:effectLst>
            </p:spPr>
          </p:pic>
          <p:pic>
            <p:nvPicPr>
              <p:cNvPr id="390" name="Picture 389" descr="Mouse.png">
                <a:extLst>
                  <a:ext uri="{FF2B5EF4-FFF2-40B4-BE49-F238E27FC236}">
                    <a16:creationId xmlns:a16="http://schemas.microsoft.com/office/drawing/2014/main" id="{6E1F4EF3-B51A-3642-8CC0-12A737284E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905543" y="6531864"/>
                <a:ext cx="291242" cy="369547"/>
              </a:xfrm>
              <a:prstGeom prst="rect">
                <a:avLst/>
              </a:prstGeom>
              <a:effectLst>
                <a:glow rad="38100">
                  <a:schemeClr val="bg1">
                    <a:alpha val="40000"/>
                  </a:schemeClr>
                </a:glow>
              </a:effectLst>
            </p:spPr>
          </p:pic>
        </p:grpSp>
        <p:grpSp>
          <p:nvGrpSpPr>
            <p:cNvPr id="17" name="Group 16">
              <a:extLst>
                <a:ext uri="{FF2B5EF4-FFF2-40B4-BE49-F238E27FC236}">
                  <a16:creationId xmlns:a16="http://schemas.microsoft.com/office/drawing/2014/main" id="{B3985665-134A-2740-A6DA-FA29472AD0A4}"/>
                </a:ext>
              </a:extLst>
            </p:cNvPr>
            <p:cNvGrpSpPr/>
            <p:nvPr/>
          </p:nvGrpSpPr>
          <p:grpSpPr>
            <a:xfrm>
              <a:off x="2514600" y="5655054"/>
              <a:ext cx="1672785" cy="1202946"/>
              <a:chOff x="2514600" y="5655054"/>
              <a:chExt cx="1672785" cy="1202946"/>
            </a:xfrm>
          </p:grpSpPr>
          <p:pic>
            <p:nvPicPr>
              <p:cNvPr id="392" name="Picture 391" descr="Mouse.png">
                <a:extLst>
                  <a:ext uri="{FF2B5EF4-FFF2-40B4-BE49-F238E27FC236}">
                    <a16:creationId xmlns:a16="http://schemas.microsoft.com/office/drawing/2014/main" id="{D768FB92-443F-9F44-920A-0FFA8091EF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45979" y="6194184"/>
                <a:ext cx="291242" cy="369547"/>
              </a:xfrm>
              <a:prstGeom prst="rect">
                <a:avLst/>
              </a:prstGeom>
              <a:effectLst>
                <a:glow rad="38100">
                  <a:schemeClr val="bg1">
                    <a:alpha val="40000"/>
                  </a:schemeClr>
                </a:glow>
              </a:effectLst>
            </p:spPr>
          </p:pic>
          <p:pic>
            <p:nvPicPr>
              <p:cNvPr id="393" name="Picture 392" descr="Mouse.png">
                <a:extLst>
                  <a:ext uri="{FF2B5EF4-FFF2-40B4-BE49-F238E27FC236}">
                    <a16:creationId xmlns:a16="http://schemas.microsoft.com/office/drawing/2014/main" id="{531FEFE4-7067-C643-A54A-8B39E6885B7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69689" y="5655054"/>
                <a:ext cx="980119" cy="1202946"/>
              </a:xfrm>
              <a:prstGeom prst="rect">
                <a:avLst/>
              </a:prstGeom>
              <a:effectLst>
                <a:glow rad="38100">
                  <a:schemeClr val="bg1">
                    <a:alpha val="40000"/>
                  </a:schemeClr>
                </a:glow>
              </a:effectLst>
            </p:spPr>
          </p:pic>
          <p:pic>
            <p:nvPicPr>
              <p:cNvPr id="394" name="Picture 393" descr="Mouse.png">
                <a:extLst>
                  <a:ext uri="{FF2B5EF4-FFF2-40B4-BE49-F238E27FC236}">
                    <a16:creationId xmlns:a16="http://schemas.microsoft.com/office/drawing/2014/main" id="{A57F5597-BB89-A848-8241-EC44C398DE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926900" y="6328731"/>
                <a:ext cx="238972" cy="304187"/>
              </a:xfrm>
              <a:prstGeom prst="rect">
                <a:avLst/>
              </a:prstGeom>
              <a:effectLst>
                <a:glow rad="38100">
                  <a:schemeClr val="bg1">
                    <a:alpha val="40000"/>
                  </a:schemeClr>
                </a:glow>
              </a:effectLst>
            </p:spPr>
          </p:pic>
          <p:pic>
            <p:nvPicPr>
              <p:cNvPr id="395" name="Picture 394" descr="Mouse.png">
                <a:extLst>
                  <a:ext uri="{FF2B5EF4-FFF2-40B4-BE49-F238E27FC236}">
                    <a16:creationId xmlns:a16="http://schemas.microsoft.com/office/drawing/2014/main" id="{DB9EB80A-DF12-B74D-875C-BCEA06D2EEA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65872" y="6349673"/>
                <a:ext cx="251493" cy="320125"/>
              </a:xfrm>
              <a:prstGeom prst="rect">
                <a:avLst/>
              </a:prstGeom>
              <a:effectLst>
                <a:glow rad="38100">
                  <a:schemeClr val="bg1">
                    <a:alpha val="40000"/>
                  </a:schemeClr>
                </a:glow>
              </a:effectLst>
            </p:spPr>
          </p:pic>
          <p:pic>
            <p:nvPicPr>
              <p:cNvPr id="396" name="Picture 395" descr="Mouse.png">
                <a:extLst>
                  <a:ext uri="{FF2B5EF4-FFF2-40B4-BE49-F238E27FC236}">
                    <a16:creationId xmlns:a16="http://schemas.microsoft.com/office/drawing/2014/main" id="{B6C227B8-33B4-9341-A0EE-193C0219E6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514600" y="6256527"/>
                <a:ext cx="290319" cy="369547"/>
              </a:xfrm>
              <a:prstGeom prst="rect">
                <a:avLst/>
              </a:prstGeom>
              <a:effectLst>
                <a:glow rad="38100">
                  <a:schemeClr val="bg1">
                    <a:alpha val="40000"/>
                  </a:schemeClr>
                </a:glow>
              </a:effectLst>
            </p:spPr>
          </p:pic>
          <p:pic>
            <p:nvPicPr>
              <p:cNvPr id="397" name="Picture 396" descr="Mouse.png">
                <a:extLst>
                  <a:ext uri="{FF2B5EF4-FFF2-40B4-BE49-F238E27FC236}">
                    <a16:creationId xmlns:a16="http://schemas.microsoft.com/office/drawing/2014/main" id="{BE308267-47EC-6940-8847-3348FED1F7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11507" y="6111277"/>
                <a:ext cx="291242" cy="369547"/>
              </a:xfrm>
              <a:prstGeom prst="rect">
                <a:avLst/>
              </a:prstGeom>
              <a:effectLst>
                <a:glow rad="38100">
                  <a:schemeClr val="bg1">
                    <a:alpha val="40000"/>
                  </a:schemeClr>
                </a:glow>
              </a:effectLst>
            </p:spPr>
          </p:pic>
          <p:pic>
            <p:nvPicPr>
              <p:cNvPr id="398" name="Picture 397" descr="Mouse.png">
                <a:extLst>
                  <a:ext uri="{FF2B5EF4-FFF2-40B4-BE49-F238E27FC236}">
                    <a16:creationId xmlns:a16="http://schemas.microsoft.com/office/drawing/2014/main" id="{56D77328-ABD8-AC4C-9E52-CF78252612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96143" y="6167118"/>
                <a:ext cx="291242" cy="369547"/>
              </a:xfrm>
              <a:prstGeom prst="rect">
                <a:avLst/>
              </a:prstGeom>
              <a:effectLst>
                <a:glow rad="38100">
                  <a:schemeClr val="bg1">
                    <a:alpha val="40000"/>
                  </a:schemeClr>
                </a:glow>
              </a:effectLst>
            </p:spPr>
          </p:pic>
        </p:grpSp>
        <p:grpSp>
          <p:nvGrpSpPr>
            <p:cNvPr id="16" name="Group 15">
              <a:extLst>
                <a:ext uri="{FF2B5EF4-FFF2-40B4-BE49-F238E27FC236}">
                  <a16:creationId xmlns:a16="http://schemas.microsoft.com/office/drawing/2014/main" id="{DA7BB0AA-7A65-C345-A4EB-C406A79BA117}"/>
                </a:ext>
              </a:extLst>
            </p:cNvPr>
            <p:cNvGrpSpPr/>
            <p:nvPr/>
          </p:nvGrpSpPr>
          <p:grpSpPr>
            <a:xfrm>
              <a:off x="2823015" y="6256527"/>
              <a:ext cx="1672785" cy="1202946"/>
              <a:chOff x="2823015" y="6256527"/>
              <a:chExt cx="1672785" cy="1202946"/>
            </a:xfrm>
          </p:grpSpPr>
          <p:pic>
            <p:nvPicPr>
              <p:cNvPr id="400" name="Picture 399" descr="Mouse.png">
                <a:extLst>
                  <a:ext uri="{FF2B5EF4-FFF2-40B4-BE49-F238E27FC236}">
                    <a16:creationId xmlns:a16="http://schemas.microsoft.com/office/drawing/2014/main" id="{0D1C31B0-6883-1D43-8E28-172BC9B8B7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54394" y="6795657"/>
                <a:ext cx="291242" cy="369547"/>
              </a:xfrm>
              <a:prstGeom prst="rect">
                <a:avLst/>
              </a:prstGeom>
              <a:effectLst>
                <a:glow rad="38100">
                  <a:schemeClr val="bg1">
                    <a:alpha val="40000"/>
                  </a:schemeClr>
                </a:glow>
              </a:effectLst>
            </p:spPr>
          </p:pic>
          <p:pic>
            <p:nvPicPr>
              <p:cNvPr id="401" name="Picture 400" descr="Mouse.png">
                <a:extLst>
                  <a:ext uri="{FF2B5EF4-FFF2-40B4-BE49-F238E27FC236}">
                    <a16:creationId xmlns:a16="http://schemas.microsoft.com/office/drawing/2014/main" id="{E66A3776-78D5-0540-9DD2-515FC7BEDC1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178104" y="6256527"/>
                <a:ext cx="980119" cy="1202946"/>
              </a:xfrm>
              <a:prstGeom prst="rect">
                <a:avLst/>
              </a:prstGeom>
              <a:effectLst>
                <a:glow rad="38100">
                  <a:schemeClr val="bg1">
                    <a:alpha val="40000"/>
                  </a:schemeClr>
                </a:glow>
              </a:effectLst>
            </p:spPr>
          </p:pic>
          <p:pic>
            <p:nvPicPr>
              <p:cNvPr id="402" name="Picture 401" descr="Mouse.png">
                <a:extLst>
                  <a:ext uri="{FF2B5EF4-FFF2-40B4-BE49-F238E27FC236}">
                    <a16:creationId xmlns:a16="http://schemas.microsoft.com/office/drawing/2014/main" id="{A4660248-F123-794B-A6AF-A987D21839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235315" y="6930204"/>
                <a:ext cx="238972" cy="304187"/>
              </a:xfrm>
              <a:prstGeom prst="rect">
                <a:avLst/>
              </a:prstGeom>
              <a:effectLst>
                <a:glow rad="38100">
                  <a:schemeClr val="bg1">
                    <a:alpha val="40000"/>
                  </a:schemeClr>
                </a:glow>
              </a:effectLst>
            </p:spPr>
          </p:pic>
          <p:pic>
            <p:nvPicPr>
              <p:cNvPr id="403" name="Picture 402" descr="Mouse.png">
                <a:extLst>
                  <a:ext uri="{FF2B5EF4-FFF2-40B4-BE49-F238E27FC236}">
                    <a16:creationId xmlns:a16="http://schemas.microsoft.com/office/drawing/2014/main" id="{CE6F0B5A-3D1E-BE47-BB16-4E5254AA59F7}"/>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74287" y="6951146"/>
                <a:ext cx="251493" cy="320125"/>
              </a:xfrm>
              <a:prstGeom prst="rect">
                <a:avLst/>
              </a:prstGeom>
              <a:effectLst>
                <a:glow rad="38100">
                  <a:schemeClr val="bg1">
                    <a:alpha val="40000"/>
                  </a:schemeClr>
                </a:glow>
              </a:effectLst>
            </p:spPr>
          </p:pic>
          <p:pic>
            <p:nvPicPr>
              <p:cNvPr id="404" name="Picture 403" descr="Mouse.png">
                <a:extLst>
                  <a:ext uri="{FF2B5EF4-FFF2-40B4-BE49-F238E27FC236}">
                    <a16:creationId xmlns:a16="http://schemas.microsoft.com/office/drawing/2014/main" id="{1F5D6F3A-135F-9444-ADF1-C6324F0568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823015" y="6858000"/>
                <a:ext cx="290319" cy="369547"/>
              </a:xfrm>
              <a:prstGeom prst="rect">
                <a:avLst/>
              </a:prstGeom>
              <a:effectLst>
                <a:glow rad="38100">
                  <a:schemeClr val="bg1">
                    <a:alpha val="40000"/>
                  </a:schemeClr>
                </a:glow>
              </a:effectLst>
            </p:spPr>
          </p:pic>
          <p:pic>
            <p:nvPicPr>
              <p:cNvPr id="405" name="Picture 404" descr="Mouse.png">
                <a:extLst>
                  <a:ext uri="{FF2B5EF4-FFF2-40B4-BE49-F238E27FC236}">
                    <a16:creationId xmlns:a16="http://schemas.microsoft.com/office/drawing/2014/main" id="{C9DEFCAB-2CA3-5F41-A785-A37C037A37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919922" y="6712750"/>
                <a:ext cx="291242" cy="369547"/>
              </a:xfrm>
              <a:prstGeom prst="rect">
                <a:avLst/>
              </a:prstGeom>
              <a:effectLst>
                <a:glow rad="38100">
                  <a:schemeClr val="bg1">
                    <a:alpha val="40000"/>
                  </a:schemeClr>
                </a:glow>
              </a:effectLst>
            </p:spPr>
          </p:pic>
          <p:pic>
            <p:nvPicPr>
              <p:cNvPr id="406" name="Picture 405" descr="Mouse.png">
                <a:extLst>
                  <a:ext uri="{FF2B5EF4-FFF2-40B4-BE49-F238E27FC236}">
                    <a16:creationId xmlns:a16="http://schemas.microsoft.com/office/drawing/2014/main" id="{F67AAE53-7096-2044-BA1E-7BFDE854D0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204558" y="6768591"/>
                <a:ext cx="291242" cy="369547"/>
              </a:xfrm>
              <a:prstGeom prst="rect">
                <a:avLst/>
              </a:prstGeom>
              <a:effectLst>
                <a:glow rad="38100">
                  <a:schemeClr val="bg1">
                    <a:alpha val="40000"/>
                  </a:schemeClr>
                </a:glow>
              </a:effectLst>
            </p:spPr>
          </p:pic>
        </p:grpSp>
        <p:grpSp>
          <p:nvGrpSpPr>
            <p:cNvPr id="42" name="Group 41">
              <a:extLst>
                <a:ext uri="{FF2B5EF4-FFF2-40B4-BE49-F238E27FC236}">
                  <a16:creationId xmlns:a16="http://schemas.microsoft.com/office/drawing/2014/main" id="{3298D985-4491-1440-8A6D-B9541EBAD7E8}"/>
                </a:ext>
              </a:extLst>
            </p:cNvPr>
            <p:cNvGrpSpPr/>
            <p:nvPr/>
          </p:nvGrpSpPr>
          <p:grpSpPr>
            <a:xfrm>
              <a:off x="152400" y="3366964"/>
              <a:ext cx="1672785" cy="1202946"/>
              <a:chOff x="152400" y="3366964"/>
              <a:chExt cx="1672785" cy="1202946"/>
            </a:xfrm>
          </p:grpSpPr>
          <p:pic>
            <p:nvPicPr>
              <p:cNvPr id="192" name="Picture 191" descr="Mouse.png">
                <a:extLst>
                  <a:ext uri="{FF2B5EF4-FFF2-40B4-BE49-F238E27FC236}">
                    <a16:creationId xmlns:a16="http://schemas.microsoft.com/office/drawing/2014/main" id="{1D9BCCC6-C3B1-9345-A9FB-74D0172AE9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83779" y="3906094"/>
                <a:ext cx="291242" cy="369547"/>
              </a:xfrm>
              <a:prstGeom prst="rect">
                <a:avLst/>
              </a:prstGeom>
              <a:effectLst>
                <a:glow rad="38100">
                  <a:schemeClr val="bg1">
                    <a:alpha val="40000"/>
                  </a:schemeClr>
                </a:glow>
              </a:effectLst>
            </p:spPr>
          </p:pic>
          <p:pic>
            <p:nvPicPr>
              <p:cNvPr id="193" name="Picture 192" descr="Mouse.png">
                <a:extLst>
                  <a:ext uri="{FF2B5EF4-FFF2-40B4-BE49-F238E27FC236}">
                    <a16:creationId xmlns:a16="http://schemas.microsoft.com/office/drawing/2014/main" id="{2A8A6513-6F25-2A44-B57E-D40C0434015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07489" y="3366964"/>
                <a:ext cx="980119" cy="1202946"/>
              </a:xfrm>
              <a:prstGeom prst="rect">
                <a:avLst/>
              </a:prstGeom>
              <a:effectLst>
                <a:glow rad="38100">
                  <a:schemeClr val="bg1">
                    <a:alpha val="40000"/>
                  </a:schemeClr>
                </a:glow>
              </a:effectLst>
            </p:spPr>
          </p:pic>
          <p:pic>
            <p:nvPicPr>
              <p:cNvPr id="194" name="Picture 193" descr="Mouse.png">
                <a:extLst>
                  <a:ext uri="{FF2B5EF4-FFF2-40B4-BE49-F238E27FC236}">
                    <a16:creationId xmlns:a16="http://schemas.microsoft.com/office/drawing/2014/main" id="{38178901-CB1F-624D-9C34-22BEAD94B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64700" y="4040641"/>
                <a:ext cx="238972" cy="304187"/>
              </a:xfrm>
              <a:prstGeom prst="rect">
                <a:avLst/>
              </a:prstGeom>
              <a:effectLst>
                <a:glow rad="38100">
                  <a:schemeClr val="bg1">
                    <a:alpha val="40000"/>
                  </a:schemeClr>
                </a:glow>
              </a:effectLst>
            </p:spPr>
          </p:pic>
          <p:pic>
            <p:nvPicPr>
              <p:cNvPr id="195" name="Picture 194" descr="Mouse.png">
                <a:extLst>
                  <a:ext uri="{FF2B5EF4-FFF2-40B4-BE49-F238E27FC236}">
                    <a16:creationId xmlns:a16="http://schemas.microsoft.com/office/drawing/2014/main" id="{D2A2FB48-A4B4-A348-A612-C97CEFB2EEF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03672" y="4061583"/>
                <a:ext cx="251493" cy="320125"/>
              </a:xfrm>
              <a:prstGeom prst="rect">
                <a:avLst/>
              </a:prstGeom>
              <a:effectLst>
                <a:glow rad="38100">
                  <a:schemeClr val="bg1">
                    <a:alpha val="40000"/>
                  </a:schemeClr>
                </a:glow>
              </a:effectLst>
            </p:spPr>
          </p:pic>
          <p:pic>
            <p:nvPicPr>
              <p:cNvPr id="196" name="Picture 195" descr="Mouse.png">
                <a:extLst>
                  <a:ext uri="{FF2B5EF4-FFF2-40B4-BE49-F238E27FC236}">
                    <a16:creationId xmlns:a16="http://schemas.microsoft.com/office/drawing/2014/main" id="{218E90A1-C382-C345-96A5-75F4DF7019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2400" y="3968437"/>
                <a:ext cx="290319" cy="369547"/>
              </a:xfrm>
              <a:prstGeom prst="rect">
                <a:avLst/>
              </a:prstGeom>
              <a:effectLst>
                <a:glow rad="38100">
                  <a:schemeClr val="bg1">
                    <a:alpha val="40000"/>
                  </a:schemeClr>
                </a:glow>
              </a:effectLst>
            </p:spPr>
          </p:pic>
          <p:pic>
            <p:nvPicPr>
              <p:cNvPr id="197" name="Picture 196" descr="Mouse.png">
                <a:extLst>
                  <a:ext uri="{FF2B5EF4-FFF2-40B4-BE49-F238E27FC236}">
                    <a16:creationId xmlns:a16="http://schemas.microsoft.com/office/drawing/2014/main" id="{DA499ADA-D0DE-AA4D-9918-8FD46AA0BD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49307" y="3823187"/>
                <a:ext cx="291242" cy="369547"/>
              </a:xfrm>
              <a:prstGeom prst="rect">
                <a:avLst/>
              </a:prstGeom>
              <a:effectLst>
                <a:glow rad="38100">
                  <a:schemeClr val="bg1">
                    <a:alpha val="40000"/>
                  </a:schemeClr>
                </a:glow>
              </a:effectLst>
            </p:spPr>
          </p:pic>
          <p:pic>
            <p:nvPicPr>
              <p:cNvPr id="198" name="Picture 197" descr="Mouse.png">
                <a:extLst>
                  <a:ext uri="{FF2B5EF4-FFF2-40B4-BE49-F238E27FC236}">
                    <a16:creationId xmlns:a16="http://schemas.microsoft.com/office/drawing/2014/main" id="{A105E53A-F6B1-E246-991C-D5FDB52465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533943" y="3879028"/>
                <a:ext cx="291242" cy="369547"/>
              </a:xfrm>
              <a:prstGeom prst="rect">
                <a:avLst/>
              </a:prstGeom>
              <a:effectLst>
                <a:glow rad="38100">
                  <a:schemeClr val="bg1">
                    <a:alpha val="40000"/>
                  </a:schemeClr>
                </a:glow>
              </a:effectLst>
            </p:spPr>
          </p:pic>
        </p:grpSp>
        <p:grpSp>
          <p:nvGrpSpPr>
            <p:cNvPr id="15" name="Group 14">
              <a:extLst>
                <a:ext uri="{FF2B5EF4-FFF2-40B4-BE49-F238E27FC236}">
                  <a16:creationId xmlns:a16="http://schemas.microsoft.com/office/drawing/2014/main" id="{4A00C481-D49B-494E-9A22-F72F135253AC}"/>
                </a:ext>
              </a:extLst>
            </p:cNvPr>
            <p:cNvGrpSpPr/>
            <p:nvPr/>
          </p:nvGrpSpPr>
          <p:grpSpPr>
            <a:xfrm>
              <a:off x="-594489" y="1295400"/>
              <a:ext cx="1672785" cy="1202946"/>
              <a:chOff x="-594489" y="1295400"/>
              <a:chExt cx="1672785" cy="1202946"/>
            </a:xfrm>
          </p:grpSpPr>
          <p:pic>
            <p:nvPicPr>
              <p:cNvPr id="408" name="Picture 407" descr="Mouse.png">
                <a:extLst>
                  <a:ext uri="{FF2B5EF4-FFF2-40B4-BE49-F238E27FC236}">
                    <a16:creationId xmlns:a16="http://schemas.microsoft.com/office/drawing/2014/main" id="{5D97E60D-CF78-4545-BE72-4DAB09540A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63110" y="1834530"/>
                <a:ext cx="291242" cy="369547"/>
              </a:xfrm>
              <a:prstGeom prst="rect">
                <a:avLst/>
              </a:prstGeom>
              <a:effectLst>
                <a:glow rad="38100">
                  <a:schemeClr val="bg1">
                    <a:alpha val="40000"/>
                  </a:schemeClr>
                </a:glow>
              </a:effectLst>
            </p:spPr>
          </p:pic>
          <p:pic>
            <p:nvPicPr>
              <p:cNvPr id="409" name="Picture 408" descr="Mouse.png">
                <a:extLst>
                  <a:ext uri="{FF2B5EF4-FFF2-40B4-BE49-F238E27FC236}">
                    <a16:creationId xmlns:a16="http://schemas.microsoft.com/office/drawing/2014/main" id="{F3264C8E-9C6E-9943-A879-C6765F289C4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9400" y="1295400"/>
                <a:ext cx="980119" cy="1202946"/>
              </a:xfrm>
              <a:prstGeom prst="rect">
                <a:avLst/>
              </a:prstGeom>
              <a:effectLst>
                <a:glow rad="38100">
                  <a:schemeClr val="bg1">
                    <a:alpha val="40000"/>
                  </a:schemeClr>
                </a:glow>
              </a:effectLst>
            </p:spPr>
          </p:pic>
          <p:pic>
            <p:nvPicPr>
              <p:cNvPr id="410" name="Picture 409" descr="Mouse.png">
                <a:extLst>
                  <a:ext uri="{FF2B5EF4-FFF2-40B4-BE49-F238E27FC236}">
                    <a16:creationId xmlns:a16="http://schemas.microsoft.com/office/drawing/2014/main" id="{881DBAF9-8F17-934D-B989-AB577ADA19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82189" y="1969077"/>
                <a:ext cx="238972" cy="304187"/>
              </a:xfrm>
              <a:prstGeom prst="rect">
                <a:avLst/>
              </a:prstGeom>
              <a:effectLst>
                <a:glow rad="38100">
                  <a:schemeClr val="bg1">
                    <a:alpha val="40000"/>
                  </a:schemeClr>
                </a:glow>
              </a:effectLst>
            </p:spPr>
          </p:pic>
          <p:pic>
            <p:nvPicPr>
              <p:cNvPr id="411" name="Picture 410" descr="Mouse.png">
                <a:extLst>
                  <a:ext uri="{FF2B5EF4-FFF2-40B4-BE49-F238E27FC236}">
                    <a16:creationId xmlns:a16="http://schemas.microsoft.com/office/drawing/2014/main" id="{0421E3A3-E348-9A4D-BCF4-CE29E7AA8452}"/>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6783" y="1990019"/>
                <a:ext cx="251493" cy="320125"/>
              </a:xfrm>
              <a:prstGeom prst="rect">
                <a:avLst/>
              </a:prstGeom>
              <a:effectLst>
                <a:glow rad="38100">
                  <a:schemeClr val="bg1">
                    <a:alpha val="40000"/>
                  </a:schemeClr>
                </a:glow>
              </a:effectLst>
            </p:spPr>
          </p:pic>
          <p:pic>
            <p:nvPicPr>
              <p:cNvPr id="412" name="Picture 411" descr="Mouse.png">
                <a:extLst>
                  <a:ext uri="{FF2B5EF4-FFF2-40B4-BE49-F238E27FC236}">
                    <a16:creationId xmlns:a16="http://schemas.microsoft.com/office/drawing/2014/main" id="{EA13634F-7852-1741-A328-600BF67917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94489" y="1896873"/>
                <a:ext cx="290319" cy="369547"/>
              </a:xfrm>
              <a:prstGeom prst="rect">
                <a:avLst/>
              </a:prstGeom>
              <a:effectLst>
                <a:glow rad="38100">
                  <a:schemeClr val="bg1">
                    <a:alpha val="40000"/>
                  </a:schemeClr>
                </a:glow>
              </a:effectLst>
            </p:spPr>
          </p:pic>
          <p:pic>
            <p:nvPicPr>
              <p:cNvPr id="413" name="Picture 412" descr="Mouse.png">
                <a:extLst>
                  <a:ext uri="{FF2B5EF4-FFF2-40B4-BE49-F238E27FC236}">
                    <a16:creationId xmlns:a16="http://schemas.microsoft.com/office/drawing/2014/main" id="{1C81C09C-FC9E-C941-9059-2AB6ED7011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02418" y="1751623"/>
                <a:ext cx="291242" cy="369547"/>
              </a:xfrm>
              <a:prstGeom prst="rect">
                <a:avLst/>
              </a:prstGeom>
              <a:effectLst>
                <a:glow rad="38100">
                  <a:schemeClr val="bg1">
                    <a:alpha val="40000"/>
                  </a:schemeClr>
                </a:glow>
              </a:effectLst>
            </p:spPr>
          </p:pic>
          <p:pic>
            <p:nvPicPr>
              <p:cNvPr id="414" name="Picture 413" descr="Mouse.png">
                <a:extLst>
                  <a:ext uri="{FF2B5EF4-FFF2-40B4-BE49-F238E27FC236}">
                    <a16:creationId xmlns:a16="http://schemas.microsoft.com/office/drawing/2014/main" id="{50CC51AE-2021-CB43-9637-129A884786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87054" y="1807464"/>
                <a:ext cx="291242" cy="369547"/>
              </a:xfrm>
              <a:prstGeom prst="rect">
                <a:avLst/>
              </a:prstGeom>
              <a:effectLst>
                <a:glow rad="38100">
                  <a:schemeClr val="bg1">
                    <a:alpha val="40000"/>
                  </a:schemeClr>
                </a:glow>
              </a:effectLst>
            </p:spPr>
          </p:pic>
        </p:grpSp>
        <p:grpSp>
          <p:nvGrpSpPr>
            <p:cNvPr id="14" name="Group 13">
              <a:extLst>
                <a:ext uri="{FF2B5EF4-FFF2-40B4-BE49-F238E27FC236}">
                  <a16:creationId xmlns:a16="http://schemas.microsoft.com/office/drawing/2014/main" id="{F93F3B9C-D0CF-FA42-B4A5-3D93FFB1AEAC}"/>
                </a:ext>
              </a:extLst>
            </p:cNvPr>
            <p:cNvGrpSpPr/>
            <p:nvPr/>
          </p:nvGrpSpPr>
          <p:grpSpPr>
            <a:xfrm>
              <a:off x="-860394" y="2671129"/>
              <a:ext cx="1672785" cy="1202946"/>
              <a:chOff x="-860394" y="2671129"/>
              <a:chExt cx="1672785" cy="1202946"/>
            </a:xfrm>
          </p:grpSpPr>
          <p:pic>
            <p:nvPicPr>
              <p:cNvPr id="416" name="Picture 415" descr="Mouse.png">
                <a:extLst>
                  <a:ext uri="{FF2B5EF4-FFF2-40B4-BE49-F238E27FC236}">
                    <a16:creationId xmlns:a16="http://schemas.microsoft.com/office/drawing/2014/main" id="{7CAE5096-0D5D-A04E-902D-DC7B9EED4E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29015" y="3210259"/>
                <a:ext cx="291242" cy="369547"/>
              </a:xfrm>
              <a:prstGeom prst="rect">
                <a:avLst/>
              </a:prstGeom>
              <a:effectLst>
                <a:glow rad="38100">
                  <a:schemeClr val="bg1">
                    <a:alpha val="40000"/>
                  </a:schemeClr>
                </a:glow>
              </a:effectLst>
            </p:spPr>
          </p:pic>
          <p:pic>
            <p:nvPicPr>
              <p:cNvPr id="417" name="Picture 416" descr="Mouse.png">
                <a:extLst>
                  <a:ext uri="{FF2B5EF4-FFF2-40B4-BE49-F238E27FC236}">
                    <a16:creationId xmlns:a16="http://schemas.microsoft.com/office/drawing/2014/main" id="{7B6B9167-4E1E-AB4F-BDAB-CF133CA55F8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05305" y="2671129"/>
                <a:ext cx="980119" cy="1202946"/>
              </a:xfrm>
              <a:prstGeom prst="rect">
                <a:avLst/>
              </a:prstGeom>
              <a:effectLst>
                <a:glow rad="38100">
                  <a:schemeClr val="bg1">
                    <a:alpha val="40000"/>
                  </a:schemeClr>
                </a:glow>
              </a:effectLst>
            </p:spPr>
          </p:pic>
          <p:pic>
            <p:nvPicPr>
              <p:cNvPr id="418" name="Picture 417" descr="Mouse.png">
                <a:extLst>
                  <a:ext uri="{FF2B5EF4-FFF2-40B4-BE49-F238E27FC236}">
                    <a16:creationId xmlns:a16="http://schemas.microsoft.com/office/drawing/2014/main" id="{E20F444E-1416-1A42-BD33-D73C4B0150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48094" y="3344806"/>
                <a:ext cx="238972" cy="304187"/>
              </a:xfrm>
              <a:prstGeom prst="rect">
                <a:avLst/>
              </a:prstGeom>
              <a:effectLst>
                <a:glow rad="38100">
                  <a:schemeClr val="bg1">
                    <a:alpha val="40000"/>
                  </a:schemeClr>
                </a:glow>
              </a:effectLst>
            </p:spPr>
          </p:pic>
          <p:pic>
            <p:nvPicPr>
              <p:cNvPr id="419" name="Picture 418" descr="Mouse.png">
                <a:extLst>
                  <a:ext uri="{FF2B5EF4-FFF2-40B4-BE49-F238E27FC236}">
                    <a16:creationId xmlns:a16="http://schemas.microsoft.com/office/drawing/2014/main" id="{1369528E-8F93-6B4C-AB13-D2FA812DFF5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09122" y="3365748"/>
                <a:ext cx="251493" cy="320125"/>
              </a:xfrm>
              <a:prstGeom prst="rect">
                <a:avLst/>
              </a:prstGeom>
              <a:effectLst>
                <a:glow rad="38100">
                  <a:schemeClr val="bg1">
                    <a:alpha val="40000"/>
                  </a:schemeClr>
                </a:glow>
              </a:effectLst>
            </p:spPr>
          </p:pic>
          <p:pic>
            <p:nvPicPr>
              <p:cNvPr id="420" name="Picture 419" descr="Mouse.png">
                <a:extLst>
                  <a:ext uri="{FF2B5EF4-FFF2-40B4-BE49-F238E27FC236}">
                    <a16:creationId xmlns:a16="http://schemas.microsoft.com/office/drawing/2014/main" id="{DA407DA6-9AF9-8547-8B0B-75975B721C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60394" y="3272602"/>
                <a:ext cx="290319" cy="369547"/>
              </a:xfrm>
              <a:prstGeom prst="rect">
                <a:avLst/>
              </a:prstGeom>
              <a:effectLst>
                <a:glow rad="38100">
                  <a:schemeClr val="bg1">
                    <a:alpha val="40000"/>
                  </a:schemeClr>
                </a:glow>
              </a:effectLst>
            </p:spPr>
          </p:pic>
          <p:pic>
            <p:nvPicPr>
              <p:cNvPr id="421" name="Picture 420" descr="Mouse.png">
                <a:extLst>
                  <a:ext uri="{FF2B5EF4-FFF2-40B4-BE49-F238E27FC236}">
                    <a16:creationId xmlns:a16="http://schemas.microsoft.com/office/drawing/2014/main" id="{B7F479B4-0354-8148-8ABB-C8D722FE98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36513" y="3127352"/>
                <a:ext cx="291242" cy="369547"/>
              </a:xfrm>
              <a:prstGeom prst="rect">
                <a:avLst/>
              </a:prstGeom>
              <a:effectLst>
                <a:glow rad="38100">
                  <a:schemeClr val="bg1">
                    <a:alpha val="40000"/>
                  </a:schemeClr>
                </a:glow>
              </a:effectLst>
            </p:spPr>
          </p:pic>
          <p:pic>
            <p:nvPicPr>
              <p:cNvPr id="422" name="Picture 421" descr="Mouse.png">
                <a:extLst>
                  <a:ext uri="{FF2B5EF4-FFF2-40B4-BE49-F238E27FC236}">
                    <a16:creationId xmlns:a16="http://schemas.microsoft.com/office/drawing/2014/main" id="{2ECC77D9-03BC-9F43-9A56-C22D2AEEF1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21149" y="3183193"/>
                <a:ext cx="291242" cy="369547"/>
              </a:xfrm>
              <a:prstGeom prst="rect">
                <a:avLst/>
              </a:prstGeom>
              <a:effectLst>
                <a:glow rad="38100">
                  <a:schemeClr val="bg1">
                    <a:alpha val="40000"/>
                  </a:schemeClr>
                </a:glow>
              </a:effectLst>
            </p:spPr>
          </p:pic>
        </p:grpSp>
        <p:grpSp>
          <p:nvGrpSpPr>
            <p:cNvPr id="6" name="Group 5">
              <a:extLst>
                <a:ext uri="{FF2B5EF4-FFF2-40B4-BE49-F238E27FC236}">
                  <a16:creationId xmlns:a16="http://schemas.microsoft.com/office/drawing/2014/main" id="{5E286693-B09D-7B4D-BE67-A65B233AFD39}"/>
                </a:ext>
              </a:extLst>
            </p:cNvPr>
            <p:cNvGrpSpPr/>
            <p:nvPr/>
          </p:nvGrpSpPr>
          <p:grpSpPr>
            <a:xfrm>
              <a:off x="-685800" y="5695099"/>
              <a:ext cx="1672785" cy="1202946"/>
              <a:chOff x="-685800" y="5695099"/>
              <a:chExt cx="1672785" cy="1202946"/>
            </a:xfrm>
          </p:grpSpPr>
          <p:pic>
            <p:nvPicPr>
              <p:cNvPr id="424" name="Picture 423" descr="Mouse.png">
                <a:extLst>
                  <a:ext uri="{FF2B5EF4-FFF2-40B4-BE49-F238E27FC236}">
                    <a16:creationId xmlns:a16="http://schemas.microsoft.com/office/drawing/2014/main" id="{CFCC3CE3-E3D3-E642-A4B4-0C420B8832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4421" y="6234229"/>
                <a:ext cx="291242" cy="369547"/>
              </a:xfrm>
              <a:prstGeom prst="rect">
                <a:avLst/>
              </a:prstGeom>
              <a:effectLst>
                <a:glow rad="38100">
                  <a:schemeClr val="bg1">
                    <a:alpha val="40000"/>
                  </a:schemeClr>
                </a:glow>
              </a:effectLst>
            </p:spPr>
          </p:pic>
          <p:pic>
            <p:nvPicPr>
              <p:cNvPr id="425" name="Picture 424" descr="Mouse.png">
                <a:extLst>
                  <a:ext uri="{FF2B5EF4-FFF2-40B4-BE49-F238E27FC236}">
                    <a16:creationId xmlns:a16="http://schemas.microsoft.com/office/drawing/2014/main" id="{85E92AD7-5207-C842-8959-E9F9F4A9AF4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30711" y="5695099"/>
                <a:ext cx="980119" cy="1202946"/>
              </a:xfrm>
              <a:prstGeom prst="rect">
                <a:avLst/>
              </a:prstGeom>
              <a:effectLst>
                <a:glow rad="38100">
                  <a:schemeClr val="bg1">
                    <a:alpha val="40000"/>
                  </a:schemeClr>
                </a:glow>
              </a:effectLst>
            </p:spPr>
          </p:pic>
          <p:pic>
            <p:nvPicPr>
              <p:cNvPr id="426" name="Picture 425" descr="Mouse.png">
                <a:extLst>
                  <a:ext uri="{FF2B5EF4-FFF2-40B4-BE49-F238E27FC236}">
                    <a16:creationId xmlns:a16="http://schemas.microsoft.com/office/drawing/2014/main" id="{C22DC9FF-BD18-DD41-8136-B0126632FA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273500" y="6368776"/>
                <a:ext cx="238972" cy="304187"/>
              </a:xfrm>
              <a:prstGeom prst="rect">
                <a:avLst/>
              </a:prstGeom>
              <a:effectLst>
                <a:glow rad="38100">
                  <a:schemeClr val="bg1">
                    <a:alpha val="40000"/>
                  </a:schemeClr>
                </a:glow>
              </a:effectLst>
            </p:spPr>
          </p:pic>
          <p:pic>
            <p:nvPicPr>
              <p:cNvPr id="427" name="Picture 426" descr="Mouse.png">
                <a:extLst>
                  <a:ext uri="{FF2B5EF4-FFF2-40B4-BE49-F238E27FC236}">
                    <a16:creationId xmlns:a16="http://schemas.microsoft.com/office/drawing/2014/main" id="{57FA8FE8-F444-6646-8D48-7CEAEDC5CA98}"/>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4528" y="6389718"/>
                <a:ext cx="251493" cy="320125"/>
              </a:xfrm>
              <a:prstGeom prst="rect">
                <a:avLst/>
              </a:prstGeom>
              <a:effectLst>
                <a:glow rad="38100">
                  <a:schemeClr val="bg1">
                    <a:alpha val="40000"/>
                  </a:schemeClr>
                </a:glow>
              </a:effectLst>
            </p:spPr>
          </p:pic>
          <p:pic>
            <p:nvPicPr>
              <p:cNvPr id="428" name="Picture 427" descr="Mouse.png">
                <a:extLst>
                  <a:ext uri="{FF2B5EF4-FFF2-40B4-BE49-F238E27FC236}">
                    <a16:creationId xmlns:a16="http://schemas.microsoft.com/office/drawing/2014/main" id="{B1E5BC39-C352-1749-BFAF-59CA3B28CF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85800" y="6296572"/>
                <a:ext cx="290319" cy="369547"/>
              </a:xfrm>
              <a:prstGeom prst="rect">
                <a:avLst/>
              </a:prstGeom>
              <a:effectLst>
                <a:glow rad="38100">
                  <a:schemeClr val="bg1">
                    <a:alpha val="40000"/>
                  </a:schemeClr>
                </a:glow>
              </a:effectLst>
            </p:spPr>
          </p:pic>
          <p:pic>
            <p:nvPicPr>
              <p:cNvPr id="429" name="Picture 428" descr="Mouse.png">
                <a:extLst>
                  <a:ext uri="{FF2B5EF4-FFF2-40B4-BE49-F238E27FC236}">
                    <a16:creationId xmlns:a16="http://schemas.microsoft.com/office/drawing/2014/main" id="{A2F4635B-2127-2F42-BC90-99F11C5822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11107" y="6151322"/>
                <a:ext cx="291242" cy="369547"/>
              </a:xfrm>
              <a:prstGeom prst="rect">
                <a:avLst/>
              </a:prstGeom>
              <a:effectLst>
                <a:glow rad="38100">
                  <a:schemeClr val="bg1">
                    <a:alpha val="40000"/>
                  </a:schemeClr>
                </a:glow>
              </a:effectLst>
            </p:spPr>
          </p:pic>
          <p:pic>
            <p:nvPicPr>
              <p:cNvPr id="430" name="Picture 429" descr="Mouse.png">
                <a:extLst>
                  <a:ext uri="{FF2B5EF4-FFF2-40B4-BE49-F238E27FC236}">
                    <a16:creationId xmlns:a16="http://schemas.microsoft.com/office/drawing/2014/main" id="{30709508-8853-B244-A468-DE4553F994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95743" y="6207163"/>
                <a:ext cx="291242" cy="369547"/>
              </a:xfrm>
              <a:prstGeom prst="rect">
                <a:avLst/>
              </a:prstGeom>
              <a:effectLst>
                <a:glow rad="38100">
                  <a:schemeClr val="bg1">
                    <a:alpha val="40000"/>
                  </a:schemeClr>
                </a:glow>
              </a:effectLst>
            </p:spPr>
          </p:pic>
        </p:grpSp>
        <p:grpSp>
          <p:nvGrpSpPr>
            <p:cNvPr id="4" name="Group 3">
              <a:extLst>
                <a:ext uri="{FF2B5EF4-FFF2-40B4-BE49-F238E27FC236}">
                  <a16:creationId xmlns:a16="http://schemas.microsoft.com/office/drawing/2014/main" id="{DB5B38DE-A6AB-0649-BEED-9E5743A84F3A}"/>
                </a:ext>
              </a:extLst>
            </p:cNvPr>
            <p:cNvGrpSpPr/>
            <p:nvPr/>
          </p:nvGrpSpPr>
          <p:grpSpPr>
            <a:xfrm>
              <a:off x="-533400" y="3581400"/>
              <a:ext cx="1672785" cy="1202946"/>
              <a:chOff x="-533400" y="3581400"/>
              <a:chExt cx="1672785" cy="1202946"/>
            </a:xfrm>
          </p:grpSpPr>
          <p:pic>
            <p:nvPicPr>
              <p:cNvPr id="432" name="Picture 431" descr="Mouse.png">
                <a:extLst>
                  <a:ext uri="{FF2B5EF4-FFF2-40B4-BE49-F238E27FC236}">
                    <a16:creationId xmlns:a16="http://schemas.microsoft.com/office/drawing/2014/main" id="{E9713D2C-2E3C-6749-8403-1B44F129AA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302021" y="4120530"/>
                <a:ext cx="291242" cy="369547"/>
              </a:xfrm>
              <a:prstGeom prst="rect">
                <a:avLst/>
              </a:prstGeom>
              <a:effectLst>
                <a:glow rad="38100">
                  <a:schemeClr val="bg1">
                    <a:alpha val="40000"/>
                  </a:schemeClr>
                </a:glow>
              </a:effectLst>
            </p:spPr>
          </p:pic>
          <p:pic>
            <p:nvPicPr>
              <p:cNvPr id="433" name="Picture 432" descr="Mouse.png">
                <a:extLst>
                  <a:ext uri="{FF2B5EF4-FFF2-40B4-BE49-F238E27FC236}">
                    <a16:creationId xmlns:a16="http://schemas.microsoft.com/office/drawing/2014/main" id="{A1C4FB68-6FA0-234E-8FF1-D19EF39C8EB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78311" y="3581400"/>
                <a:ext cx="980119" cy="1202946"/>
              </a:xfrm>
              <a:prstGeom prst="rect">
                <a:avLst/>
              </a:prstGeom>
              <a:effectLst>
                <a:glow rad="38100">
                  <a:schemeClr val="bg1">
                    <a:alpha val="40000"/>
                  </a:schemeClr>
                </a:glow>
              </a:effectLst>
            </p:spPr>
          </p:pic>
          <p:pic>
            <p:nvPicPr>
              <p:cNvPr id="434" name="Picture 433" descr="Mouse.png">
                <a:extLst>
                  <a:ext uri="{FF2B5EF4-FFF2-40B4-BE49-F238E27FC236}">
                    <a16:creationId xmlns:a16="http://schemas.microsoft.com/office/drawing/2014/main" id="{0BAF0CB4-5820-0644-9B9D-03BDED6A43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21100" y="4255077"/>
                <a:ext cx="238972" cy="304187"/>
              </a:xfrm>
              <a:prstGeom prst="rect">
                <a:avLst/>
              </a:prstGeom>
              <a:effectLst>
                <a:glow rad="38100">
                  <a:schemeClr val="bg1">
                    <a:alpha val="40000"/>
                  </a:schemeClr>
                </a:glow>
              </a:effectLst>
            </p:spPr>
          </p:pic>
          <p:pic>
            <p:nvPicPr>
              <p:cNvPr id="435" name="Picture 434" descr="Mouse.png">
                <a:extLst>
                  <a:ext uri="{FF2B5EF4-FFF2-40B4-BE49-F238E27FC236}">
                    <a16:creationId xmlns:a16="http://schemas.microsoft.com/office/drawing/2014/main" id="{6391FA9B-26B3-024C-B7C6-F7D8AB1A65F7}"/>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117872" y="4276019"/>
                <a:ext cx="251493" cy="320125"/>
              </a:xfrm>
              <a:prstGeom prst="rect">
                <a:avLst/>
              </a:prstGeom>
              <a:effectLst>
                <a:glow rad="38100">
                  <a:schemeClr val="bg1">
                    <a:alpha val="40000"/>
                  </a:schemeClr>
                </a:glow>
              </a:effectLst>
            </p:spPr>
          </p:pic>
          <p:pic>
            <p:nvPicPr>
              <p:cNvPr id="436" name="Picture 435" descr="Mouse.png">
                <a:extLst>
                  <a:ext uri="{FF2B5EF4-FFF2-40B4-BE49-F238E27FC236}">
                    <a16:creationId xmlns:a16="http://schemas.microsoft.com/office/drawing/2014/main" id="{38005D52-097A-0746-A804-D11791A0EC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33400" y="4182873"/>
                <a:ext cx="290319" cy="369547"/>
              </a:xfrm>
              <a:prstGeom prst="rect">
                <a:avLst/>
              </a:prstGeom>
              <a:effectLst>
                <a:glow rad="38100">
                  <a:schemeClr val="bg1">
                    <a:alpha val="40000"/>
                  </a:schemeClr>
                </a:glow>
              </a:effectLst>
            </p:spPr>
          </p:pic>
          <p:pic>
            <p:nvPicPr>
              <p:cNvPr id="437" name="Picture 436" descr="Mouse.png">
                <a:extLst>
                  <a:ext uri="{FF2B5EF4-FFF2-40B4-BE49-F238E27FC236}">
                    <a16:creationId xmlns:a16="http://schemas.microsoft.com/office/drawing/2014/main" id="{B77BD777-293F-9A44-ABE7-71860BFF6D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63507" y="4037623"/>
                <a:ext cx="291242" cy="369547"/>
              </a:xfrm>
              <a:prstGeom prst="rect">
                <a:avLst/>
              </a:prstGeom>
              <a:effectLst>
                <a:glow rad="38100">
                  <a:schemeClr val="bg1">
                    <a:alpha val="40000"/>
                  </a:schemeClr>
                </a:glow>
              </a:effectLst>
            </p:spPr>
          </p:pic>
          <p:pic>
            <p:nvPicPr>
              <p:cNvPr id="438" name="Picture 437" descr="Mouse.png">
                <a:extLst>
                  <a:ext uri="{FF2B5EF4-FFF2-40B4-BE49-F238E27FC236}">
                    <a16:creationId xmlns:a16="http://schemas.microsoft.com/office/drawing/2014/main" id="{1CE97FCC-0727-5D4E-935E-67E2CDB27B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48143" y="4093464"/>
                <a:ext cx="291242" cy="369547"/>
              </a:xfrm>
              <a:prstGeom prst="rect">
                <a:avLst/>
              </a:prstGeom>
              <a:effectLst>
                <a:glow rad="38100">
                  <a:schemeClr val="bg1">
                    <a:alpha val="40000"/>
                  </a:schemeClr>
                </a:glow>
              </a:effectLst>
            </p:spPr>
          </p:pic>
        </p:grpSp>
      </p:grpSp>
      <p:sp>
        <p:nvSpPr>
          <p:cNvPr id="2" name="Title 1">
            <a:extLst>
              <a:ext uri="{FF2B5EF4-FFF2-40B4-BE49-F238E27FC236}">
                <a16:creationId xmlns:a16="http://schemas.microsoft.com/office/drawing/2014/main" id="{9E95ADFD-95DA-8D4E-AA6B-54BB8E0416DE}"/>
              </a:ext>
            </a:extLst>
          </p:cNvPr>
          <p:cNvSpPr>
            <a:spLocks noGrp="1"/>
          </p:cNvSpPr>
          <p:nvPr>
            <p:ph type="title"/>
          </p:nvPr>
        </p:nvSpPr>
        <p:spPr>
          <a:xfrm>
            <a:off x="457200" y="274638"/>
            <a:ext cx="3581400" cy="1143000"/>
          </a:xfrm>
          <a:solidFill>
            <a:schemeClr val="accent1">
              <a:lumMod val="40000"/>
              <a:lumOff val="60000"/>
            </a:schemeClr>
          </a:solidFill>
          <a:ln>
            <a:solidFill>
              <a:schemeClr val="tx1"/>
            </a:solidFill>
          </a:ln>
          <a:effectLst>
            <a:outerShdw blurRad="50800" dist="50800" dir="5400000" sx="3000" sy="3000" algn="ctr" rotWithShape="0">
              <a:srgbClr val="000000">
                <a:alpha val="43137"/>
              </a:srgbClr>
            </a:outerShdw>
          </a:effectLst>
        </p:spPr>
        <p:txBody>
          <a:bodyPr>
            <a:noAutofit/>
          </a:bodyPr>
          <a:lstStyle/>
          <a:p>
            <a:r>
              <a:rPr lang="en-US" sz="2400" b="1" dirty="0"/>
              <a:t>All 6 month old mice that have reproduced 1 time</a:t>
            </a:r>
          </a:p>
        </p:txBody>
      </p:sp>
      <p:sp>
        <p:nvSpPr>
          <p:cNvPr id="439" name="Oval 438">
            <a:extLst>
              <a:ext uri="{FF2B5EF4-FFF2-40B4-BE49-F238E27FC236}">
                <a16:creationId xmlns:a16="http://schemas.microsoft.com/office/drawing/2014/main" id="{665EFEAB-C4C4-8B44-BC35-2168BA9CCCE5}"/>
              </a:ext>
            </a:extLst>
          </p:cNvPr>
          <p:cNvSpPr/>
          <p:nvPr/>
        </p:nvSpPr>
        <p:spPr>
          <a:xfrm>
            <a:off x="838200" y="213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0631D438-96E5-834A-9457-3FA0AC3EE7F4}"/>
              </a:ext>
            </a:extLst>
          </p:cNvPr>
          <p:cNvSpPr/>
          <p:nvPr/>
        </p:nvSpPr>
        <p:spPr>
          <a:xfrm>
            <a:off x="2107915" y="2653962"/>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AEDDCF24-1253-994A-8950-AEFCA48AFA8A}"/>
              </a:ext>
            </a:extLst>
          </p:cNvPr>
          <p:cNvSpPr/>
          <p:nvPr/>
        </p:nvSpPr>
        <p:spPr>
          <a:xfrm>
            <a:off x="888715" y="4038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C0CDDE17-50ED-5C4C-B6C5-181C80FF118C}"/>
              </a:ext>
            </a:extLst>
          </p:cNvPr>
          <p:cNvSpPr/>
          <p:nvPr/>
        </p:nvSpPr>
        <p:spPr>
          <a:xfrm>
            <a:off x="3263758" y="52578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89321806-40D3-D140-812B-5737A5FAC888}"/>
              </a:ext>
            </a:extLst>
          </p:cNvPr>
          <p:cNvSpPr/>
          <p:nvPr/>
        </p:nvSpPr>
        <p:spPr>
          <a:xfrm>
            <a:off x="3174715" y="213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23F05B3A-0EC6-F14F-ACEB-180AEDF2570F}"/>
              </a:ext>
            </a:extLst>
          </p:cNvPr>
          <p:cNvSpPr/>
          <p:nvPr/>
        </p:nvSpPr>
        <p:spPr>
          <a:xfrm>
            <a:off x="609600" y="59436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5" name="Picture 444" descr="Mouse.png">
            <a:extLst>
              <a:ext uri="{FF2B5EF4-FFF2-40B4-BE49-F238E27FC236}">
                <a16:creationId xmlns:a16="http://schemas.microsoft.com/office/drawing/2014/main" id="{939C448A-2B16-9F49-9A0C-CD2D525AF0E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572234" y="1862048"/>
            <a:ext cx="1040311" cy="1040311"/>
          </a:xfrm>
          <a:prstGeom prst="rect">
            <a:avLst/>
          </a:prstGeom>
          <a:effectLst>
            <a:glow rad="25400">
              <a:schemeClr val="bg1">
                <a:alpha val="40000"/>
              </a:schemeClr>
            </a:glow>
          </a:effectLst>
        </p:spPr>
      </p:pic>
      <p:cxnSp>
        <p:nvCxnSpPr>
          <p:cNvPr id="5" name="Straight Connector 4">
            <a:extLst>
              <a:ext uri="{FF2B5EF4-FFF2-40B4-BE49-F238E27FC236}">
                <a16:creationId xmlns:a16="http://schemas.microsoft.com/office/drawing/2014/main" id="{C13600D0-9376-9347-91A8-E4E1C95D15B6}"/>
              </a:ext>
            </a:extLst>
          </p:cNvPr>
          <p:cNvCxnSpPr>
            <a:cxnSpLocks/>
          </p:cNvCxnSpPr>
          <p:nvPr/>
        </p:nvCxnSpPr>
        <p:spPr>
          <a:xfrm>
            <a:off x="4606246" y="-152400"/>
            <a:ext cx="0" cy="739140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pic>
        <p:nvPicPr>
          <p:cNvPr id="450" name="Picture 449" descr="Mouse.png">
            <a:extLst>
              <a:ext uri="{FF2B5EF4-FFF2-40B4-BE49-F238E27FC236}">
                <a16:creationId xmlns:a16="http://schemas.microsoft.com/office/drawing/2014/main" id="{93456F9C-DB40-064A-90C6-E8E4B3EE1DF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86115" y="1616121"/>
            <a:ext cx="1040311" cy="1040311"/>
          </a:xfrm>
          <a:prstGeom prst="rect">
            <a:avLst/>
          </a:prstGeom>
          <a:effectLst>
            <a:glow rad="25400">
              <a:schemeClr val="bg1">
                <a:alpha val="40000"/>
              </a:schemeClr>
            </a:glow>
          </a:effectLst>
        </p:spPr>
      </p:pic>
      <p:pic>
        <p:nvPicPr>
          <p:cNvPr id="451" name="Picture 450" descr="Mouse.png">
            <a:extLst>
              <a:ext uri="{FF2B5EF4-FFF2-40B4-BE49-F238E27FC236}">
                <a16:creationId xmlns:a16="http://schemas.microsoft.com/office/drawing/2014/main" id="{46A201C3-3D85-2341-9767-6EF0A26DB3B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64200" y="1333199"/>
            <a:ext cx="1040311" cy="1040311"/>
          </a:xfrm>
          <a:prstGeom prst="rect">
            <a:avLst/>
          </a:prstGeom>
          <a:effectLst>
            <a:glow rad="25400">
              <a:schemeClr val="bg1">
                <a:alpha val="40000"/>
              </a:schemeClr>
            </a:glow>
          </a:effectLst>
        </p:spPr>
      </p:pic>
      <p:pic>
        <p:nvPicPr>
          <p:cNvPr id="452" name="Picture 451" descr="Mouse.png">
            <a:extLst>
              <a:ext uri="{FF2B5EF4-FFF2-40B4-BE49-F238E27FC236}">
                <a16:creationId xmlns:a16="http://schemas.microsoft.com/office/drawing/2014/main" id="{F68617FD-226A-704D-97B4-4F531F46469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733278" y="1355479"/>
            <a:ext cx="1040311" cy="1040311"/>
          </a:xfrm>
          <a:prstGeom prst="rect">
            <a:avLst/>
          </a:prstGeom>
          <a:effectLst>
            <a:glow rad="25400">
              <a:schemeClr val="bg1">
                <a:alpha val="40000"/>
              </a:schemeClr>
            </a:glow>
          </a:effectLst>
        </p:spPr>
      </p:pic>
      <p:pic>
        <p:nvPicPr>
          <p:cNvPr id="453" name="Picture 452" descr="Mouse.png">
            <a:extLst>
              <a:ext uri="{FF2B5EF4-FFF2-40B4-BE49-F238E27FC236}">
                <a16:creationId xmlns:a16="http://schemas.microsoft.com/office/drawing/2014/main" id="{10C67EFE-FE54-ED43-BC7D-8A920214ECA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431246" y="2882354"/>
            <a:ext cx="1040311" cy="1040311"/>
          </a:xfrm>
          <a:prstGeom prst="rect">
            <a:avLst/>
          </a:prstGeom>
          <a:effectLst>
            <a:glow rad="25400">
              <a:schemeClr val="bg1">
                <a:alpha val="40000"/>
              </a:schemeClr>
            </a:glow>
          </a:effectLst>
        </p:spPr>
      </p:pic>
      <p:pic>
        <p:nvPicPr>
          <p:cNvPr id="454" name="Picture 453" descr="Mouse.png">
            <a:extLst>
              <a:ext uri="{FF2B5EF4-FFF2-40B4-BE49-F238E27FC236}">
                <a16:creationId xmlns:a16="http://schemas.microsoft.com/office/drawing/2014/main" id="{1DCC3B43-C5E2-FF4B-B6EE-034FAB6088D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031393" y="2611994"/>
            <a:ext cx="1040311" cy="1040311"/>
          </a:xfrm>
          <a:prstGeom prst="rect">
            <a:avLst/>
          </a:prstGeom>
          <a:effectLst>
            <a:glow rad="25400">
              <a:schemeClr val="bg1">
                <a:alpha val="40000"/>
              </a:schemeClr>
            </a:glow>
          </a:effectLst>
        </p:spPr>
      </p:pic>
      <p:pic>
        <p:nvPicPr>
          <p:cNvPr id="455" name="Picture 454" descr="Mouse.png">
            <a:extLst>
              <a:ext uri="{FF2B5EF4-FFF2-40B4-BE49-F238E27FC236}">
                <a16:creationId xmlns:a16="http://schemas.microsoft.com/office/drawing/2014/main" id="{25D50C4C-DA5C-5341-95BB-4615C8E214B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481151" y="2016718"/>
            <a:ext cx="1040311" cy="1040311"/>
          </a:xfrm>
          <a:prstGeom prst="rect">
            <a:avLst/>
          </a:prstGeom>
          <a:effectLst>
            <a:glow rad="25400">
              <a:schemeClr val="bg1">
                <a:alpha val="40000"/>
              </a:schemeClr>
            </a:glow>
          </a:effectLst>
        </p:spPr>
      </p:pic>
      <p:pic>
        <p:nvPicPr>
          <p:cNvPr id="456" name="Picture 455" descr="Mouse.png">
            <a:extLst>
              <a:ext uri="{FF2B5EF4-FFF2-40B4-BE49-F238E27FC236}">
                <a16:creationId xmlns:a16="http://schemas.microsoft.com/office/drawing/2014/main" id="{05513B1F-EFA6-9B4B-A1AD-312C8CAE4DD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065333" y="1819763"/>
            <a:ext cx="1040311" cy="1040311"/>
          </a:xfrm>
          <a:prstGeom prst="rect">
            <a:avLst/>
          </a:prstGeom>
          <a:effectLst>
            <a:glow rad="25400">
              <a:schemeClr val="bg1">
                <a:alpha val="40000"/>
              </a:schemeClr>
            </a:glow>
          </a:effectLst>
        </p:spPr>
      </p:pic>
      <p:pic>
        <p:nvPicPr>
          <p:cNvPr id="457" name="Picture 456" descr="Mouse.png">
            <a:extLst>
              <a:ext uri="{FF2B5EF4-FFF2-40B4-BE49-F238E27FC236}">
                <a16:creationId xmlns:a16="http://schemas.microsoft.com/office/drawing/2014/main" id="{18FF0018-9C78-4F45-864C-3E2BBC6C5FA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515091" y="1508170"/>
            <a:ext cx="1040311" cy="1040311"/>
          </a:xfrm>
          <a:prstGeom prst="rect">
            <a:avLst/>
          </a:prstGeom>
          <a:effectLst>
            <a:glow rad="25400">
              <a:schemeClr val="bg1">
                <a:alpha val="40000"/>
              </a:schemeClr>
            </a:glow>
          </a:effectLst>
        </p:spPr>
      </p:pic>
      <p:pic>
        <p:nvPicPr>
          <p:cNvPr id="458" name="Picture 457" descr="Mouse.png">
            <a:extLst>
              <a:ext uri="{FF2B5EF4-FFF2-40B4-BE49-F238E27FC236}">
                <a16:creationId xmlns:a16="http://schemas.microsoft.com/office/drawing/2014/main" id="{020F4B1E-6DA0-5248-9941-A969A716771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612545" y="2397190"/>
            <a:ext cx="1040311" cy="1040311"/>
          </a:xfrm>
          <a:prstGeom prst="rect">
            <a:avLst/>
          </a:prstGeom>
          <a:effectLst>
            <a:glow rad="25400">
              <a:schemeClr val="bg1">
                <a:alpha val="40000"/>
              </a:schemeClr>
            </a:glow>
          </a:effectLst>
        </p:spPr>
      </p:pic>
      <p:pic>
        <p:nvPicPr>
          <p:cNvPr id="459" name="Picture 458" descr="Mouse.png">
            <a:extLst>
              <a:ext uri="{FF2B5EF4-FFF2-40B4-BE49-F238E27FC236}">
                <a16:creationId xmlns:a16="http://schemas.microsoft.com/office/drawing/2014/main" id="{FDA2D7A9-B2F8-0345-9229-C5F05883D1E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709383" y="1884701"/>
            <a:ext cx="1040311" cy="1040311"/>
          </a:xfrm>
          <a:prstGeom prst="rect">
            <a:avLst/>
          </a:prstGeom>
          <a:effectLst>
            <a:glow rad="25400">
              <a:schemeClr val="bg1">
                <a:alpha val="40000"/>
              </a:schemeClr>
            </a:glow>
          </a:effectLst>
        </p:spPr>
      </p:pic>
      <p:pic>
        <p:nvPicPr>
          <p:cNvPr id="460" name="Picture 459" descr="Mouse.png">
            <a:extLst>
              <a:ext uri="{FF2B5EF4-FFF2-40B4-BE49-F238E27FC236}">
                <a16:creationId xmlns:a16="http://schemas.microsoft.com/office/drawing/2014/main" id="{A963E657-A74B-874E-BB2B-C8CB86FD3AE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024815" y="1202942"/>
            <a:ext cx="1040311" cy="1040311"/>
          </a:xfrm>
          <a:prstGeom prst="rect">
            <a:avLst/>
          </a:prstGeom>
          <a:effectLst>
            <a:glow rad="25400">
              <a:schemeClr val="bg1">
                <a:alpha val="40000"/>
              </a:schemeClr>
            </a:glow>
          </a:effectLst>
        </p:spPr>
      </p:pic>
      <p:pic>
        <p:nvPicPr>
          <p:cNvPr id="461" name="Picture 460" descr="Mouse.png">
            <a:extLst>
              <a:ext uri="{FF2B5EF4-FFF2-40B4-BE49-F238E27FC236}">
                <a16:creationId xmlns:a16="http://schemas.microsoft.com/office/drawing/2014/main" id="{9C13E4AA-1CB7-B94B-852F-3A4FF86B51B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057348" y="1301269"/>
            <a:ext cx="1040311" cy="1040311"/>
          </a:xfrm>
          <a:prstGeom prst="rect">
            <a:avLst/>
          </a:prstGeom>
          <a:effectLst>
            <a:glow rad="25400">
              <a:schemeClr val="bg1">
                <a:alpha val="40000"/>
              </a:schemeClr>
            </a:glow>
          </a:effectLst>
        </p:spPr>
      </p:pic>
      <p:pic>
        <p:nvPicPr>
          <p:cNvPr id="462" name="Picture 461" descr="Mouse.png">
            <a:extLst>
              <a:ext uri="{FF2B5EF4-FFF2-40B4-BE49-F238E27FC236}">
                <a16:creationId xmlns:a16="http://schemas.microsoft.com/office/drawing/2014/main" id="{C63EB666-0DB0-1C41-A074-48A70C03372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448312" y="3518444"/>
            <a:ext cx="1040311" cy="1040311"/>
          </a:xfrm>
          <a:prstGeom prst="rect">
            <a:avLst/>
          </a:prstGeom>
          <a:effectLst>
            <a:glow rad="25400">
              <a:schemeClr val="bg1">
                <a:alpha val="40000"/>
              </a:schemeClr>
            </a:glow>
          </a:effectLst>
        </p:spPr>
      </p:pic>
      <p:pic>
        <p:nvPicPr>
          <p:cNvPr id="463" name="Picture 462" descr="Mouse.png">
            <a:extLst>
              <a:ext uri="{FF2B5EF4-FFF2-40B4-BE49-F238E27FC236}">
                <a16:creationId xmlns:a16="http://schemas.microsoft.com/office/drawing/2014/main" id="{803C9995-A729-F54B-81F3-07EBB157884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48459" y="3248084"/>
            <a:ext cx="1040311" cy="1040311"/>
          </a:xfrm>
          <a:prstGeom prst="rect">
            <a:avLst/>
          </a:prstGeom>
          <a:effectLst>
            <a:glow rad="25400">
              <a:schemeClr val="bg1">
                <a:alpha val="40000"/>
              </a:schemeClr>
            </a:glow>
          </a:effectLst>
        </p:spPr>
      </p:pic>
      <p:pic>
        <p:nvPicPr>
          <p:cNvPr id="464" name="Picture 463" descr="Mouse.png">
            <a:extLst>
              <a:ext uri="{FF2B5EF4-FFF2-40B4-BE49-F238E27FC236}">
                <a16:creationId xmlns:a16="http://schemas.microsoft.com/office/drawing/2014/main" id="{CAE12A9A-A55D-094E-82BA-E5F988BCE31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498217" y="2652808"/>
            <a:ext cx="1040311" cy="1040311"/>
          </a:xfrm>
          <a:prstGeom prst="rect">
            <a:avLst/>
          </a:prstGeom>
          <a:effectLst>
            <a:glow rad="25400">
              <a:schemeClr val="bg1">
                <a:alpha val="40000"/>
              </a:schemeClr>
            </a:glow>
          </a:effectLst>
        </p:spPr>
      </p:pic>
      <p:pic>
        <p:nvPicPr>
          <p:cNvPr id="465" name="Picture 464" descr="Mouse.png">
            <a:extLst>
              <a:ext uri="{FF2B5EF4-FFF2-40B4-BE49-F238E27FC236}">
                <a16:creationId xmlns:a16="http://schemas.microsoft.com/office/drawing/2014/main" id="{7BE2186A-792E-4B43-B6F2-4C6CCFF5222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82399" y="2455853"/>
            <a:ext cx="1040311" cy="1040311"/>
          </a:xfrm>
          <a:prstGeom prst="rect">
            <a:avLst/>
          </a:prstGeom>
          <a:effectLst>
            <a:glow rad="25400">
              <a:schemeClr val="bg1">
                <a:alpha val="40000"/>
              </a:schemeClr>
            </a:glow>
          </a:effectLst>
        </p:spPr>
      </p:pic>
      <p:pic>
        <p:nvPicPr>
          <p:cNvPr id="466" name="Picture 465" descr="Mouse.png">
            <a:extLst>
              <a:ext uri="{FF2B5EF4-FFF2-40B4-BE49-F238E27FC236}">
                <a16:creationId xmlns:a16="http://schemas.microsoft.com/office/drawing/2014/main" id="{49C652F0-F6D7-7E41-9A95-F00C432F16F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532157" y="2144260"/>
            <a:ext cx="1040311" cy="1040311"/>
          </a:xfrm>
          <a:prstGeom prst="rect">
            <a:avLst/>
          </a:prstGeom>
          <a:effectLst>
            <a:glow rad="25400">
              <a:schemeClr val="bg1">
                <a:alpha val="40000"/>
              </a:schemeClr>
            </a:glow>
          </a:effectLst>
        </p:spPr>
      </p:pic>
      <p:pic>
        <p:nvPicPr>
          <p:cNvPr id="467" name="Picture 466" descr="Mouse.png">
            <a:extLst>
              <a:ext uri="{FF2B5EF4-FFF2-40B4-BE49-F238E27FC236}">
                <a16:creationId xmlns:a16="http://schemas.microsoft.com/office/drawing/2014/main" id="{F31CC743-4C02-624F-AF80-2DF1698242D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29611" y="3033280"/>
            <a:ext cx="1040311" cy="1040311"/>
          </a:xfrm>
          <a:prstGeom prst="rect">
            <a:avLst/>
          </a:prstGeom>
          <a:effectLst>
            <a:glow rad="25400">
              <a:schemeClr val="bg1">
                <a:alpha val="40000"/>
              </a:schemeClr>
            </a:glow>
          </a:effectLst>
        </p:spPr>
      </p:pic>
      <p:pic>
        <p:nvPicPr>
          <p:cNvPr id="468" name="Picture 467" descr="Mouse.png">
            <a:extLst>
              <a:ext uri="{FF2B5EF4-FFF2-40B4-BE49-F238E27FC236}">
                <a16:creationId xmlns:a16="http://schemas.microsoft.com/office/drawing/2014/main" id="{87854E48-1AF0-184C-8659-04A9981A15C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726449" y="2520791"/>
            <a:ext cx="1040311" cy="1040311"/>
          </a:xfrm>
          <a:prstGeom prst="rect">
            <a:avLst/>
          </a:prstGeom>
          <a:effectLst>
            <a:glow rad="25400">
              <a:schemeClr val="bg1">
                <a:alpha val="40000"/>
              </a:schemeClr>
            </a:glow>
          </a:effectLst>
        </p:spPr>
      </p:pic>
      <p:pic>
        <p:nvPicPr>
          <p:cNvPr id="469" name="Picture 468" descr="Mouse.png">
            <a:extLst>
              <a:ext uri="{FF2B5EF4-FFF2-40B4-BE49-F238E27FC236}">
                <a16:creationId xmlns:a16="http://schemas.microsoft.com/office/drawing/2014/main" id="{983E6FCD-1DB0-E14D-9513-EFC771719AB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781194" y="4579129"/>
            <a:ext cx="1040311" cy="1040311"/>
          </a:xfrm>
          <a:prstGeom prst="rect">
            <a:avLst/>
          </a:prstGeom>
          <a:effectLst>
            <a:glow rad="25400">
              <a:schemeClr val="bg1">
                <a:alpha val="40000"/>
              </a:schemeClr>
            </a:glow>
          </a:effectLst>
        </p:spPr>
      </p:pic>
      <p:pic>
        <p:nvPicPr>
          <p:cNvPr id="470" name="Picture 469" descr="Mouse.png">
            <a:extLst>
              <a:ext uri="{FF2B5EF4-FFF2-40B4-BE49-F238E27FC236}">
                <a16:creationId xmlns:a16="http://schemas.microsoft.com/office/drawing/2014/main" id="{92590A71-2F5C-5D43-A420-B9366E84713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381341" y="4308769"/>
            <a:ext cx="1040311" cy="1040311"/>
          </a:xfrm>
          <a:prstGeom prst="rect">
            <a:avLst/>
          </a:prstGeom>
          <a:effectLst>
            <a:glow rad="25400">
              <a:schemeClr val="bg1">
                <a:alpha val="40000"/>
              </a:schemeClr>
            </a:glow>
          </a:effectLst>
        </p:spPr>
      </p:pic>
      <p:pic>
        <p:nvPicPr>
          <p:cNvPr id="471" name="Picture 470" descr="Mouse.png">
            <a:extLst>
              <a:ext uri="{FF2B5EF4-FFF2-40B4-BE49-F238E27FC236}">
                <a16:creationId xmlns:a16="http://schemas.microsoft.com/office/drawing/2014/main" id="{7B6282FE-58F7-2148-973B-E29B6F7EFB4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831099" y="3713493"/>
            <a:ext cx="1040311" cy="1040311"/>
          </a:xfrm>
          <a:prstGeom prst="rect">
            <a:avLst/>
          </a:prstGeom>
          <a:effectLst>
            <a:glow rad="25400">
              <a:schemeClr val="bg1">
                <a:alpha val="40000"/>
              </a:schemeClr>
            </a:glow>
          </a:effectLst>
        </p:spPr>
      </p:pic>
      <p:pic>
        <p:nvPicPr>
          <p:cNvPr id="472" name="Picture 471" descr="Mouse.png">
            <a:extLst>
              <a:ext uri="{FF2B5EF4-FFF2-40B4-BE49-F238E27FC236}">
                <a16:creationId xmlns:a16="http://schemas.microsoft.com/office/drawing/2014/main" id="{04B0B797-D2D0-0148-8D19-76B4024AEE3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415281" y="3516538"/>
            <a:ext cx="1040311" cy="1040311"/>
          </a:xfrm>
          <a:prstGeom prst="rect">
            <a:avLst/>
          </a:prstGeom>
          <a:effectLst>
            <a:glow rad="25400">
              <a:schemeClr val="bg1">
                <a:alpha val="40000"/>
              </a:schemeClr>
            </a:glow>
          </a:effectLst>
        </p:spPr>
      </p:pic>
      <p:pic>
        <p:nvPicPr>
          <p:cNvPr id="473" name="Picture 472" descr="Mouse.png">
            <a:extLst>
              <a:ext uri="{FF2B5EF4-FFF2-40B4-BE49-F238E27FC236}">
                <a16:creationId xmlns:a16="http://schemas.microsoft.com/office/drawing/2014/main" id="{2E7B150D-5C6B-0647-962D-C9BC81AD2A0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865039" y="3204945"/>
            <a:ext cx="1040311" cy="1040311"/>
          </a:xfrm>
          <a:prstGeom prst="rect">
            <a:avLst/>
          </a:prstGeom>
          <a:effectLst>
            <a:glow rad="25400">
              <a:schemeClr val="bg1">
                <a:alpha val="40000"/>
              </a:schemeClr>
            </a:glow>
          </a:effectLst>
        </p:spPr>
      </p:pic>
      <p:pic>
        <p:nvPicPr>
          <p:cNvPr id="474" name="Picture 473" descr="Mouse.png">
            <a:extLst>
              <a:ext uri="{FF2B5EF4-FFF2-40B4-BE49-F238E27FC236}">
                <a16:creationId xmlns:a16="http://schemas.microsoft.com/office/drawing/2014/main" id="{C6D3C3EA-5568-E64A-BCD9-FC22A8E206E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962493" y="4093965"/>
            <a:ext cx="1040311" cy="1040311"/>
          </a:xfrm>
          <a:prstGeom prst="rect">
            <a:avLst/>
          </a:prstGeom>
          <a:effectLst>
            <a:glow rad="25400">
              <a:schemeClr val="bg1">
                <a:alpha val="40000"/>
              </a:schemeClr>
            </a:glow>
          </a:effectLst>
        </p:spPr>
      </p:pic>
      <p:pic>
        <p:nvPicPr>
          <p:cNvPr id="475" name="Picture 474" descr="Mouse.png">
            <a:extLst>
              <a:ext uri="{FF2B5EF4-FFF2-40B4-BE49-F238E27FC236}">
                <a16:creationId xmlns:a16="http://schemas.microsoft.com/office/drawing/2014/main" id="{AACCCA40-7C13-1F44-83F9-D172621D054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378193" y="2973814"/>
            <a:ext cx="1040311" cy="1040311"/>
          </a:xfrm>
          <a:prstGeom prst="rect">
            <a:avLst/>
          </a:prstGeom>
          <a:effectLst>
            <a:glow rad="25400">
              <a:schemeClr val="bg1">
                <a:alpha val="40000"/>
              </a:schemeClr>
            </a:glow>
          </a:effectLst>
        </p:spPr>
      </p:pic>
      <p:pic>
        <p:nvPicPr>
          <p:cNvPr id="476" name="Picture 475" descr="Mouse.png">
            <a:extLst>
              <a:ext uri="{FF2B5EF4-FFF2-40B4-BE49-F238E27FC236}">
                <a16:creationId xmlns:a16="http://schemas.microsoft.com/office/drawing/2014/main" id="{88B17F37-A56E-294B-A99A-753C637EE07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240546" y="5189534"/>
            <a:ext cx="1040311" cy="1040311"/>
          </a:xfrm>
          <a:prstGeom prst="rect">
            <a:avLst/>
          </a:prstGeom>
          <a:effectLst>
            <a:glow rad="25400">
              <a:schemeClr val="bg1">
                <a:alpha val="40000"/>
              </a:schemeClr>
            </a:glow>
          </a:effectLst>
        </p:spPr>
      </p:pic>
      <p:pic>
        <p:nvPicPr>
          <p:cNvPr id="477" name="Picture 476" descr="Mouse.png">
            <a:extLst>
              <a:ext uri="{FF2B5EF4-FFF2-40B4-BE49-F238E27FC236}">
                <a16:creationId xmlns:a16="http://schemas.microsoft.com/office/drawing/2014/main" id="{E7B27BFE-035D-D54F-9755-2224E2077BB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840693" y="4919174"/>
            <a:ext cx="1040311" cy="1040311"/>
          </a:xfrm>
          <a:prstGeom prst="rect">
            <a:avLst/>
          </a:prstGeom>
          <a:effectLst>
            <a:glow rad="25400">
              <a:schemeClr val="bg1">
                <a:alpha val="40000"/>
              </a:schemeClr>
            </a:glow>
          </a:effectLst>
        </p:spPr>
      </p:pic>
      <p:pic>
        <p:nvPicPr>
          <p:cNvPr id="478" name="Picture 477" descr="Mouse.png">
            <a:extLst>
              <a:ext uri="{FF2B5EF4-FFF2-40B4-BE49-F238E27FC236}">
                <a16:creationId xmlns:a16="http://schemas.microsoft.com/office/drawing/2014/main" id="{27D0E4C7-6223-C745-B316-BC8A4579B2C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290451" y="4323898"/>
            <a:ext cx="1040311" cy="1040311"/>
          </a:xfrm>
          <a:prstGeom prst="rect">
            <a:avLst/>
          </a:prstGeom>
          <a:effectLst>
            <a:glow rad="25400">
              <a:schemeClr val="bg1">
                <a:alpha val="40000"/>
              </a:schemeClr>
            </a:glow>
          </a:effectLst>
        </p:spPr>
      </p:pic>
      <p:pic>
        <p:nvPicPr>
          <p:cNvPr id="479" name="Picture 478" descr="Mouse.png">
            <a:extLst>
              <a:ext uri="{FF2B5EF4-FFF2-40B4-BE49-F238E27FC236}">
                <a16:creationId xmlns:a16="http://schemas.microsoft.com/office/drawing/2014/main" id="{2FBBDC17-40A3-B243-94AF-71409A08BF9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934664" y="4342661"/>
            <a:ext cx="1040311" cy="1040311"/>
          </a:xfrm>
          <a:prstGeom prst="rect">
            <a:avLst/>
          </a:prstGeom>
          <a:effectLst>
            <a:glow rad="25400">
              <a:schemeClr val="bg1">
                <a:alpha val="40000"/>
              </a:schemeClr>
            </a:glow>
          </a:effectLst>
        </p:spPr>
      </p:pic>
      <p:pic>
        <p:nvPicPr>
          <p:cNvPr id="480" name="Picture 479" descr="Mouse.png">
            <a:extLst>
              <a:ext uri="{FF2B5EF4-FFF2-40B4-BE49-F238E27FC236}">
                <a16:creationId xmlns:a16="http://schemas.microsoft.com/office/drawing/2014/main" id="{4B44D9D9-72A3-7842-944C-1D7955B32B9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925405" y="3732976"/>
            <a:ext cx="1040311" cy="1040311"/>
          </a:xfrm>
          <a:prstGeom prst="rect">
            <a:avLst/>
          </a:prstGeom>
          <a:effectLst>
            <a:glow rad="25400">
              <a:schemeClr val="bg1">
                <a:alpha val="40000"/>
              </a:schemeClr>
            </a:glow>
          </a:effectLst>
        </p:spPr>
      </p:pic>
      <p:pic>
        <p:nvPicPr>
          <p:cNvPr id="481" name="Picture 480" descr="Mouse.png">
            <a:extLst>
              <a:ext uri="{FF2B5EF4-FFF2-40B4-BE49-F238E27FC236}">
                <a16:creationId xmlns:a16="http://schemas.microsoft.com/office/drawing/2014/main" id="{16389CF4-13E5-184B-B7D5-894E949B1E7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421845" y="4704370"/>
            <a:ext cx="1040311" cy="1040311"/>
          </a:xfrm>
          <a:prstGeom prst="rect">
            <a:avLst/>
          </a:prstGeom>
        </p:spPr>
      </p:pic>
      <p:pic>
        <p:nvPicPr>
          <p:cNvPr id="482" name="Picture 481" descr="Mouse.png">
            <a:extLst>
              <a:ext uri="{FF2B5EF4-FFF2-40B4-BE49-F238E27FC236}">
                <a16:creationId xmlns:a16="http://schemas.microsoft.com/office/drawing/2014/main" id="{D649DDAE-4981-C442-9906-7E686043F4D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18683" y="4191881"/>
            <a:ext cx="1040311" cy="1040311"/>
          </a:xfrm>
          <a:prstGeom prst="rect">
            <a:avLst/>
          </a:prstGeom>
          <a:effectLst>
            <a:glow rad="25400">
              <a:schemeClr val="bg1">
                <a:alpha val="40000"/>
              </a:schemeClr>
            </a:glow>
          </a:effectLst>
        </p:spPr>
      </p:pic>
      <p:pic>
        <p:nvPicPr>
          <p:cNvPr id="483" name="Picture 482" descr="Mouse.png">
            <a:extLst>
              <a:ext uri="{FF2B5EF4-FFF2-40B4-BE49-F238E27FC236}">
                <a16:creationId xmlns:a16="http://schemas.microsoft.com/office/drawing/2014/main" id="{0322EEA8-1356-3645-B340-52E62FF3D3F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590494" y="6886309"/>
            <a:ext cx="1040311" cy="1040311"/>
          </a:xfrm>
          <a:prstGeom prst="rect">
            <a:avLst/>
          </a:prstGeom>
          <a:effectLst>
            <a:glow rad="25400">
              <a:schemeClr val="bg1">
                <a:alpha val="40000"/>
              </a:schemeClr>
            </a:glow>
          </a:effectLst>
        </p:spPr>
      </p:pic>
      <p:pic>
        <p:nvPicPr>
          <p:cNvPr id="484" name="Picture 483" descr="Mouse.png">
            <a:extLst>
              <a:ext uri="{FF2B5EF4-FFF2-40B4-BE49-F238E27FC236}">
                <a16:creationId xmlns:a16="http://schemas.microsoft.com/office/drawing/2014/main" id="{30498EAB-ADFF-734E-BD2C-23821CB2E6E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190641" y="6615949"/>
            <a:ext cx="1040311" cy="1040311"/>
          </a:xfrm>
          <a:prstGeom prst="rect">
            <a:avLst/>
          </a:prstGeom>
          <a:effectLst>
            <a:glow rad="25400">
              <a:schemeClr val="bg1">
                <a:alpha val="40000"/>
              </a:schemeClr>
            </a:glow>
          </a:effectLst>
        </p:spPr>
      </p:pic>
      <p:pic>
        <p:nvPicPr>
          <p:cNvPr id="485" name="Picture 484" descr="Mouse.png">
            <a:extLst>
              <a:ext uri="{FF2B5EF4-FFF2-40B4-BE49-F238E27FC236}">
                <a16:creationId xmlns:a16="http://schemas.microsoft.com/office/drawing/2014/main" id="{2F2C5B30-055C-7E4E-8CA5-7C493E5351B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40399" y="6020673"/>
            <a:ext cx="1040311" cy="1040311"/>
          </a:xfrm>
          <a:prstGeom prst="rect">
            <a:avLst/>
          </a:prstGeom>
          <a:effectLst>
            <a:glow rad="25400">
              <a:schemeClr val="bg1">
                <a:alpha val="40000"/>
              </a:schemeClr>
            </a:glow>
          </a:effectLst>
        </p:spPr>
      </p:pic>
      <p:pic>
        <p:nvPicPr>
          <p:cNvPr id="486" name="Picture 485" descr="Mouse.png">
            <a:extLst>
              <a:ext uri="{FF2B5EF4-FFF2-40B4-BE49-F238E27FC236}">
                <a16:creationId xmlns:a16="http://schemas.microsoft.com/office/drawing/2014/main" id="{4A6B83BC-57CF-4C46-960E-DCCDE1758FB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224581" y="5823718"/>
            <a:ext cx="1040311" cy="1040311"/>
          </a:xfrm>
          <a:prstGeom prst="rect">
            <a:avLst/>
          </a:prstGeom>
          <a:effectLst>
            <a:glow rad="25400">
              <a:schemeClr val="bg1">
                <a:alpha val="40000"/>
              </a:schemeClr>
            </a:glow>
          </a:effectLst>
        </p:spPr>
      </p:pic>
      <p:pic>
        <p:nvPicPr>
          <p:cNvPr id="487" name="Picture 486" descr="Mouse.png">
            <a:extLst>
              <a:ext uri="{FF2B5EF4-FFF2-40B4-BE49-F238E27FC236}">
                <a16:creationId xmlns:a16="http://schemas.microsoft.com/office/drawing/2014/main" id="{3B40F7EF-5B42-3F48-B450-57D5A5AD921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74339" y="5512125"/>
            <a:ext cx="1040311" cy="1040311"/>
          </a:xfrm>
          <a:prstGeom prst="rect">
            <a:avLst/>
          </a:prstGeom>
          <a:effectLst>
            <a:glow rad="25400">
              <a:schemeClr val="bg1">
                <a:alpha val="40000"/>
              </a:schemeClr>
            </a:glow>
          </a:effectLst>
        </p:spPr>
      </p:pic>
      <p:pic>
        <p:nvPicPr>
          <p:cNvPr id="488" name="Picture 487" descr="Mouse.png">
            <a:extLst>
              <a:ext uri="{FF2B5EF4-FFF2-40B4-BE49-F238E27FC236}">
                <a16:creationId xmlns:a16="http://schemas.microsoft.com/office/drawing/2014/main" id="{07D29D01-F7E6-6B4D-ABA4-049049D7F5C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486140" y="990504"/>
            <a:ext cx="1040311" cy="1040311"/>
          </a:xfrm>
          <a:prstGeom prst="rect">
            <a:avLst/>
          </a:prstGeom>
          <a:effectLst>
            <a:glow rad="25400">
              <a:schemeClr val="bg1">
                <a:alpha val="40000"/>
              </a:schemeClr>
            </a:glow>
          </a:effectLst>
        </p:spPr>
      </p:pic>
      <p:pic>
        <p:nvPicPr>
          <p:cNvPr id="489" name="Picture 488" descr="Mouse.png">
            <a:extLst>
              <a:ext uri="{FF2B5EF4-FFF2-40B4-BE49-F238E27FC236}">
                <a16:creationId xmlns:a16="http://schemas.microsoft.com/office/drawing/2014/main" id="{1EEA5667-1DD8-CC47-B72F-916B34FC010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4666613" y="874388"/>
            <a:ext cx="1040311" cy="1040311"/>
          </a:xfrm>
          <a:prstGeom prst="rect">
            <a:avLst/>
          </a:prstGeom>
          <a:effectLst>
            <a:glow rad="25400">
              <a:schemeClr val="bg1">
                <a:alpha val="40000"/>
              </a:schemeClr>
            </a:glow>
          </a:effectLst>
        </p:spPr>
      </p:pic>
      <p:pic>
        <p:nvPicPr>
          <p:cNvPr id="490" name="Picture 489" descr="Mouse.png">
            <a:extLst>
              <a:ext uri="{FF2B5EF4-FFF2-40B4-BE49-F238E27FC236}">
                <a16:creationId xmlns:a16="http://schemas.microsoft.com/office/drawing/2014/main" id="{EEC07D7C-BCE2-4A43-940F-B76BFEDA874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445622" y="361677"/>
            <a:ext cx="1040311" cy="1040311"/>
          </a:xfrm>
          <a:prstGeom prst="rect">
            <a:avLst/>
          </a:prstGeom>
          <a:effectLst>
            <a:glow rad="25400">
              <a:schemeClr val="bg1">
                <a:alpha val="40000"/>
              </a:schemeClr>
            </a:glow>
          </a:effectLst>
        </p:spPr>
      </p:pic>
      <p:pic>
        <p:nvPicPr>
          <p:cNvPr id="491" name="Picture 490" descr="Mouse.png">
            <a:extLst>
              <a:ext uri="{FF2B5EF4-FFF2-40B4-BE49-F238E27FC236}">
                <a16:creationId xmlns:a16="http://schemas.microsoft.com/office/drawing/2014/main" id="{DD07B177-F4A5-4747-A8E0-C6F15BD2ADB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410280" y="2095990"/>
            <a:ext cx="1040311" cy="1040311"/>
          </a:xfrm>
          <a:prstGeom prst="rect">
            <a:avLst/>
          </a:prstGeom>
          <a:effectLst>
            <a:glow rad="25400">
              <a:schemeClr val="bg1">
                <a:alpha val="40000"/>
              </a:schemeClr>
            </a:glow>
          </a:effectLst>
        </p:spPr>
      </p:pic>
      <p:sp>
        <p:nvSpPr>
          <p:cNvPr id="3" name="Title 1">
            <a:extLst>
              <a:ext uri="{FF2B5EF4-FFF2-40B4-BE49-F238E27FC236}">
                <a16:creationId xmlns:a16="http://schemas.microsoft.com/office/drawing/2014/main" id="{D5C03562-D324-D645-9B01-A8523FF10749}"/>
              </a:ext>
            </a:extLst>
          </p:cNvPr>
          <p:cNvSpPr txBox="1">
            <a:spLocks/>
          </p:cNvSpPr>
          <p:nvPr/>
        </p:nvSpPr>
        <p:spPr>
          <a:xfrm>
            <a:off x="5029200" y="290049"/>
            <a:ext cx="3581400" cy="1143000"/>
          </a:xfrm>
          <a:prstGeom prst="rect">
            <a:avLst/>
          </a:prstGeom>
          <a:solidFill>
            <a:schemeClr val="accent3">
              <a:lumMod val="40000"/>
              <a:lumOff val="60000"/>
            </a:schemeClr>
          </a:solidFill>
          <a:ln>
            <a:solidFill>
              <a:schemeClr val="tx1"/>
            </a:solidFill>
          </a:ln>
          <a:effectLst>
            <a:outerShdw blurRad="50800" dist="50800" dir="5400000" sx="3000" sy="3000" algn="ctr" rotWithShape="0">
              <a:srgbClr val="000000">
                <a:alpha val="43137"/>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All 6 month old mice that have never reproduced</a:t>
            </a:r>
          </a:p>
        </p:txBody>
      </p:sp>
      <p:pic>
        <p:nvPicPr>
          <p:cNvPr id="492" name="Picture 491" descr="Mouse.png">
            <a:extLst>
              <a:ext uri="{FF2B5EF4-FFF2-40B4-BE49-F238E27FC236}">
                <a16:creationId xmlns:a16="http://schemas.microsoft.com/office/drawing/2014/main" id="{EBB556B5-3CF0-844B-B6A2-614CBC0E27E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630018" y="6041320"/>
            <a:ext cx="1040311" cy="1040311"/>
          </a:xfrm>
          <a:prstGeom prst="rect">
            <a:avLst/>
          </a:prstGeom>
          <a:effectLst>
            <a:glow rad="25400">
              <a:schemeClr val="bg1">
                <a:alpha val="40000"/>
              </a:schemeClr>
            </a:glow>
          </a:effectLst>
        </p:spPr>
      </p:pic>
      <p:pic>
        <p:nvPicPr>
          <p:cNvPr id="493" name="Picture 492" descr="Mouse.png">
            <a:extLst>
              <a:ext uri="{FF2B5EF4-FFF2-40B4-BE49-F238E27FC236}">
                <a16:creationId xmlns:a16="http://schemas.microsoft.com/office/drawing/2014/main" id="{6CE8E8CC-7D68-ED49-A45D-B9B8C7F80C0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815904" y="5011709"/>
            <a:ext cx="1040311" cy="1040311"/>
          </a:xfrm>
          <a:prstGeom prst="rect">
            <a:avLst/>
          </a:prstGeom>
          <a:effectLst>
            <a:glow rad="25400">
              <a:schemeClr val="bg1">
                <a:alpha val="40000"/>
              </a:schemeClr>
            </a:glow>
          </a:effectLst>
        </p:spPr>
      </p:pic>
      <p:pic>
        <p:nvPicPr>
          <p:cNvPr id="494" name="Picture 493" descr="Mouse.png">
            <a:extLst>
              <a:ext uri="{FF2B5EF4-FFF2-40B4-BE49-F238E27FC236}">
                <a16:creationId xmlns:a16="http://schemas.microsoft.com/office/drawing/2014/main" id="{76C33938-DF5C-D440-8F5B-66C748E95CF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598544" y="5477118"/>
            <a:ext cx="1040311" cy="1040311"/>
          </a:xfrm>
          <a:prstGeom prst="rect">
            <a:avLst/>
          </a:prstGeom>
          <a:effectLst>
            <a:glow rad="25400">
              <a:schemeClr val="bg1">
                <a:alpha val="40000"/>
              </a:schemeClr>
            </a:glow>
          </a:effectLst>
        </p:spPr>
      </p:pic>
      <p:pic>
        <p:nvPicPr>
          <p:cNvPr id="495" name="Picture 494" descr="Mouse.png">
            <a:extLst>
              <a:ext uri="{FF2B5EF4-FFF2-40B4-BE49-F238E27FC236}">
                <a16:creationId xmlns:a16="http://schemas.microsoft.com/office/drawing/2014/main" id="{78CEBF1E-74A5-764D-B4C9-2A80B65E64B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182726" y="5280163"/>
            <a:ext cx="1040311" cy="1040311"/>
          </a:xfrm>
          <a:prstGeom prst="rect">
            <a:avLst/>
          </a:prstGeom>
          <a:effectLst>
            <a:glow rad="25400">
              <a:schemeClr val="bg1">
                <a:alpha val="40000"/>
              </a:schemeClr>
            </a:glow>
          </a:effectLst>
        </p:spPr>
      </p:pic>
      <p:pic>
        <p:nvPicPr>
          <p:cNvPr id="496" name="Picture 495" descr="Mouse.png">
            <a:extLst>
              <a:ext uri="{FF2B5EF4-FFF2-40B4-BE49-F238E27FC236}">
                <a16:creationId xmlns:a16="http://schemas.microsoft.com/office/drawing/2014/main" id="{0C8469BD-FF27-164E-8D69-555D141A384A}"/>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632484" y="4968570"/>
            <a:ext cx="1040311" cy="1040311"/>
          </a:xfrm>
          <a:prstGeom prst="rect">
            <a:avLst/>
          </a:prstGeom>
          <a:effectLst>
            <a:glow rad="25400">
              <a:schemeClr val="bg1">
                <a:alpha val="40000"/>
              </a:schemeClr>
            </a:glow>
          </a:effectLst>
        </p:spPr>
      </p:pic>
      <p:pic>
        <p:nvPicPr>
          <p:cNvPr id="497" name="Picture 496" descr="Mouse.png">
            <a:extLst>
              <a:ext uri="{FF2B5EF4-FFF2-40B4-BE49-F238E27FC236}">
                <a16:creationId xmlns:a16="http://schemas.microsoft.com/office/drawing/2014/main" id="{138F55E4-5A8E-9648-B5A5-BD6E670CFCB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863325" y="3484551"/>
            <a:ext cx="1040311" cy="1040311"/>
          </a:xfrm>
          <a:prstGeom prst="rect">
            <a:avLst/>
          </a:prstGeom>
          <a:effectLst>
            <a:glow rad="25400">
              <a:schemeClr val="bg1">
                <a:alpha val="40000"/>
              </a:schemeClr>
            </a:glow>
          </a:effectLst>
        </p:spPr>
      </p:pic>
      <p:pic>
        <p:nvPicPr>
          <p:cNvPr id="498" name="Picture 497" descr="Mouse.png">
            <a:extLst>
              <a:ext uri="{FF2B5EF4-FFF2-40B4-BE49-F238E27FC236}">
                <a16:creationId xmlns:a16="http://schemas.microsoft.com/office/drawing/2014/main" id="{838617B1-A9AD-F94E-8F06-E35DF1BC3EF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130922" y="4692762"/>
            <a:ext cx="1040311" cy="1040311"/>
          </a:xfrm>
          <a:prstGeom prst="rect">
            <a:avLst/>
          </a:prstGeom>
          <a:effectLst>
            <a:glow rad="25400">
              <a:schemeClr val="bg1">
                <a:alpha val="40000"/>
              </a:schemeClr>
            </a:glow>
          </a:effectLst>
        </p:spPr>
      </p:pic>
      <p:pic>
        <p:nvPicPr>
          <p:cNvPr id="499" name="Picture 498" descr="Mouse.png">
            <a:extLst>
              <a:ext uri="{FF2B5EF4-FFF2-40B4-BE49-F238E27FC236}">
                <a16:creationId xmlns:a16="http://schemas.microsoft.com/office/drawing/2014/main" id="{BA51AA49-6D33-A142-BFDF-5F6E28D3960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681454" y="3899389"/>
            <a:ext cx="1040311" cy="1040311"/>
          </a:xfrm>
          <a:prstGeom prst="rect">
            <a:avLst/>
          </a:prstGeom>
        </p:spPr>
      </p:pic>
      <p:pic>
        <p:nvPicPr>
          <p:cNvPr id="500" name="Picture 499" descr="Mouse.png">
            <a:extLst>
              <a:ext uri="{FF2B5EF4-FFF2-40B4-BE49-F238E27FC236}">
                <a16:creationId xmlns:a16="http://schemas.microsoft.com/office/drawing/2014/main" id="{8692461E-5CDD-7E43-8354-0D7F77C28C7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164862" y="4184214"/>
            <a:ext cx="1040311" cy="1040311"/>
          </a:xfrm>
          <a:prstGeom prst="rect">
            <a:avLst/>
          </a:prstGeom>
          <a:effectLst>
            <a:glow rad="25400">
              <a:schemeClr val="bg1">
                <a:alpha val="40000"/>
              </a:schemeClr>
            </a:glow>
          </a:effectLst>
        </p:spPr>
      </p:pic>
      <p:pic>
        <p:nvPicPr>
          <p:cNvPr id="501" name="Picture 500" descr="Mouse.png">
            <a:extLst>
              <a:ext uri="{FF2B5EF4-FFF2-40B4-BE49-F238E27FC236}">
                <a16:creationId xmlns:a16="http://schemas.microsoft.com/office/drawing/2014/main" id="{DAA0B268-A78A-D74E-BCE3-4380608C485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050709" y="5553358"/>
            <a:ext cx="1040311" cy="1040311"/>
          </a:xfrm>
          <a:prstGeom prst="rect">
            <a:avLst/>
          </a:prstGeom>
          <a:effectLst>
            <a:glow rad="25400">
              <a:schemeClr val="bg1">
                <a:alpha val="40000"/>
              </a:schemeClr>
            </a:glow>
          </a:effectLst>
        </p:spPr>
      </p:pic>
      <p:pic>
        <p:nvPicPr>
          <p:cNvPr id="502" name="Picture 501" descr="Mouse.png">
            <a:extLst>
              <a:ext uri="{FF2B5EF4-FFF2-40B4-BE49-F238E27FC236}">
                <a16:creationId xmlns:a16="http://schemas.microsoft.com/office/drawing/2014/main" id="{07D2EC72-25B9-634D-834E-859921F8450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733278" y="5332923"/>
            <a:ext cx="1040311" cy="1040311"/>
          </a:xfrm>
          <a:prstGeom prst="rect">
            <a:avLst/>
          </a:prstGeom>
          <a:effectLst>
            <a:glow rad="25400">
              <a:schemeClr val="bg1">
                <a:alpha val="40000"/>
              </a:schemeClr>
            </a:glow>
          </a:effectLst>
        </p:spPr>
      </p:pic>
      <p:pic>
        <p:nvPicPr>
          <p:cNvPr id="503" name="Picture 502" descr="Mouse.png">
            <a:extLst>
              <a:ext uri="{FF2B5EF4-FFF2-40B4-BE49-F238E27FC236}">
                <a16:creationId xmlns:a16="http://schemas.microsoft.com/office/drawing/2014/main" id="{14C2F990-C10A-984B-AF24-2613076F08D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5558994" y="6646092"/>
            <a:ext cx="1040311" cy="1040311"/>
          </a:xfrm>
          <a:prstGeom prst="rect">
            <a:avLst/>
          </a:prstGeom>
          <a:effectLst>
            <a:glow rad="25400">
              <a:schemeClr val="bg1">
                <a:alpha val="40000"/>
              </a:schemeClr>
            </a:glow>
          </a:effectLst>
        </p:spPr>
      </p:pic>
      <p:pic>
        <p:nvPicPr>
          <p:cNvPr id="504" name="Picture 503" descr="Mouse.png">
            <a:extLst>
              <a:ext uri="{FF2B5EF4-FFF2-40B4-BE49-F238E27FC236}">
                <a16:creationId xmlns:a16="http://schemas.microsoft.com/office/drawing/2014/main" id="{544DF104-6D2C-2A49-9C48-20D9A814BB8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355092" y="6610462"/>
            <a:ext cx="1040311" cy="1040311"/>
          </a:xfrm>
          <a:prstGeom prst="rect">
            <a:avLst/>
          </a:prstGeom>
          <a:effectLst>
            <a:glow rad="25400">
              <a:schemeClr val="bg1">
                <a:alpha val="40000"/>
              </a:schemeClr>
            </a:glow>
          </a:effectLst>
        </p:spPr>
      </p:pic>
      <p:pic>
        <p:nvPicPr>
          <p:cNvPr id="505" name="Picture 504" descr="Mouse.png">
            <a:extLst>
              <a:ext uri="{FF2B5EF4-FFF2-40B4-BE49-F238E27FC236}">
                <a16:creationId xmlns:a16="http://schemas.microsoft.com/office/drawing/2014/main" id="{309418C3-8757-7D41-8461-3767AE8F3F2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218615" y="6030180"/>
            <a:ext cx="1040311" cy="1040311"/>
          </a:xfrm>
          <a:prstGeom prst="rect">
            <a:avLst/>
          </a:prstGeom>
          <a:effectLst>
            <a:glow rad="25400">
              <a:schemeClr val="bg1">
                <a:alpha val="40000"/>
              </a:schemeClr>
            </a:glow>
          </a:effectLst>
        </p:spPr>
      </p:pic>
      <p:pic>
        <p:nvPicPr>
          <p:cNvPr id="506" name="Picture 505" descr="Mouse.png">
            <a:extLst>
              <a:ext uri="{FF2B5EF4-FFF2-40B4-BE49-F238E27FC236}">
                <a16:creationId xmlns:a16="http://schemas.microsoft.com/office/drawing/2014/main" id="{D9DB8F60-9D70-6A49-9AA3-12F93EFD9FC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974902" y="5926095"/>
            <a:ext cx="1040311" cy="1040311"/>
          </a:xfrm>
          <a:prstGeom prst="rect">
            <a:avLst/>
          </a:prstGeom>
          <a:effectLst>
            <a:glow rad="25400">
              <a:schemeClr val="bg1">
                <a:alpha val="40000"/>
              </a:schemeClr>
            </a:glow>
          </a:effectLst>
        </p:spPr>
      </p:pic>
      <p:pic>
        <p:nvPicPr>
          <p:cNvPr id="507" name="Picture 506" descr="Mouse.png">
            <a:extLst>
              <a:ext uri="{FF2B5EF4-FFF2-40B4-BE49-F238E27FC236}">
                <a16:creationId xmlns:a16="http://schemas.microsoft.com/office/drawing/2014/main" id="{63DB28EE-5ECF-8540-BE63-3ADCE0AF161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259596" y="6742789"/>
            <a:ext cx="1040311" cy="1040311"/>
          </a:xfrm>
          <a:prstGeom prst="rect">
            <a:avLst/>
          </a:prstGeom>
          <a:effectLst>
            <a:glow rad="25400">
              <a:schemeClr val="bg1">
                <a:alpha val="40000"/>
              </a:schemeClr>
            </a:glow>
          </a:effectLst>
        </p:spPr>
      </p:pic>
      <p:pic>
        <p:nvPicPr>
          <p:cNvPr id="508" name="Picture 507" descr="Mouse.png">
            <a:extLst>
              <a:ext uri="{FF2B5EF4-FFF2-40B4-BE49-F238E27FC236}">
                <a16:creationId xmlns:a16="http://schemas.microsoft.com/office/drawing/2014/main" id="{B395C187-2ED3-1147-9733-1270F839679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340163" y="6034171"/>
            <a:ext cx="1040311" cy="1040311"/>
          </a:xfrm>
          <a:prstGeom prst="rect">
            <a:avLst/>
          </a:prstGeom>
          <a:effectLst>
            <a:glow rad="25400">
              <a:schemeClr val="bg1">
                <a:alpha val="40000"/>
              </a:schemeClr>
            </a:glow>
          </a:effectLst>
        </p:spPr>
      </p:pic>
      <p:pic>
        <p:nvPicPr>
          <p:cNvPr id="509" name="Picture 508" descr="Mouse.png">
            <a:extLst>
              <a:ext uri="{FF2B5EF4-FFF2-40B4-BE49-F238E27FC236}">
                <a16:creationId xmlns:a16="http://schemas.microsoft.com/office/drawing/2014/main" id="{00D4C94C-5BC5-604C-AE6A-6DCBB157C4E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8006206" y="6467549"/>
            <a:ext cx="1040311" cy="1040311"/>
          </a:xfrm>
          <a:prstGeom prst="rect">
            <a:avLst/>
          </a:prstGeom>
          <a:effectLst>
            <a:glow rad="25400">
              <a:schemeClr val="bg1">
                <a:alpha val="40000"/>
              </a:schemeClr>
            </a:glow>
          </a:effectLst>
        </p:spPr>
      </p:pic>
      <p:pic>
        <p:nvPicPr>
          <p:cNvPr id="510" name="Picture 509" descr="Mouse.png">
            <a:extLst>
              <a:ext uri="{FF2B5EF4-FFF2-40B4-BE49-F238E27FC236}">
                <a16:creationId xmlns:a16="http://schemas.microsoft.com/office/drawing/2014/main" id="{517043C9-EB5A-0545-94D2-858D281532F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6684795" y="6830792"/>
            <a:ext cx="1040311" cy="1040311"/>
          </a:xfrm>
          <a:prstGeom prst="rect">
            <a:avLst/>
          </a:prstGeom>
          <a:effectLst>
            <a:glow rad="25400">
              <a:schemeClr val="bg1">
                <a:alpha val="40000"/>
              </a:schemeClr>
            </a:glow>
          </a:effectLst>
        </p:spPr>
      </p:pic>
      <p:pic>
        <p:nvPicPr>
          <p:cNvPr id="511" name="Picture 510" descr="Mouse.png">
            <a:extLst>
              <a:ext uri="{FF2B5EF4-FFF2-40B4-BE49-F238E27FC236}">
                <a16:creationId xmlns:a16="http://schemas.microsoft.com/office/drawing/2014/main" id="{BA4B62BF-FA12-834C-A72A-1EB6462C3631}"/>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tretch>
            <a:fillRect/>
          </a:stretch>
        </p:blipFill>
        <p:spPr>
          <a:xfrm>
            <a:off x="7367364" y="6610357"/>
            <a:ext cx="1040311" cy="1040311"/>
          </a:xfrm>
          <a:prstGeom prst="rect">
            <a:avLst/>
          </a:prstGeom>
          <a:effectLst>
            <a:glow rad="25400">
              <a:schemeClr val="bg1">
                <a:alpha val="40000"/>
              </a:schemeClr>
            </a:glow>
          </a:effectLst>
        </p:spPr>
      </p:pic>
      <p:sp>
        <p:nvSpPr>
          <p:cNvPr id="512" name="Oval 511">
            <a:extLst>
              <a:ext uri="{FF2B5EF4-FFF2-40B4-BE49-F238E27FC236}">
                <a16:creationId xmlns:a16="http://schemas.microsoft.com/office/drawing/2014/main" id="{7B2A6A73-7BC3-C144-B386-92B81F1970A7}"/>
              </a:ext>
            </a:extLst>
          </p:cNvPr>
          <p:cNvSpPr/>
          <p:nvPr/>
        </p:nvSpPr>
        <p:spPr>
          <a:xfrm>
            <a:off x="7709138" y="3570601"/>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EAFB9905-8397-694C-B010-9273AC5C49A3}"/>
              </a:ext>
            </a:extLst>
          </p:cNvPr>
          <p:cNvSpPr/>
          <p:nvPr/>
        </p:nvSpPr>
        <p:spPr>
          <a:xfrm>
            <a:off x="5054980" y="449580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ADDED494-A453-4E4F-9D3D-CD3B5670DABD}"/>
              </a:ext>
            </a:extLst>
          </p:cNvPr>
          <p:cNvSpPr/>
          <p:nvPr/>
        </p:nvSpPr>
        <p:spPr>
          <a:xfrm>
            <a:off x="5220872" y="2274722"/>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2BF54DF8-3562-5342-9EF0-90A83D5AE4C8}"/>
              </a:ext>
            </a:extLst>
          </p:cNvPr>
          <p:cNvSpPr/>
          <p:nvPr/>
        </p:nvSpPr>
        <p:spPr>
          <a:xfrm>
            <a:off x="5041500" y="5344241"/>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EF0C7AA-B140-674F-9017-DFDF429B716F}"/>
              </a:ext>
            </a:extLst>
          </p:cNvPr>
          <p:cNvSpPr/>
          <p:nvPr/>
        </p:nvSpPr>
        <p:spPr>
          <a:xfrm>
            <a:off x="8318738" y="1072186"/>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735EE56F-CFCD-874F-91C1-B5A7BF2B1154}"/>
              </a:ext>
            </a:extLst>
          </p:cNvPr>
          <p:cNvSpPr/>
          <p:nvPr/>
        </p:nvSpPr>
        <p:spPr>
          <a:xfrm>
            <a:off x="7164568" y="4469550"/>
            <a:ext cx="1219200" cy="762000"/>
          </a:xfrm>
          <a:prstGeom prst="ellipse">
            <a:avLst/>
          </a:prstGeom>
          <a:noFill/>
          <a:ln w="79375">
            <a:solidFill>
              <a:schemeClr val="accent2"/>
            </a:solidFill>
          </a:ln>
          <a:effectLst>
            <a:glow rad="254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a:extLst>
              <a:ext uri="{FF2B5EF4-FFF2-40B4-BE49-F238E27FC236}">
                <a16:creationId xmlns:a16="http://schemas.microsoft.com/office/drawing/2014/main" id="{1643531A-3AC9-D84D-B257-0E7540591BD6}"/>
              </a:ext>
            </a:extLst>
          </p:cNvPr>
          <p:cNvSpPr/>
          <p:nvPr/>
        </p:nvSpPr>
        <p:spPr>
          <a:xfrm>
            <a:off x="-1905000" y="-914400"/>
            <a:ext cx="14249400" cy="9829800"/>
          </a:xfrm>
          <a:prstGeom prst="rect">
            <a:avLst/>
          </a:prstGeom>
          <a:solidFill>
            <a:schemeClr val="bg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3F3E60AE-DFD9-CE43-A9EE-DA5F02C9555A}"/>
              </a:ext>
            </a:extLst>
          </p:cNvPr>
          <p:cNvSpPr/>
          <p:nvPr/>
        </p:nvSpPr>
        <p:spPr>
          <a:xfrm>
            <a:off x="185382" y="1202942"/>
            <a:ext cx="8718254" cy="4606803"/>
          </a:xfrm>
          <a:prstGeom prst="rect">
            <a:avLst/>
          </a:prstGeom>
          <a:solidFill>
            <a:schemeClr val="bg1"/>
          </a:solidFill>
          <a:ln>
            <a:solidFill>
              <a:schemeClr val="tx1"/>
            </a:solidFill>
          </a:ln>
          <a:effectLst>
            <a:outerShdw blurRad="50800" dist="50800" dir="5400000" sx="2000" sy="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514350" indent="-514350">
              <a:buFont typeface="Arial" panose="020B0604020202020204" pitchFamily="34" charset="0"/>
              <a:buChar char="•"/>
            </a:pPr>
            <a:r>
              <a:rPr lang="en-US" sz="3600" b="1" dirty="0">
                <a:solidFill>
                  <a:schemeClr val="tx1"/>
                </a:solidFill>
              </a:rPr>
              <a:t>What was the </a:t>
            </a:r>
            <a:r>
              <a:rPr lang="en-US" sz="3600" b="1" u="sng" dirty="0">
                <a:solidFill>
                  <a:schemeClr val="tx1"/>
                </a:solidFill>
              </a:rPr>
              <a:t>sample size</a:t>
            </a:r>
            <a:r>
              <a:rPr lang="en-US" sz="3600" b="1" dirty="0">
                <a:solidFill>
                  <a:schemeClr val="tx1"/>
                </a:solidFill>
              </a:rPr>
              <a:t> for each group?</a:t>
            </a:r>
          </a:p>
          <a:p>
            <a:pPr marL="514350" indent="-514350">
              <a:buFont typeface="Arial" panose="020B0604020202020204" pitchFamily="34" charset="0"/>
              <a:buChar char="•"/>
            </a:pPr>
            <a:endParaRPr lang="en-US" sz="3600" b="1" dirty="0">
              <a:solidFill>
                <a:schemeClr val="tx1"/>
              </a:solidFill>
            </a:endParaRPr>
          </a:p>
          <a:p>
            <a:pPr marL="514350" indent="-514350">
              <a:buFont typeface="Arial" panose="020B0604020202020204" pitchFamily="34" charset="0"/>
              <a:buChar char="•"/>
            </a:pPr>
            <a:r>
              <a:rPr lang="en-US" sz="3600" b="1" dirty="0">
                <a:solidFill>
                  <a:schemeClr val="tx1"/>
                </a:solidFill>
              </a:rPr>
              <a:t>Why didn’t Dr. Hood and her students measure mitochondrial respiration for all of the mice?</a:t>
            </a:r>
          </a:p>
        </p:txBody>
      </p:sp>
    </p:spTree>
    <p:extLst>
      <p:ext uri="{BB962C8B-B14F-4D97-AF65-F5344CB8AC3E}">
        <p14:creationId xmlns:p14="http://schemas.microsoft.com/office/powerpoint/2010/main" val="245356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20574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dirty="0"/>
              <a:t>Most of the data you will collect will fit into two categories: </a:t>
            </a:r>
            <a:r>
              <a:rPr lang="en-US" b="1" dirty="0">
                <a:solidFill>
                  <a:srgbClr val="FFFF00"/>
                </a:solidFill>
              </a:rPr>
              <a:t>measurements</a:t>
            </a:r>
            <a:r>
              <a:rPr lang="en-US" dirty="0">
                <a:solidFill>
                  <a:srgbClr val="FFFF00"/>
                </a:solidFill>
              </a:rPr>
              <a:t> </a:t>
            </a:r>
            <a:r>
              <a:rPr lang="en-US" dirty="0"/>
              <a:t>or </a:t>
            </a:r>
            <a:r>
              <a:rPr lang="en-US" b="1" dirty="0">
                <a:solidFill>
                  <a:srgbClr val="FFFF00"/>
                </a:solidFill>
              </a:rPr>
              <a:t>counts</a:t>
            </a:r>
            <a:r>
              <a:rPr lang="en-US" dirty="0"/>
              <a:t>. </a:t>
            </a:r>
          </a:p>
        </p:txBody>
      </p:sp>
      <p:pic>
        <p:nvPicPr>
          <p:cNvPr id="19458" name="Picture 2" descr="http://www.11plusforparents.co.uk/Maths/images/data/tabl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362200"/>
            <a:ext cx="386656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cdn.shopify.com/s/files/1/0003/5691/t/4/assets/measuring-ank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362200"/>
            <a:ext cx="2695109"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5987534"/>
            <a:ext cx="2819400" cy="369332"/>
          </a:xfrm>
          <a:prstGeom prst="rect">
            <a:avLst/>
          </a:prstGeom>
          <a:noFill/>
        </p:spPr>
        <p:txBody>
          <a:bodyPr wrap="square" rtlCol="0">
            <a:spAutoFit/>
          </a:bodyPr>
          <a:lstStyle/>
          <a:p>
            <a:r>
              <a:rPr lang="en-US" b="1" dirty="0">
                <a:solidFill>
                  <a:srgbClr val="FF0000"/>
                </a:solidFill>
              </a:rPr>
              <a:t>Measurement data</a:t>
            </a:r>
          </a:p>
        </p:txBody>
      </p:sp>
      <p:sp>
        <p:nvSpPr>
          <p:cNvPr id="6" name="TextBox 5"/>
          <p:cNvSpPr txBox="1"/>
          <p:nvPr/>
        </p:nvSpPr>
        <p:spPr>
          <a:xfrm>
            <a:off x="6172200" y="5987534"/>
            <a:ext cx="2819400" cy="369332"/>
          </a:xfrm>
          <a:prstGeom prst="rect">
            <a:avLst/>
          </a:prstGeom>
          <a:noFill/>
        </p:spPr>
        <p:txBody>
          <a:bodyPr wrap="square" rtlCol="0">
            <a:spAutoFit/>
          </a:bodyPr>
          <a:lstStyle/>
          <a:p>
            <a:r>
              <a:rPr lang="en-US" b="1" dirty="0">
                <a:solidFill>
                  <a:srgbClr val="FF0000"/>
                </a:solidFill>
              </a:rPr>
              <a:t>Count data</a:t>
            </a:r>
          </a:p>
        </p:txBody>
      </p:sp>
    </p:spTree>
    <p:extLst>
      <p:ext uri="{BB962C8B-B14F-4D97-AF65-F5344CB8AC3E}">
        <p14:creationId xmlns:p14="http://schemas.microsoft.com/office/powerpoint/2010/main" val="354584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27432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dirty="0"/>
              <a:t>Most measurements are </a:t>
            </a:r>
            <a:r>
              <a:rPr lang="en-US" i="1" dirty="0"/>
              <a:t>continuous</a:t>
            </a:r>
            <a:r>
              <a:rPr lang="en-US" dirty="0"/>
              <a:t>, meaning there is an infinite number of potential measurements over a given range. </a:t>
            </a:r>
          </a:p>
        </p:txBody>
      </p:sp>
      <p:pic>
        <p:nvPicPr>
          <p:cNvPr id="20482" name="Picture 2" descr="http://community.secondlife.com/t5/image/serverpage/image-id/149868i1FFAA44C8B63BF2D/image-size/original?v=mpbl-1&amp;p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743200"/>
            <a:ext cx="6553200" cy="398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98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style>
          <a:lnRef idx="1">
            <a:schemeClr val="accent1"/>
          </a:lnRef>
          <a:fillRef idx="3">
            <a:schemeClr val="accent1"/>
          </a:fillRef>
          <a:effectRef idx="2">
            <a:schemeClr val="accent1"/>
          </a:effectRef>
          <a:fontRef idx="minor">
            <a:schemeClr val="lt1"/>
          </a:fontRef>
        </p:style>
        <p:txBody>
          <a:bodyPr>
            <a:normAutofit/>
          </a:bodyPr>
          <a:lstStyle/>
          <a:p>
            <a:r>
              <a:rPr lang="en-US" b="1" dirty="0">
                <a:solidFill>
                  <a:srgbClr val="FFFF00"/>
                </a:solidFill>
              </a:rPr>
              <a:t>Count data </a:t>
            </a:r>
            <a:r>
              <a:rPr lang="en-US" dirty="0"/>
              <a:t>are recordings of qualitative, or </a:t>
            </a:r>
            <a:r>
              <a:rPr lang="en-US" i="1" dirty="0"/>
              <a:t>discrete</a:t>
            </a:r>
            <a:r>
              <a:rPr lang="en-US" dirty="0"/>
              <a:t>, data. </a:t>
            </a:r>
          </a:p>
        </p:txBody>
      </p:sp>
      <p:sp>
        <p:nvSpPr>
          <p:cNvPr id="3" name="TextBox 2"/>
          <p:cNvSpPr txBox="1"/>
          <p:nvPr/>
        </p:nvSpPr>
        <p:spPr>
          <a:xfrm>
            <a:off x="990600" y="5592633"/>
            <a:ext cx="2971800" cy="369332"/>
          </a:xfrm>
          <a:prstGeom prst="rect">
            <a:avLst/>
          </a:prstGeom>
          <a:noFill/>
        </p:spPr>
        <p:txBody>
          <a:bodyPr wrap="square" rtlCol="0">
            <a:spAutoFit/>
          </a:bodyPr>
          <a:lstStyle/>
          <a:p>
            <a:r>
              <a:rPr lang="en-US" i="1" dirty="0">
                <a:solidFill>
                  <a:srgbClr val="FF0000"/>
                </a:solidFill>
              </a:rPr>
              <a:t>Number of leaf stomata</a:t>
            </a:r>
          </a:p>
        </p:txBody>
      </p:sp>
      <p:sp>
        <p:nvSpPr>
          <p:cNvPr id="4" name="TextBox 3"/>
          <p:cNvSpPr txBox="1"/>
          <p:nvPr/>
        </p:nvSpPr>
        <p:spPr>
          <a:xfrm>
            <a:off x="5562600" y="5638800"/>
            <a:ext cx="2971800" cy="646331"/>
          </a:xfrm>
          <a:prstGeom prst="rect">
            <a:avLst/>
          </a:prstGeom>
          <a:noFill/>
        </p:spPr>
        <p:txBody>
          <a:bodyPr wrap="square" rtlCol="0">
            <a:spAutoFit/>
          </a:bodyPr>
          <a:lstStyle/>
          <a:p>
            <a:pPr algn="ctr"/>
            <a:r>
              <a:rPr lang="en-US" i="1" dirty="0">
                <a:solidFill>
                  <a:srgbClr val="FF0000"/>
                </a:solidFill>
              </a:rPr>
              <a:t>Number of white eyed individuals</a:t>
            </a:r>
          </a:p>
        </p:txBody>
      </p:sp>
      <p:pic>
        <p:nvPicPr>
          <p:cNvPr id="13314" name="Picture 2" descr="http://static.trunity.net/files/123301_123400/123314/620px-Grassstoma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2816224"/>
            <a:ext cx="3352800" cy="25146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biology.duke.edu/noorlab/2010_WhiteWildtypeDrosophi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6201" y="2816224"/>
            <a:ext cx="3378199" cy="253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4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0CCD-0B45-174F-BBEA-D5E0AA68C523}"/>
              </a:ext>
            </a:extLst>
          </p:cNvPr>
          <p:cNvSpPr>
            <a:spLocks noGrp="1"/>
          </p:cNvSpPr>
          <p:nvPr>
            <p:ph type="title"/>
          </p:nvPr>
        </p:nvSpPr>
        <p:spPr>
          <a:xfrm>
            <a:off x="476250" y="4114800"/>
            <a:ext cx="8667750" cy="2044603"/>
          </a:xfrm>
        </p:spPr>
        <p:txBody>
          <a:bodyPr>
            <a:normAutofit fontScale="90000"/>
          </a:bodyPr>
          <a:lstStyle/>
          <a:p>
            <a:pPr algn="l"/>
            <a:r>
              <a:rPr lang="en-US" sz="3200" b="1" dirty="0"/>
              <a:t>Quantifying respiration in mitochondria represent </a:t>
            </a:r>
            <a:r>
              <a:rPr lang="en-US" sz="3200" b="1" u="sng" dirty="0"/>
              <a:t>measurement data</a:t>
            </a:r>
            <a:r>
              <a:rPr lang="en-US" sz="3200" b="1" dirty="0"/>
              <a:t>. </a:t>
            </a:r>
            <a:br>
              <a:rPr lang="en-US" sz="3200" b="1" dirty="0"/>
            </a:br>
            <a:br>
              <a:rPr lang="en-US" sz="1800" b="1" dirty="0"/>
            </a:br>
            <a:r>
              <a:rPr lang="en-US" sz="3200" b="1" dirty="0"/>
              <a:t>Dr. Hood and her students measure how much oxygen mitochondria use.</a:t>
            </a:r>
          </a:p>
        </p:txBody>
      </p:sp>
      <p:pic>
        <p:nvPicPr>
          <p:cNvPr id="3" name="Picture 2">
            <a:extLst>
              <a:ext uri="{FF2B5EF4-FFF2-40B4-BE49-F238E27FC236}">
                <a16:creationId xmlns:a16="http://schemas.microsoft.com/office/drawing/2014/main" id="{4C13AA27-F8AD-B044-BE15-3C7B64BF4C62}"/>
              </a:ext>
            </a:extLst>
          </p:cNvPr>
          <p:cNvPicPr>
            <a:picLocks noChangeAspect="1"/>
          </p:cNvPicPr>
          <p:nvPr/>
        </p:nvPicPr>
        <p:blipFill rotWithShape="1">
          <a:blip r:embed="rId2"/>
          <a:srcRect t="7840" b="24721"/>
          <a:stretch/>
        </p:blipFill>
        <p:spPr>
          <a:xfrm>
            <a:off x="1219200" y="381000"/>
            <a:ext cx="6781800" cy="3349963"/>
          </a:xfrm>
          <a:prstGeom prst="rect">
            <a:avLst/>
          </a:prstGeom>
        </p:spPr>
      </p:pic>
    </p:spTree>
    <p:extLst>
      <p:ext uri="{BB962C8B-B14F-4D97-AF65-F5344CB8AC3E}">
        <p14:creationId xmlns:p14="http://schemas.microsoft.com/office/powerpoint/2010/main" val="3065629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4458</TotalTime>
  <Words>891</Words>
  <Application>Microsoft Macintosh PowerPoint</Application>
  <PresentationFormat>On-screen Show (4:3)</PresentationFormat>
  <Paragraphs>334</Paragraphs>
  <Slides>25</Slides>
  <Notes>12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9" baseType="lpstr">
      <vt:lpstr>Arial</vt:lpstr>
      <vt:lpstr>Calibri</vt:lpstr>
      <vt:lpstr>Office Theme</vt:lpstr>
      <vt:lpstr>Equation</vt:lpstr>
      <vt:lpstr>Data analysis is used to characterize and determine the strength of patterns  within a researcher’s data.</vt:lpstr>
      <vt:lpstr>Example: Data from Dr. Hood’s lab at Auburn University</vt:lpstr>
      <vt:lpstr>Inferential statistics involves inferring values in a natural population from a sample.   Dr. Hood and her students use inferential statistics to characterize patterns that are common to mice. </vt:lpstr>
      <vt:lpstr>PowerPoint Presentation</vt:lpstr>
      <vt:lpstr>All 6 month old mice that have reproduced 1 time</vt:lpstr>
      <vt:lpstr>Most of the data you will collect will fit into two categories: measurements or counts. </vt:lpstr>
      <vt:lpstr>Most measurements are continuous, meaning there is an infinite number of potential measurements over a given range. </vt:lpstr>
      <vt:lpstr>Count data are recordings of qualitative, or discrete, data. </vt:lpstr>
      <vt:lpstr>Quantifying respiration in mitochondria represent measurement data.   Dr. Hood and her students measure how much oxygen mitochondria use.</vt:lpstr>
      <vt:lpstr>Descriptive statistics summarize data. Descriptive statistics are used to describe patterns  and variation in the data.</vt:lpstr>
      <vt:lpstr>Dr. Hood uses descriptive statistics to determine the average mitochondrial respiration rate for each group</vt:lpstr>
      <vt:lpstr>How do you calculate the average?</vt:lpstr>
      <vt:lpstr>How do you calculate the average?</vt:lpstr>
      <vt:lpstr>How do you calculate the average?</vt:lpstr>
      <vt:lpstr>The mean (x) of the sample is the average.    The mean summarizes the entire sample and might provide an estimate of the entire population’s true mean. </vt:lpstr>
      <vt:lpstr>You will also see the mean represented by this equation </vt:lpstr>
      <vt:lpstr>Variance  (s2) and standard deviation (s) measure how far a data set is spread out.   A variance of zero indicates that all the values in a data set are identical. </vt:lpstr>
      <vt:lpstr>Equations for variance  (s2) and  standard deviation (s) are below.   Because the differences from the mean are squared to calculate variance, the units of variance are not the same units as in the original data set.     The standard deviation is the square root of the variance.  The standard deviation is expressed in the same units as the original data set,  which makes it more useful than the variance.</vt:lpstr>
      <vt:lpstr>To calculate standard deviation  for Dr. Hood’s data:</vt:lpstr>
      <vt:lpstr>PowerPoint Presentation</vt:lpstr>
      <vt:lpstr>PowerPoint Presentation</vt:lpstr>
      <vt:lpstr>PowerPoint Presentation</vt:lpstr>
      <vt:lpstr>PowerPoint Presentation</vt:lpstr>
      <vt:lpstr>PowerPoint Presentation</vt:lpstr>
      <vt:lpstr>The top of the bar represents each mean.   Error bars can be used to represent the standard deviation for each mean.    Based on what you learned in your reading, are these groups likely to be statistically different?</vt:lpstr>
    </vt:vector>
  </TitlesOfParts>
  <Company>Microsoft</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2.B.1 Cell Membranes</dc:title>
  <dc:creator>Melinda</dc:creator>
  <cp:lastModifiedBy>Wendy Hood</cp:lastModifiedBy>
  <cp:revision>83</cp:revision>
  <cp:lastPrinted>2018-06-24T19:03:33Z</cp:lastPrinted>
  <dcterms:created xsi:type="dcterms:W3CDTF">2013-05-20T22:18:04Z</dcterms:created>
  <dcterms:modified xsi:type="dcterms:W3CDTF">2018-06-29T00:27:44Z</dcterms:modified>
</cp:coreProperties>
</file>