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2" r:id="rId2"/>
    <p:sldId id="273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6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CA034-E106-C34B-913C-84FB38DE505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49F8-024A-374A-AE8B-45EBC5605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4888" y="457200"/>
            <a:ext cx="2390775" cy="134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/>
              <a:t>I’d like to thank </a:t>
            </a:r>
            <a:r>
              <a:rPr lang="en-US" sz="1400" baseline="0" dirty="0" err="1"/>
              <a:t>Hippokratis</a:t>
            </a:r>
            <a:r>
              <a:rPr lang="en-US" sz="1400" baseline="0" dirty="0"/>
              <a:t> for organizing this symposium.</a:t>
            </a:r>
          </a:p>
          <a:p>
            <a:endParaRPr lang="en-US" sz="1400" baseline="0" dirty="0"/>
          </a:p>
          <a:p>
            <a:r>
              <a:rPr lang="en-US" sz="1400" baseline="0" dirty="0"/>
              <a:t>As most of you are aware, </a:t>
            </a:r>
            <a:r>
              <a:rPr lang="en-US" sz="1400" baseline="0" dirty="0" err="1"/>
              <a:t>Hippokratis</a:t>
            </a:r>
            <a:r>
              <a:rPr lang="en-US" sz="1400" baseline="0" dirty="0"/>
              <a:t> and I were recently successful in obtaining an </a:t>
            </a:r>
            <a:r>
              <a:rPr lang="en-US" sz="1400" baseline="0" dirty="0" err="1"/>
              <a:t>EPSCoR</a:t>
            </a:r>
            <a:r>
              <a:rPr lang="en-US" sz="1400" baseline="0" dirty="0"/>
              <a:t> grant from NSF</a:t>
            </a:r>
          </a:p>
          <a:p>
            <a:endParaRPr lang="en-US" sz="1400" baseline="0" dirty="0"/>
          </a:p>
          <a:p>
            <a:r>
              <a:rPr lang="en-US" sz="1400" baseline="0" dirty="0"/>
              <a:t>The Auburn portion of this project largely deals with measuring reproductive performance in the mice that </a:t>
            </a:r>
            <a:r>
              <a:rPr lang="en-US" sz="1400" baseline="0" dirty="0" err="1"/>
              <a:t>Hippokratis</a:t>
            </a:r>
            <a:r>
              <a:rPr lang="en-US" sz="1400" baseline="0" dirty="0"/>
              <a:t> and many of the people in this room are working on genotyping</a:t>
            </a:r>
          </a:p>
          <a:p>
            <a:endParaRPr lang="en-US" sz="1400" baseline="0" dirty="0"/>
          </a:p>
          <a:p>
            <a:r>
              <a:rPr lang="en-US" sz="1400" baseline="0" dirty="0"/>
              <a:t>Our first goal has been building enclosures for </a:t>
            </a:r>
            <a:r>
              <a:rPr lang="en-US" sz="1400" baseline="0" dirty="0" err="1"/>
              <a:t>Peromyscus</a:t>
            </a:r>
            <a:r>
              <a:rPr lang="en-US" sz="1400" baseline="0" dirty="0"/>
              <a:t> that will be used for breeding in the near future</a:t>
            </a:r>
          </a:p>
          <a:p>
            <a:endParaRPr lang="en-US" sz="1400" baseline="0" dirty="0"/>
          </a:p>
          <a:p>
            <a:r>
              <a:rPr lang="en-US" sz="1400" baseline="0" dirty="0"/>
              <a:t>But ultimately, we our plan it to tie many of the ideas that we have been working on in house mice to </a:t>
            </a:r>
            <a:r>
              <a:rPr lang="en-US" sz="1400" baseline="0" dirty="0" err="1"/>
              <a:t>Peromyscus</a:t>
            </a:r>
            <a:endParaRPr lang="en-US" sz="1400" baseline="0" dirty="0"/>
          </a:p>
          <a:p>
            <a:endParaRPr lang="en-US" sz="1400" baseline="0" dirty="0"/>
          </a:p>
          <a:p>
            <a:r>
              <a:rPr lang="en-US" sz="1400" baseline="0" dirty="0"/>
              <a:t>Since we are in the construction phase of this project, I don’t have any </a:t>
            </a:r>
            <a:r>
              <a:rPr lang="en-US" sz="1400" baseline="0" dirty="0" err="1"/>
              <a:t>Peromyscus</a:t>
            </a:r>
            <a:r>
              <a:rPr lang="en-US" sz="1400" baseline="0" dirty="0"/>
              <a:t> data to share with you today</a:t>
            </a:r>
          </a:p>
          <a:p>
            <a:endParaRPr lang="en-US" sz="1400" baseline="0" dirty="0"/>
          </a:p>
          <a:p>
            <a:r>
              <a:rPr lang="en-US" sz="1400" baseline="0" dirty="0"/>
              <a:t>So today, I’d like to describe to you our recent findings in house mice, </a:t>
            </a:r>
          </a:p>
          <a:p>
            <a:r>
              <a:rPr lang="en-US" sz="1400" baseline="0" dirty="0"/>
              <a:t>as set up for studies in </a:t>
            </a:r>
            <a:r>
              <a:rPr lang="en-US" sz="1400" baseline="0" dirty="0" err="1"/>
              <a:t>peromyscus</a:t>
            </a:r>
            <a:r>
              <a:rPr lang="en-US" sz="1400" baseline="0" dirty="0"/>
              <a:t>  present to you in this venue in the future</a:t>
            </a:r>
          </a:p>
          <a:p>
            <a:endParaRPr lang="en-US" sz="1400" baseline="0" dirty="0"/>
          </a:p>
          <a:p>
            <a:r>
              <a:rPr lang="en-US" sz="1400" baseline="0" dirty="0"/>
              <a:t>All of the work that I’ll be presenting has been done in collaboration with Andreas </a:t>
            </a:r>
            <a:r>
              <a:rPr lang="en-US" sz="1400" baseline="0" dirty="0" err="1"/>
              <a:t>Kavazis</a:t>
            </a:r>
            <a:r>
              <a:rPr lang="en-US" sz="1400" baseline="0" dirty="0"/>
              <a:t>, who is also on faculty at Auburn.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94DF-D027-6743-9778-B03135EC91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4888" y="457200"/>
            <a:ext cx="2390775" cy="134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/>
              <a:t>I’d like to thank </a:t>
            </a:r>
            <a:r>
              <a:rPr lang="en-US" sz="1400" baseline="0" dirty="0" err="1"/>
              <a:t>Hippokratis</a:t>
            </a:r>
            <a:r>
              <a:rPr lang="en-US" sz="1400" baseline="0" dirty="0"/>
              <a:t> for organizing this symposium.</a:t>
            </a:r>
          </a:p>
          <a:p>
            <a:endParaRPr lang="en-US" sz="1400" baseline="0" dirty="0"/>
          </a:p>
          <a:p>
            <a:r>
              <a:rPr lang="en-US" sz="1400" baseline="0" dirty="0"/>
              <a:t>As most of you are aware, </a:t>
            </a:r>
            <a:r>
              <a:rPr lang="en-US" sz="1400" baseline="0" dirty="0" err="1"/>
              <a:t>Hippokratis</a:t>
            </a:r>
            <a:r>
              <a:rPr lang="en-US" sz="1400" baseline="0" dirty="0"/>
              <a:t> and I were recently successful in obtaining an </a:t>
            </a:r>
            <a:r>
              <a:rPr lang="en-US" sz="1400" baseline="0" dirty="0" err="1"/>
              <a:t>EPSCoR</a:t>
            </a:r>
            <a:r>
              <a:rPr lang="en-US" sz="1400" baseline="0" dirty="0"/>
              <a:t> grant from NSF</a:t>
            </a:r>
          </a:p>
          <a:p>
            <a:endParaRPr lang="en-US" sz="1400" baseline="0" dirty="0"/>
          </a:p>
          <a:p>
            <a:r>
              <a:rPr lang="en-US" sz="1400" baseline="0" dirty="0"/>
              <a:t>The Auburn portion of this project largely deals with measuring reproductive performance in the mice that </a:t>
            </a:r>
            <a:r>
              <a:rPr lang="en-US" sz="1400" baseline="0" dirty="0" err="1"/>
              <a:t>Hippokratis</a:t>
            </a:r>
            <a:r>
              <a:rPr lang="en-US" sz="1400" baseline="0" dirty="0"/>
              <a:t> and many of the people in this room are working on genotyping</a:t>
            </a:r>
          </a:p>
          <a:p>
            <a:endParaRPr lang="en-US" sz="1400" baseline="0" dirty="0"/>
          </a:p>
          <a:p>
            <a:r>
              <a:rPr lang="en-US" sz="1400" baseline="0" dirty="0"/>
              <a:t>Our first goal has been building enclosures for </a:t>
            </a:r>
            <a:r>
              <a:rPr lang="en-US" sz="1400" baseline="0" dirty="0" err="1"/>
              <a:t>Peromyscus</a:t>
            </a:r>
            <a:r>
              <a:rPr lang="en-US" sz="1400" baseline="0" dirty="0"/>
              <a:t> that will be used for breeding in the near future</a:t>
            </a:r>
          </a:p>
          <a:p>
            <a:endParaRPr lang="en-US" sz="1400" baseline="0" dirty="0"/>
          </a:p>
          <a:p>
            <a:r>
              <a:rPr lang="en-US" sz="1400" baseline="0" dirty="0"/>
              <a:t>But ultimately, we our plan it to tie many of the ideas that we have been working on in house mice to </a:t>
            </a:r>
            <a:r>
              <a:rPr lang="en-US" sz="1400" baseline="0" dirty="0" err="1"/>
              <a:t>Peromyscus</a:t>
            </a:r>
            <a:endParaRPr lang="en-US" sz="1400" baseline="0" dirty="0"/>
          </a:p>
          <a:p>
            <a:endParaRPr lang="en-US" sz="1400" baseline="0" dirty="0"/>
          </a:p>
          <a:p>
            <a:r>
              <a:rPr lang="en-US" sz="1400" baseline="0" dirty="0"/>
              <a:t>Since we are in the construction phase of this project, I don’t have any </a:t>
            </a:r>
            <a:r>
              <a:rPr lang="en-US" sz="1400" baseline="0" dirty="0" err="1"/>
              <a:t>Peromyscus</a:t>
            </a:r>
            <a:r>
              <a:rPr lang="en-US" sz="1400" baseline="0" dirty="0"/>
              <a:t> data to share with you today</a:t>
            </a:r>
          </a:p>
          <a:p>
            <a:endParaRPr lang="en-US" sz="1400" baseline="0" dirty="0"/>
          </a:p>
          <a:p>
            <a:r>
              <a:rPr lang="en-US" sz="1400" baseline="0" dirty="0"/>
              <a:t>So today, I’d like to describe to you our recent findings in house mice, </a:t>
            </a:r>
          </a:p>
          <a:p>
            <a:r>
              <a:rPr lang="en-US" sz="1400" baseline="0" dirty="0"/>
              <a:t>as set up for studies in </a:t>
            </a:r>
            <a:r>
              <a:rPr lang="en-US" sz="1400" baseline="0" dirty="0" err="1"/>
              <a:t>peromyscus</a:t>
            </a:r>
            <a:r>
              <a:rPr lang="en-US" sz="1400" baseline="0" dirty="0"/>
              <a:t>  present to you in this venue in the future</a:t>
            </a:r>
          </a:p>
          <a:p>
            <a:endParaRPr lang="en-US" sz="1400" baseline="0" dirty="0"/>
          </a:p>
          <a:p>
            <a:r>
              <a:rPr lang="en-US" sz="1400" baseline="0" dirty="0"/>
              <a:t>All of the work that I’ll be presenting has been done in collaboration with Andreas </a:t>
            </a:r>
            <a:r>
              <a:rPr lang="en-US" sz="1400" baseline="0" dirty="0" err="1"/>
              <a:t>Kavazis</a:t>
            </a:r>
            <a:r>
              <a:rPr lang="en-US" sz="1400" baseline="0" dirty="0"/>
              <a:t>, who is also on faculty at Auburn.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94DF-D027-6743-9778-B03135EC91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4888" y="457200"/>
            <a:ext cx="2390775" cy="134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/>
              <a:t>I’d like to thank </a:t>
            </a:r>
            <a:r>
              <a:rPr lang="en-US" sz="1400" baseline="0" dirty="0" err="1"/>
              <a:t>Hippokratis</a:t>
            </a:r>
            <a:r>
              <a:rPr lang="en-US" sz="1400" baseline="0" dirty="0"/>
              <a:t> for organizing this symposium.</a:t>
            </a:r>
          </a:p>
          <a:p>
            <a:endParaRPr lang="en-US" sz="1400" baseline="0" dirty="0"/>
          </a:p>
          <a:p>
            <a:r>
              <a:rPr lang="en-US" sz="1400" baseline="0" dirty="0"/>
              <a:t>As most of you are aware, </a:t>
            </a:r>
            <a:r>
              <a:rPr lang="en-US" sz="1400" baseline="0" dirty="0" err="1"/>
              <a:t>Hippokratis</a:t>
            </a:r>
            <a:r>
              <a:rPr lang="en-US" sz="1400" baseline="0" dirty="0"/>
              <a:t> and I were recently successful in obtaining an </a:t>
            </a:r>
            <a:r>
              <a:rPr lang="en-US" sz="1400" baseline="0" dirty="0" err="1"/>
              <a:t>EPSCoR</a:t>
            </a:r>
            <a:r>
              <a:rPr lang="en-US" sz="1400" baseline="0" dirty="0"/>
              <a:t> grant from NSF</a:t>
            </a:r>
          </a:p>
          <a:p>
            <a:endParaRPr lang="en-US" sz="1400" baseline="0" dirty="0"/>
          </a:p>
          <a:p>
            <a:r>
              <a:rPr lang="en-US" sz="1400" baseline="0" dirty="0"/>
              <a:t>The Auburn portion of this project largely deals with measuring reproductive performance in the mice that </a:t>
            </a:r>
            <a:r>
              <a:rPr lang="en-US" sz="1400" baseline="0" dirty="0" err="1"/>
              <a:t>Hippokratis</a:t>
            </a:r>
            <a:r>
              <a:rPr lang="en-US" sz="1400" baseline="0" dirty="0"/>
              <a:t> and many of the people in this room are working on genotyping</a:t>
            </a:r>
          </a:p>
          <a:p>
            <a:endParaRPr lang="en-US" sz="1400" baseline="0" dirty="0"/>
          </a:p>
          <a:p>
            <a:r>
              <a:rPr lang="en-US" sz="1400" baseline="0" dirty="0"/>
              <a:t>Our first goal has been building enclosures for </a:t>
            </a:r>
            <a:r>
              <a:rPr lang="en-US" sz="1400" baseline="0" dirty="0" err="1"/>
              <a:t>Peromyscus</a:t>
            </a:r>
            <a:r>
              <a:rPr lang="en-US" sz="1400" baseline="0" dirty="0"/>
              <a:t> that will be used for breeding in the near future</a:t>
            </a:r>
          </a:p>
          <a:p>
            <a:endParaRPr lang="en-US" sz="1400" baseline="0" dirty="0"/>
          </a:p>
          <a:p>
            <a:r>
              <a:rPr lang="en-US" sz="1400" baseline="0" dirty="0"/>
              <a:t>But ultimately, we our plan it to tie many of the ideas that we have been working on in house mice to </a:t>
            </a:r>
            <a:r>
              <a:rPr lang="en-US" sz="1400" baseline="0" dirty="0" err="1"/>
              <a:t>Peromyscus</a:t>
            </a:r>
            <a:endParaRPr lang="en-US" sz="1400" baseline="0" dirty="0"/>
          </a:p>
          <a:p>
            <a:endParaRPr lang="en-US" sz="1400" baseline="0" dirty="0"/>
          </a:p>
          <a:p>
            <a:r>
              <a:rPr lang="en-US" sz="1400" baseline="0" dirty="0"/>
              <a:t>Since we are in the construction phase of this project, I don’t have any </a:t>
            </a:r>
            <a:r>
              <a:rPr lang="en-US" sz="1400" baseline="0" dirty="0" err="1"/>
              <a:t>Peromyscus</a:t>
            </a:r>
            <a:r>
              <a:rPr lang="en-US" sz="1400" baseline="0" dirty="0"/>
              <a:t> data to share with you today</a:t>
            </a:r>
          </a:p>
          <a:p>
            <a:endParaRPr lang="en-US" sz="1400" baseline="0" dirty="0"/>
          </a:p>
          <a:p>
            <a:r>
              <a:rPr lang="en-US" sz="1400" baseline="0" dirty="0"/>
              <a:t>So today, I’d like to describe to you our recent findings in house mice, </a:t>
            </a:r>
          </a:p>
          <a:p>
            <a:r>
              <a:rPr lang="en-US" sz="1400" baseline="0" dirty="0"/>
              <a:t>as set up for studies in </a:t>
            </a:r>
            <a:r>
              <a:rPr lang="en-US" sz="1400" baseline="0" dirty="0" err="1"/>
              <a:t>peromyscus</a:t>
            </a:r>
            <a:r>
              <a:rPr lang="en-US" sz="1400" baseline="0" dirty="0"/>
              <a:t>  present to you in this venue in the future</a:t>
            </a:r>
          </a:p>
          <a:p>
            <a:endParaRPr lang="en-US" sz="1400" baseline="0" dirty="0"/>
          </a:p>
          <a:p>
            <a:r>
              <a:rPr lang="en-US" sz="1400" baseline="0" dirty="0"/>
              <a:t>All of the work that I’ll be presenting has been done in collaboration with Andreas </a:t>
            </a:r>
            <a:r>
              <a:rPr lang="en-US" sz="1400" baseline="0" dirty="0" err="1"/>
              <a:t>Kavazis</a:t>
            </a:r>
            <a:r>
              <a:rPr lang="en-US" sz="1400" baseline="0" dirty="0"/>
              <a:t>, who is also on faculty at Auburn.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794DF-D027-6743-9778-B03135EC91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0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C6F8-3F88-024C-AEE8-CDD2C33A9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608A4-C66A-0843-BCFE-4B7FFCC7F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BA8DB-57EE-3E46-8BD2-78A483CF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9E2B9-7C6E-A643-BA3B-227E3112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A27DC-712A-4041-86BA-97086573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F9FF-22D9-7646-ADA3-DF586CEF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C3949-EF82-CC46-8148-FEA16F6F1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753C-701A-7543-AED1-B0864B13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D950-E18F-3C4D-B35D-8A6D1982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8A52-EF36-8D4C-9F8F-EDA42ED7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1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E775B-B312-334B-8590-CCC6C7736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8C978-88B0-5E4B-A935-1FC36BE28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7640-E4DA-B240-B727-2858638D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24DA2-F544-EB4C-BC73-3239EFEF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4EC3-5F86-5643-B5D1-113683FE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06B3-BB5E-A94A-AD63-56D0DCD7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8DFFF-EC73-CF45-9A02-5EBDBA957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02838-7209-7541-BCD0-709577E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8932F-B3C7-C142-B100-E3AAD62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0A9B-5B72-BE4C-AEA1-26C52DE0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C928-34C3-E64D-83C5-F3615266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D5FAE-CDF7-0449-A99A-0EACAECD8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B404E-A694-8643-90E4-445EDD7A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49D07-DB9B-C14E-AE0A-E5D84D66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C7777-4289-994A-BE2C-6A21A6F9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3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F26D-BF33-B54A-B928-2FCE9F29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D254E-8169-F64E-ADC5-6C7A88B49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819EE-BB18-BC41-A645-AF4FF9418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FDAF0-C6F8-CE46-BA33-EE20F1C4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D5BCC-5BD2-1743-BE9D-42869760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72864-F609-5744-87FF-103991D6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5F28-F0B0-C949-9602-ADCC5246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74D5E-7C5A-C440-A955-207F34E4F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3DE65-E581-FB4A-A072-006DA9EF6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5D5BA-FD7F-4448-B86F-AEF5A1960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3B192-69A3-8E4B-BA0B-BD2045777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8D488-FBC5-7B46-906B-8574810F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22CF9-74C3-2941-8CDB-75EF2E8C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A878B-B3EA-9646-BEF5-2331487E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1C97-9127-594B-94E9-7FCCE52F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12738-46C0-9A44-9465-3D0F63F3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C872D-4F78-D74D-89B8-7D1F8F21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137B4-4AF5-8F4E-BCAC-E308BD1C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8C667-B523-D640-AA81-9B4D8581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CBD9C-7F4E-EC47-AB2E-7B835C95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14C1B-CDD5-2745-942D-73809B19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90E4-67BD-734D-A3F8-A319275B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8592-DD34-2D4E-8C81-C5467773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F6DA6-6B3E-A045-A8DA-63234B937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86055-F241-7C4B-B35C-03C461A1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090EF-116B-CA4E-8D7B-469641EB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8C93F-53D1-3548-95F5-CF869051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6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20EB-E78F-E140-9D4C-1D056BA4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F828D-F843-5C45-A897-70AF750E3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235B1-CFE8-E047-8518-D87ECEF0E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76738-CCBA-8B4C-99E6-1A4ED9EF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9D2DB-4791-FA4C-9331-475C282C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7A02B-6621-9D4B-8D70-88DCD0CD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3BDFF-AC7F-5140-A76E-9AC79A43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A4877-5F54-2443-AFFA-59E92981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D7F7E-39F4-7749-AA2C-3B8043BBC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63B0-C8FE-674C-9CAD-020173794361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9695D-E372-0048-BEC1-ADDB0C5CB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96D0E-37B8-CC47-A5D7-B66EF5725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A1CB-7919-E94F-A218-13FE3BF1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6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11/relationships/webextension" Target="../webextensions/webextension1.xml"/><Relationship Id="rId4" Type="http://schemas.openxmlformats.org/officeDocument/2006/relationships/hyperlink" Target="https://youtu.be/lx83NxxZB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11/relationships/webextension" Target="../webextensions/webextension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dranoel-Tirol-Sep-10-033-451x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328" b="-1864"/>
          <a:stretch/>
        </p:blipFill>
        <p:spPr>
          <a:xfrm>
            <a:off x="17327" y="-1284140"/>
            <a:ext cx="13107527" cy="101186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-425091" y="-18090"/>
            <a:ext cx="13992361" cy="9056344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9" name="Rectangle 8"/>
          <p:cNvSpPr/>
          <p:nvPr/>
        </p:nvSpPr>
        <p:spPr>
          <a:xfrm>
            <a:off x="0" y="480272"/>
            <a:ext cx="12501637" cy="20294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venir Book"/>
                <a:cs typeface="Avenir Book"/>
              </a:rPr>
              <a:t>The Hood lab at Auburn University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Avenir Book"/>
                <a:cs typeface="Avenir Book"/>
              </a:rPr>
              <a:t>Research on the role of mitochondria in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Avenir Book"/>
                <a:cs typeface="Avenir Book"/>
              </a:rPr>
              <a:t>reproduction and aging </a:t>
            </a:r>
            <a:endParaRPr lang="en-US" sz="3600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3433" y="6231661"/>
            <a:ext cx="375169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Dr. Wendy Hood</a:t>
            </a:r>
          </a:p>
          <a:p>
            <a:pPr algn="ctr"/>
            <a:endParaRPr lang="en-US" sz="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121E2-40DF-A340-9AB0-2D00E9A23C95}"/>
              </a:ext>
            </a:extLst>
          </p:cNvPr>
          <p:cNvSpPr/>
          <p:nvPr/>
        </p:nvSpPr>
        <p:spPr>
          <a:xfrm>
            <a:off x="6354080" y="6231661"/>
            <a:ext cx="4814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Dr. Hood and her students</a:t>
            </a:r>
            <a:endParaRPr lang="en-US" b="1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8A2020-0354-7149-94BA-70379D65E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045" y="3057029"/>
            <a:ext cx="3192471" cy="28914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EF3535-5D7E-0C43-8EB2-39E47138C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56" y="3004188"/>
            <a:ext cx="3894101" cy="29971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3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dranoel-Tirol-Sep-10-033-451x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328" b="-1864"/>
          <a:stretch/>
        </p:blipFill>
        <p:spPr>
          <a:xfrm>
            <a:off x="17327" y="-1284140"/>
            <a:ext cx="13107527" cy="101186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ounded Rectangle 7">
            <a:hlinkClick r:id="rId4"/>
          </p:cNvPr>
          <p:cNvSpPr/>
          <p:nvPr/>
        </p:nvSpPr>
        <p:spPr>
          <a:xfrm>
            <a:off x="-323491" y="0"/>
            <a:ext cx="13992361" cy="9056344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9" name="Rectangle 8"/>
          <p:cNvSpPr/>
          <p:nvPr/>
        </p:nvSpPr>
        <p:spPr>
          <a:xfrm>
            <a:off x="0" y="480273"/>
            <a:ext cx="12501637" cy="12220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venir Book"/>
              </a:rPr>
              <a:t>Research at Auburn University vs. labs in your classroom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8B466B74-9C01-EC45-8875-7619BB365F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62542"/>
                  </p:ext>
                </p:extLst>
              </p:nvPr>
            </p:nvGraphicFramePr>
            <p:xfrm>
              <a:off x="2108200" y="1936749"/>
              <a:ext cx="7899400" cy="465455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8B466B74-9C01-EC45-8875-7619BB365F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8200" y="1936749"/>
                <a:ext cx="7899400" cy="46545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3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dranoel-Tirol-Sep-10-033-451x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328" b="-1864"/>
          <a:stretch/>
        </p:blipFill>
        <p:spPr>
          <a:xfrm>
            <a:off x="17327" y="-1284140"/>
            <a:ext cx="13107527" cy="101186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-425091" y="-18090"/>
            <a:ext cx="13992361" cy="9056344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9" name="Rectangle 8"/>
          <p:cNvSpPr/>
          <p:nvPr/>
        </p:nvSpPr>
        <p:spPr>
          <a:xfrm>
            <a:off x="0" y="480273"/>
            <a:ext cx="12501637" cy="12220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venir Book"/>
              </a:rPr>
              <a:t>Introduction to Dr. Hood and her research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202DD1C9-A680-804D-B86B-68FCCEFD2A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328651"/>
                  </p:ext>
                </p:extLst>
              </p:nvPr>
            </p:nvGraphicFramePr>
            <p:xfrm>
              <a:off x="2108200" y="1936749"/>
              <a:ext cx="7975600" cy="464185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202DD1C9-A680-804D-B86B-68FCCEFD2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8200" y="1936749"/>
                <a:ext cx="7975600" cy="4641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5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webextension1.xml><?xml version="1.0" encoding="utf-8"?>
<we:webextension xmlns:we="http://schemas.microsoft.com/office/webextensions/webextension/2010/11" id="{DDCD374F-8618-7A4C-87D9-823F47336E96}">
  <we:reference id="wa104221182" version="3.3.0.0" store="en-U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tarttime" value="0"/>
    <we:property name="vid" value="&quot;https://youtu.be/YIXe867OJKA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F136BFC3-D83E-8741-A337-042E32437375}">
  <we:reference id="wa104221182" version="3.3.0.0" store="en-U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tarttime" value="0"/>
    <we:property name="vid" value="&quot;https://youtu.be/lx83NxxZBVg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590</Words>
  <Application>Microsoft Macintosh PowerPoint</Application>
  <PresentationFormat>Widescreen</PresentationFormat>
  <Paragraphs>58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Hood</dc:creator>
  <cp:lastModifiedBy>Wendy Hood</cp:lastModifiedBy>
  <cp:revision>5</cp:revision>
  <dcterms:created xsi:type="dcterms:W3CDTF">2018-06-29T11:19:55Z</dcterms:created>
  <dcterms:modified xsi:type="dcterms:W3CDTF">2018-06-29T12:03:46Z</dcterms:modified>
</cp:coreProperties>
</file>