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0152C8-23D3-413F-86C4-17545ABC5853}">
          <p14:sldIdLst>
            <p14:sldId id="256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3" autoAdjust="0"/>
  </p:normalViewPr>
  <p:slideViewPr>
    <p:cSldViewPr>
      <p:cViewPr>
        <p:scale>
          <a:sx n="150" d="100"/>
          <a:sy n="150" d="100"/>
        </p:scale>
        <p:origin x="15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D17A05-F73C-41A0-A50A-6A6D9118FAB0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C79E07-E5F8-4165-B107-AE1CD88D7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9E07-E5F8-4165-B107-AE1CD88D7E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8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9E07-E5F8-4165-B107-AE1CD88D7E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5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9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0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1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1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8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1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0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79C3-E4BE-4522-B529-687CBF2633E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6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2400" y="152400"/>
            <a:ext cx="6477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EPAF Lookup – Self Service Banner 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8600" y="1829838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l="5127" r="8565" b="1416"/>
          <a:stretch/>
        </p:blipFill>
        <p:spPr>
          <a:xfrm>
            <a:off x="990600" y="2156282"/>
            <a:ext cx="5181599" cy="150131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76524" y="1774196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AU Access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6524" y="3560684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dirty="0" smtClean="0">
              <a:solidFill>
                <a:schemeClr val="tx2"/>
              </a:solidFill>
            </a:endParaRPr>
          </a:p>
          <a:p>
            <a:r>
              <a:rPr lang="en-US" sz="1100" b="1" dirty="0" smtClean="0">
                <a:solidFill>
                  <a:schemeClr val="tx2"/>
                </a:solidFill>
              </a:rPr>
              <a:t>Employee Tab -&gt; Self-Service Banner (SSB)</a:t>
            </a:r>
            <a:endParaRPr lang="en-US" sz="1100" b="1" dirty="0">
              <a:solidFill>
                <a:schemeClr val="tx2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157" y="4064046"/>
            <a:ext cx="5282484" cy="1223715"/>
          </a:xfrm>
          <a:prstGeom prst="rect">
            <a:avLst/>
          </a:prstGeom>
          <a:ln>
            <a:noFill/>
          </a:ln>
        </p:spPr>
      </p:pic>
      <p:sp>
        <p:nvSpPr>
          <p:cNvPr id="37" name="Oval 36"/>
          <p:cNvSpPr/>
          <p:nvPr/>
        </p:nvSpPr>
        <p:spPr>
          <a:xfrm>
            <a:off x="220417" y="3728164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1" name="Rounded Rectangle 40"/>
          <p:cNvSpPr/>
          <p:nvPr/>
        </p:nvSpPr>
        <p:spPr>
          <a:xfrm>
            <a:off x="76199" y="1476608"/>
            <a:ext cx="6645033" cy="40203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28600" y="5879225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3390900" y="4637804"/>
            <a:ext cx="762000" cy="688058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Bent Arrow 61"/>
          <p:cNvSpPr/>
          <p:nvPr/>
        </p:nvSpPr>
        <p:spPr>
          <a:xfrm rot="5400000">
            <a:off x="3394568" y="-19355"/>
            <a:ext cx="657844" cy="4398979"/>
          </a:xfrm>
          <a:prstGeom prst="bentArrow">
            <a:avLst>
              <a:gd name="adj1" fmla="val 12066"/>
              <a:gd name="adj2" fmla="val 25000"/>
              <a:gd name="adj3" fmla="val 25000"/>
              <a:gd name="adj4" fmla="val 3269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0" y="56388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0" y="12954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0" y="738426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248399" y="8915401"/>
            <a:ext cx="5667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dirty="0" smtClean="0"/>
              <a:t>LF 10.2020 </a:t>
            </a:r>
          </a:p>
          <a:p>
            <a:pPr algn="r"/>
            <a:r>
              <a:rPr lang="en-US" sz="500" dirty="0" smtClean="0"/>
              <a:t>Page </a:t>
            </a:r>
            <a:fld id="{6BEA01C7-998A-4E08-8EF7-24072E560CBD}" type="slidenum">
              <a:rPr lang="en-US" sz="500" smtClean="0"/>
              <a:t>1</a:t>
            </a:fld>
            <a:endParaRPr lang="en-US" sz="500" dirty="0"/>
          </a:p>
        </p:txBody>
      </p:sp>
      <p:sp>
        <p:nvSpPr>
          <p:cNvPr id="49" name="TextBox 48"/>
          <p:cNvSpPr txBox="1"/>
          <p:nvPr/>
        </p:nvSpPr>
        <p:spPr>
          <a:xfrm>
            <a:off x="469490" y="5861686"/>
            <a:ext cx="4635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Locate the EPAF Lookup option in the list of SSB selections.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38514" y="7735401"/>
            <a:ext cx="2133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Select the result</a:t>
            </a:r>
            <a:endParaRPr lang="en-US" sz="1100" b="1" dirty="0">
              <a:solidFill>
                <a:schemeClr val="tx2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0" y="86868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" y="766464"/>
            <a:ext cx="6857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tx2"/>
                </a:solidFill>
              </a:rPr>
              <a:t>This new feature allows the EPAF Administrator to view EPAF history on a specific employee.  </a:t>
            </a:r>
            <a:endParaRPr lang="en-US" sz="1200" i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21" t="59895" r="67767" b="24583"/>
          <a:stretch/>
        </p:blipFill>
        <p:spPr>
          <a:xfrm>
            <a:off x="940157" y="6216722"/>
            <a:ext cx="4165243" cy="1684266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5400000">
            <a:off x="4617378" y="6341507"/>
            <a:ext cx="190128" cy="180488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45640" y="191314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39993" y="160643"/>
            <a:ext cx="60370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Enter the Employee Name OR Banner ID in the designated fields. Click on GO to execute the query. </a:t>
            </a:r>
            <a:endParaRPr lang="en-US" sz="1100" b="1" dirty="0">
              <a:solidFill>
                <a:schemeClr val="tx2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38100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880" y="78486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91135" y="8928556"/>
            <a:ext cx="566759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400" dirty="0" smtClean="0"/>
              <a:t>LF 10.2020</a:t>
            </a:r>
          </a:p>
          <a:p>
            <a:pPr algn="r"/>
            <a:r>
              <a:rPr lang="en-US" sz="400" dirty="0" smtClean="0"/>
              <a:t>Page 2</a:t>
            </a:r>
            <a:endParaRPr lang="en-US" sz="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-31334" t="29333" r="46237" b="22780"/>
          <a:stretch/>
        </p:blipFill>
        <p:spPr>
          <a:xfrm>
            <a:off x="-2362200" y="859948"/>
            <a:ext cx="7863840" cy="215633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4497513" y="1125099"/>
            <a:ext cx="171848" cy="15240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5400000">
            <a:off x="2310047" y="2181717"/>
            <a:ext cx="191942" cy="1611637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1393" y="4261157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827" y="4223130"/>
            <a:ext cx="5605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The list of EPAF History will display. You can view the individual EPAFs and/or you may PRINT ALL </a:t>
            </a:r>
            <a:r>
              <a:rPr lang="en-US" sz="1100" b="1" dirty="0" smtClean="0">
                <a:solidFill>
                  <a:schemeClr val="tx2"/>
                </a:solidFill>
              </a:rPr>
              <a:t>EPAF9s </a:t>
            </a:r>
            <a:r>
              <a:rPr lang="en-US" sz="1100" b="1" dirty="0" smtClean="0">
                <a:solidFill>
                  <a:schemeClr val="tx2"/>
                </a:solidFill>
              </a:rPr>
              <a:t>on this page.  </a:t>
            </a:r>
          </a:p>
          <a:p>
            <a:endParaRPr lang="en-US" sz="1100" b="1" dirty="0">
              <a:solidFill>
                <a:schemeClr val="tx2"/>
              </a:solidFill>
            </a:endParaRPr>
          </a:p>
          <a:p>
            <a:r>
              <a:rPr lang="en-US" sz="1100" b="1" dirty="0" smtClean="0">
                <a:solidFill>
                  <a:schemeClr val="tx2"/>
                </a:solidFill>
              </a:rPr>
              <a:t>Note that there may be more than one page of EPAF History.</a:t>
            </a:r>
            <a:endParaRPr lang="en-US" sz="1100" b="1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63542" r="55358" b="8333"/>
          <a:stretch/>
        </p:blipFill>
        <p:spPr>
          <a:xfrm>
            <a:off x="655827" y="5500819"/>
            <a:ext cx="5808407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9400" y="508621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---EXAMPLE---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5049899" y="7315200"/>
            <a:ext cx="1414335" cy="183021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5071</TotalTime>
  <Words>123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Saliba</dc:creator>
  <cp:lastModifiedBy>Leanne Fuller</cp:lastModifiedBy>
  <cp:revision>79</cp:revision>
  <cp:lastPrinted>2017-08-25T17:07:54Z</cp:lastPrinted>
  <dcterms:created xsi:type="dcterms:W3CDTF">2017-06-22T17:55:00Z</dcterms:created>
  <dcterms:modified xsi:type="dcterms:W3CDTF">2020-10-25T00:23:12Z</dcterms:modified>
</cp:coreProperties>
</file>