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9672B25-3C03-4D02-B72D-D33E396A08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B3F9-9807-4236-AA7D-3445614CC7EC}" type="datetimeFigureOut">
              <a:rPr lang="en-US" smtClean="0"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F94ED-47CB-400D-8F25-A95FC46349F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29000"/>
            <a:ext cx="77724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The Making of Modern America: Coal Unionization in Alabama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45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July 14, 2011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57200"/>
            <a:ext cx="36099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Miners Unions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143000"/>
            <a:ext cx="4648201" cy="49530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1830s: Origins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1850s: miners’ unions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1869-87: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Knights of Labor 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1890: United Mine Workers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(UMW)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10% AL budget: leased convicts to Tennessee Coal and Iron (TCI)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“Judicial mixture” and “Biracial unionism”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9" name="Picture 6" descr="minersconvic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200400"/>
            <a:ext cx="3810000" cy="3114675"/>
          </a:xfrm>
          <a:noFill/>
          <a:ln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90600"/>
            <a:ext cx="2133600" cy="203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Alabama: 1890-1908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66800"/>
            <a:ext cx="4495800" cy="54102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Strikes: 1890,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1894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1904-6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TCI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strike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1908: US Steel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 1908: Strike, militia, strikebreakers, violence</a:t>
            </a:r>
          </a:p>
          <a:p>
            <a:pPr lvl="1"/>
            <a:r>
              <a:rPr lang="en-U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Aug.: Evans document: reappraisal?</a:t>
            </a:r>
          </a:p>
          <a:p>
            <a:pPr lvl="1">
              <a:buNone/>
            </a:pPr>
            <a:endParaRPr lang="en-US" dirty="0"/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-92075" y="5603875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2400" dirty="0">
              <a:latin typeface="CopprplGoth Bd BT" pitchFamily="34" charset="0"/>
            </a:endParaRPr>
          </a:p>
        </p:txBody>
      </p:sp>
      <p:pic>
        <p:nvPicPr>
          <p:cNvPr id="7" name="Content Placeholder 6" descr="ten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886200"/>
            <a:ext cx="4502943" cy="2598420"/>
          </a:xfr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4314825" cy="274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Turning Point: 1908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364163"/>
          </a:xfrm>
        </p:spPr>
        <p:txBody>
          <a:bodyPr>
            <a:normAutofit fontScale="92500"/>
          </a:bodyPr>
          <a:lstStyle/>
          <a:p>
            <a:pPr lvl="1">
              <a:buNone/>
            </a:pPr>
            <a:endParaRPr lang="en-US" dirty="0"/>
          </a:p>
          <a:p>
            <a:pPr lvl="1">
              <a:buNone/>
            </a:pP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Braxton Bragg Comer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Progressivism</a:t>
            </a:r>
          </a:p>
          <a:p>
            <a:pPr lvl="1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Martial law</a:t>
            </a:r>
          </a:p>
          <a:p>
            <a:pPr lvl="1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 cities destroyed</a:t>
            </a:r>
          </a:p>
          <a:p>
            <a:pPr lvl="1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Strikers = “vagrants” = convict labor</a:t>
            </a:r>
          </a:p>
          <a:p>
            <a:pPr lvl="1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Henry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Debardeleben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miners and race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2415692" cy="333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752600"/>
            <a:ext cx="2381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810000"/>
            <a:ext cx="2066335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Post-war strife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581400" y="1143000"/>
            <a:ext cx="5334000" cy="54102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 War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1919: National UMW strike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Scare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1920-21: “Wildcats”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i="1" dirty="0" smtClean="0"/>
              <a:t>What elements of our “modern America” list can be found in this </a:t>
            </a:r>
            <a:r>
              <a:rPr lang="en-US" i="1" dirty="0" err="1" smtClean="0"/>
              <a:t>microhistory</a:t>
            </a:r>
            <a:r>
              <a:rPr lang="en-US" i="1" dirty="0" smtClean="0"/>
              <a:t>?</a:t>
            </a:r>
          </a:p>
          <a:p>
            <a:pPr lvl="1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/>
          </a:p>
        </p:txBody>
      </p:sp>
      <p:pic>
        <p:nvPicPr>
          <p:cNvPr id="17417" name="Picture 9" descr="Kelly195sm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143000"/>
            <a:ext cx="2800350" cy="4086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154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Making of Modern America: Coal Unionization in Alabama </vt:lpstr>
      <vt:lpstr>Miners Unions</vt:lpstr>
      <vt:lpstr>Alabama: 1890-1908</vt:lpstr>
      <vt:lpstr>Turning Point: 1908</vt:lpstr>
      <vt:lpstr>Post-war strife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Making of Modern America: The Strike of 1909</dc:title>
  <dc:creator>REX</dc:creator>
  <cp:lastModifiedBy>REX</cp:lastModifiedBy>
  <cp:revision>8</cp:revision>
  <dcterms:created xsi:type="dcterms:W3CDTF">2011-07-13T23:18:18Z</dcterms:created>
  <dcterms:modified xsi:type="dcterms:W3CDTF">2011-07-14T00:37:07Z</dcterms:modified>
</cp:coreProperties>
</file>