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8"/>
  </p:notesMasterIdLst>
  <p:sldIdLst>
    <p:sldId id="256" r:id="rId2"/>
    <p:sldId id="260" r:id="rId3"/>
    <p:sldId id="261" r:id="rId4"/>
    <p:sldId id="257" r:id="rId5"/>
    <p:sldId id="258" r:id="rId6"/>
    <p:sldId id="25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6" d="100"/>
          <a:sy n="156" d="100"/>
        </p:scale>
        <p:origin x="-80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E17990-12EC-1641-845E-C8C2B807B477}" type="datetimeFigureOut">
              <a:rPr lang="en-US" smtClean="0"/>
              <a:t>7/12/11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1BB592-1321-A344-809F-DE3A34AB22F0}" type="slidenum">
              <a:rPr lang="en-US" smtClean="0"/>
              <a:t>‹#›</a:t>
            </a:fld>
            <a:endParaRPr lang="en-US"/>
          </a:p>
        </p:txBody>
      </p:sp>
    </p:spTree>
    <p:extLst>
      <p:ext uri="{BB962C8B-B14F-4D97-AF65-F5344CB8AC3E}">
        <p14:creationId xmlns:p14="http://schemas.microsoft.com/office/powerpoint/2010/main" val="25913870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A05A14D1-35C4-9A4F-8740-C4AA9E1DEA17}" type="slidenum">
              <a:rPr lang="en-US" sz="1200"/>
              <a:pPr/>
              <a:t>4</a:t>
            </a:fld>
            <a:endParaRPr lang="en-US" sz="1200"/>
          </a:p>
        </p:txBody>
      </p:sp>
      <p:sp>
        <p:nvSpPr>
          <p:cNvPr id="117763" name="Rectangle 2"/>
          <p:cNvSpPr>
            <a:spLocks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AB80529-D5A0-F648-A5BA-F80A78116F96}" type="slidenum">
              <a:rPr lang="en-US" sz="1200"/>
              <a:pPr/>
              <a:t>5</a:t>
            </a:fld>
            <a:endParaRPr lang="en-US" sz="1200"/>
          </a:p>
        </p:txBody>
      </p:sp>
      <p:sp>
        <p:nvSpPr>
          <p:cNvPr id="119811" name="Rectangle 2"/>
          <p:cNvSpPr>
            <a:spLocks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6AF8A439-A25F-1942-A041-24382F5CD205}" type="slidenum">
              <a:rPr lang="en-US" sz="1200"/>
              <a:pPr/>
              <a:t>6</a:t>
            </a:fld>
            <a:endParaRPr lang="en-US" sz="1200"/>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1C68462-FB5F-8440-AC3D-A4237FFA690C}" type="datetimeFigureOut">
              <a:rPr lang="en-US" smtClean="0"/>
              <a:t>7/12/11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21C68462-FB5F-8440-AC3D-A4237FFA690C}" type="datetimeFigureOut">
              <a:rPr lang="en-US" smtClean="0"/>
              <a:t>7/12/11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03B91A0A-EFF0-D842-BDAA-1FBD5AA0FB01}"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21C68462-FB5F-8440-AC3D-A4237FFA690C}" type="datetimeFigureOut">
              <a:rPr lang="en-US" smtClean="0"/>
              <a:t>7/12/11</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03B91A0A-EFF0-D842-BDAA-1FBD5AA0FB01}"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1C68462-FB5F-8440-AC3D-A4237FFA690C}" type="datetimeFigureOut">
              <a:rPr lang="en-US" smtClean="0"/>
              <a:t>7/12/11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B91A0A-EFF0-D842-BDAA-1FBD5AA0FB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1C68462-FB5F-8440-AC3D-A4237FFA690C}" type="datetimeFigureOut">
              <a:rPr lang="en-US" smtClean="0"/>
              <a:t>7/12/11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91A0A-EFF0-D842-BDAA-1FBD5AA0FB01}"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21C68462-FB5F-8440-AC3D-A4237FFA690C}" type="datetimeFigureOut">
              <a:rPr lang="en-US" smtClean="0"/>
              <a:t>7/12/11</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03B91A0A-EFF0-D842-BDAA-1FBD5AA0FB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Debating Removal</a:t>
            </a:r>
            <a:endParaRPr lang="en-US" dirty="0"/>
          </a:p>
        </p:txBody>
      </p:sp>
      <p:sp>
        <p:nvSpPr>
          <p:cNvPr id="3" name="Subtitle 2"/>
          <p:cNvSpPr>
            <a:spLocks noGrp="1"/>
          </p:cNvSpPr>
          <p:nvPr>
            <p:ph type="subTitle" idx="1"/>
          </p:nvPr>
        </p:nvSpPr>
        <p:spPr/>
        <p:txBody>
          <a:bodyPr/>
          <a:lstStyle/>
          <a:p>
            <a:r>
              <a:rPr lang="en-US" dirty="0" smtClean="0"/>
              <a:t>Kathryn H. Braund</a:t>
            </a:r>
            <a:endParaRPr lang="en-US" dirty="0"/>
          </a:p>
        </p:txBody>
      </p:sp>
    </p:spTree>
    <p:extLst>
      <p:ext uri="{BB962C8B-B14F-4D97-AF65-F5344CB8AC3E}">
        <p14:creationId xmlns:p14="http://schemas.microsoft.com/office/powerpoint/2010/main" val="690450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read:</a:t>
            </a:r>
            <a:endParaRPr lang="en-US" dirty="0"/>
          </a:p>
        </p:txBody>
      </p:sp>
      <p:sp>
        <p:nvSpPr>
          <p:cNvPr id="3" name="Content Placeholder 2"/>
          <p:cNvSpPr>
            <a:spLocks noGrp="1"/>
          </p:cNvSpPr>
          <p:nvPr>
            <p:ph idx="1"/>
          </p:nvPr>
        </p:nvSpPr>
        <p:spPr/>
        <p:txBody>
          <a:bodyPr/>
          <a:lstStyle/>
          <a:p>
            <a:r>
              <a:rPr lang="en-US" dirty="0" smtClean="0"/>
              <a:t>1. William Penn essay (105)</a:t>
            </a:r>
          </a:p>
          <a:p>
            <a:r>
              <a:rPr lang="en-US" dirty="0" smtClean="0"/>
              <a:t>2. Catherine Beecher Circular (111)</a:t>
            </a:r>
          </a:p>
          <a:p>
            <a:r>
              <a:rPr lang="en-US" dirty="0" smtClean="0"/>
              <a:t>3. Lewis Cass (115)</a:t>
            </a:r>
          </a:p>
          <a:p>
            <a:r>
              <a:rPr lang="en-US" dirty="0" smtClean="0"/>
              <a:t>4. John Ross Letter</a:t>
            </a:r>
          </a:p>
          <a:p>
            <a:r>
              <a:rPr lang="en-US" dirty="0" smtClean="0"/>
              <a:t>5. Elias </a:t>
            </a:r>
            <a:r>
              <a:rPr lang="en-US" dirty="0" err="1" smtClean="0"/>
              <a:t>Boudinot</a:t>
            </a:r>
            <a:r>
              <a:rPr lang="en-US" dirty="0" smtClean="0"/>
              <a:t> Letter (161)</a:t>
            </a:r>
          </a:p>
        </p:txBody>
      </p:sp>
    </p:spTree>
    <p:extLst>
      <p:ext uri="{BB962C8B-B14F-4D97-AF65-F5344CB8AC3E}">
        <p14:creationId xmlns:p14="http://schemas.microsoft.com/office/powerpoint/2010/main" val="508925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these documents</a:t>
            </a:r>
            <a:endParaRPr lang="en-US" dirty="0"/>
          </a:p>
        </p:txBody>
      </p:sp>
      <p:sp>
        <p:nvSpPr>
          <p:cNvPr id="3" name="Content Placeholder 2"/>
          <p:cNvSpPr>
            <a:spLocks noGrp="1"/>
          </p:cNvSpPr>
          <p:nvPr>
            <p:ph idx="1"/>
          </p:nvPr>
        </p:nvSpPr>
        <p:spPr/>
        <p:txBody>
          <a:bodyPr/>
          <a:lstStyle/>
          <a:p>
            <a:r>
              <a:rPr lang="en-US" dirty="0" smtClean="0"/>
              <a:t>Be used to teach critical thinking skills?</a:t>
            </a:r>
          </a:p>
          <a:p>
            <a:r>
              <a:rPr lang="en-US" dirty="0" smtClean="0"/>
              <a:t>Be used to convey content and context?</a:t>
            </a:r>
          </a:p>
          <a:p>
            <a:r>
              <a:rPr lang="en-US" dirty="0" smtClean="0"/>
              <a:t>Be employed within the PIH framework?</a:t>
            </a:r>
          </a:p>
          <a:p>
            <a:endParaRPr lang="en-US" dirty="0"/>
          </a:p>
        </p:txBody>
      </p:sp>
    </p:spTree>
    <p:extLst>
      <p:ext uri="{BB962C8B-B14F-4D97-AF65-F5344CB8AC3E}">
        <p14:creationId xmlns:p14="http://schemas.microsoft.com/office/powerpoint/2010/main" val="3798045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9446B3B9-9D2F-C141-AB05-C78BB25E9636}" type="slidenum">
              <a:rPr lang="en-US" sz="1400"/>
              <a:pPr/>
              <a:t>4</a:t>
            </a:fld>
            <a:endParaRPr lang="en-US" sz="1400"/>
          </a:p>
        </p:txBody>
      </p:sp>
      <p:sp>
        <p:nvSpPr>
          <p:cNvPr id="116739"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Removal-Discussion Questions	</a:t>
            </a:r>
          </a:p>
        </p:txBody>
      </p:sp>
      <p:sp>
        <p:nvSpPr>
          <p:cNvPr id="116740" name="Rectangle 3"/>
          <p:cNvSpPr>
            <a:spLocks noGrp="1" noChangeArrowheads="1"/>
          </p:cNvSpPr>
          <p:nvPr>
            <p:ph type="body" idx="1"/>
          </p:nvPr>
        </p:nvSpPr>
        <p:spPr/>
        <p:txBody>
          <a:bodyPr/>
          <a:lstStyle/>
          <a:p>
            <a:pPr eaLnBrk="1" hangingPunct="1"/>
            <a:r>
              <a:rPr lang="en-US">
                <a:latin typeface="Arial" charset="0"/>
                <a:ea typeface="ＭＳ Ｐゴシック" charset="0"/>
                <a:cs typeface="ＭＳ Ｐゴシック" charset="0"/>
              </a:rPr>
              <a:t>Were the assumptions about Indians valid?</a:t>
            </a:r>
          </a:p>
          <a:p>
            <a:pPr eaLnBrk="1" hangingPunct="1"/>
            <a:r>
              <a:rPr lang="en-US">
                <a:latin typeface="Arial" charset="0"/>
                <a:ea typeface="ＭＳ Ｐゴシック" charset="0"/>
                <a:cs typeface="ＭＳ Ｐゴシック" charset="0"/>
              </a:rPr>
              <a:t>Was removal </a:t>
            </a:r>
            <a:r>
              <a:rPr lang="ja-JP" altLang="en-US">
                <a:latin typeface="Arial" charset="0"/>
                <a:ea typeface="ＭＳ Ｐゴシック" charset="0"/>
                <a:cs typeface="ＭＳ Ｐゴシック" charset="0"/>
              </a:rPr>
              <a:t>“</a:t>
            </a:r>
            <a:r>
              <a:rPr lang="en-US" altLang="ja-JP">
                <a:latin typeface="Arial" charset="0"/>
                <a:ea typeface="ＭＳ Ｐゴシック" charset="0"/>
                <a:cs typeface="ＭＳ Ｐゴシック" charset="0"/>
              </a:rPr>
              <a:t>ethnic cleansing</a:t>
            </a:r>
            <a:r>
              <a:rPr lang="ja-JP" altLang="en-US">
                <a:latin typeface="Arial" charset="0"/>
                <a:ea typeface="ＭＳ Ｐゴシック" charset="0"/>
                <a:cs typeface="ＭＳ Ｐゴシック" charset="0"/>
              </a:rPr>
              <a:t>”</a:t>
            </a:r>
            <a:r>
              <a:rPr lang="en-US" altLang="ja-JP">
                <a:latin typeface="Arial" charset="0"/>
                <a:ea typeface="ＭＳ Ｐゴシック" charset="0"/>
                <a:cs typeface="ＭＳ Ｐゴシック" charset="0"/>
              </a:rPr>
              <a:t>?</a:t>
            </a:r>
          </a:p>
          <a:p>
            <a:pPr eaLnBrk="1" hangingPunct="1"/>
            <a:r>
              <a:rPr lang="en-US">
                <a:latin typeface="Arial" charset="0"/>
                <a:ea typeface="ＭＳ Ｐゴシック" charset="0"/>
                <a:cs typeface="ＭＳ Ｐゴシック" charset="0"/>
              </a:rPr>
              <a:t>Was it constitutional?</a:t>
            </a:r>
          </a:p>
          <a:p>
            <a:pPr eaLnBrk="1" hangingPunct="1"/>
            <a:r>
              <a:rPr lang="en-US">
                <a:latin typeface="Arial" charset="0"/>
                <a:ea typeface="ＭＳ Ｐゴシック" charset="0"/>
                <a:cs typeface="ＭＳ Ｐゴシック" charset="0"/>
              </a:rPr>
              <a:t>Was it in the best American tradition?</a:t>
            </a:r>
          </a:p>
          <a:p>
            <a:pPr eaLnBrk="1" hangingPunct="1"/>
            <a:r>
              <a:rPr lang="en-US">
                <a:latin typeface="Arial" charset="0"/>
                <a:ea typeface="ＭＳ Ｐゴシック" charset="0"/>
                <a:cs typeface="ＭＳ Ｐゴシック" charset="0"/>
              </a:rPr>
              <a:t>What were the other options?</a:t>
            </a:r>
          </a:p>
        </p:txBody>
      </p:sp>
    </p:spTree>
    <p:extLst>
      <p:ext uri="{BB962C8B-B14F-4D97-AF65-F5344CB8AC3E}">
        <p14:creationId xmlns:p14="http://schemas.microsoft.com/office/powerpoint/2010/main" val="23456369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E4703F82-4DF3-0F40-B07F-B89734B2A01E}" type="slidenum">
              <a:rPr lang="en-US" sz="1400"/>
              <a:pPr/>
              <a:t>5</a:t>
            </a:fld>
            <a:endParaRPr lang="en-US" sz="1400"/>
          </a:p>
        </p:txBody>
      </p:sp>
      <p:sp>
        <p:nvSpPr>
          <p:cNvPr id="118787"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Removal-Discussion Questions	</a:t>
            </a:r>
          </a:p>
        </p:txBody>
      </p:sp>
      <p:sp>
        <p:nvSpPr>
          <p:cNvPr id="118788" name="Rectangle 3"/>
          <p:cNvSpPr>
            <a:spLocks noGrp="1" noChangeArrowheads="1"/>
          </p:cNvSpPr>
          <p:nvPr>
            <p:ph type="body" idx="1"/>
          </p:nvPr>
        </p:nvSpPr>
        <p:spPr/>
        <p:txBody>
          <a:bodyPr/>
          <a:lstStyle/>
          <a:p>
            <a:pPr eaLnBrk="1" hangingPunct="1"/>
            <a:r>
              <a:rPr lang="en-US">
                <a:latin typeface="Arial" charset="0"/>
                <a:ea typeface="ＭＳ Ｐゴシック" charset="0"/>
                <a:cs typeface="ＭＳ Ｐゴシック" charset="0"/>
              </a:rPr>
              <a:t>Indians divided over the proper course. Put yourself in their shoes.  What do you believe was the best option for Indians in the 1830s?</a:t>
            </a:r>
          </a:p>
        </p:txBody>
      </p:sp>
    </p:spTree>
    <p:extLst>
      <p:ext uri="{BB962C8B-B14F-4D97-AF65-F5344CB8AC3E}">
        <p14:creationId xmlns:p14="http://schemas.microsoft.com/office/powerpoint/2010/main" val="12702465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DB9F7B1F-B4A9-3241-95FE-7CA5B33E7154}" type="slidenum">
              <a:rPr lang="en-US" sz="1400"/>
              <a:pPr/>
              <a:t>6</a:t>
            </a:fld>
            <a:endParaRPr lang="en-US" sz="1400"/>
          </a:p>
        </p:txBody>
      </p:sp>
      <p:sp>
        <p:nvSpPr>
          <p:cNvPr id="120835"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Removal-Discussion Questions	</a:t>
            </a:r>
          </a:p>
        </p:txBody>
      </p:sp>
      <p:sp>
        <p:nvSpPr>
          <p:cNvPr id="120836" name="Rectangle 3"/>
          <p:cNvSpPr>
            <a:spLocks noGrp="1" noChangeArrowheads="1"/>
          </p:cNvSpPr>
          <p:nvPr>
            <p:ph type="body" idx="1"/>
          </p:nvPr>
        </p:nvSpPr>
        <p:spPr/>
        <p:txBody>
          <a:bodyPr/>
          <a:lstStyle/>
          <a:p>
            <a:pPr eaLnBrk="1" hangingPunct="1"/>
            <a:r>
              <a:rPr lang="en-US" dirty="0" smtClean="0">
                <a:latin typeface="Arial" charset="0"/>
                <a:ea typeface="ＭＳ Ｐゴシック" charset="0"/>
                <a:cs typeface="ＭＳ Ｐゴシック" charset="0"/>
              </a:rPr>
              <a:t>Wallace, </a:t>
            </a:r>
            <a:r>
              <a:rPr lang="en-US" i="1" dirty="0" smtClean="0">
                <a:latin typeface="Arial" charset="0"/>
                <a:ea typeface="ＭＳ Ｐゴシック" charset="0"/>
                <a:cs typeface="ＭＳ Ｐゴシック" charset="0"/>
              </a:rPr>
              <a:t>The Long, Bitter Trail</a:t>
            </a:r>
            <a:r>
              <a:rPr lang="en-US" dirty="0" smtClean="0">
                <a:latin typeface="Arial" charset="0"/>
                <a:ea typeface="ＭＳ Ｐゴシック" charset="0"/>
                <a:cs typeface="ＭＳ Ｐゴシック" charset="0"/>
              </a:rPr>
              <a:t>: </a:t>
            </a:r>
            <a:r>
              <a:rPr lang="ja-JP" altLang="en-US" dirty="0">
                <a:latin typeface="Arial" charset="0"/>
                <a:ea typeface="ＭＳ Ｐゴシック" charset="0"/>
                <a:cs typeface="ＭＳ Ｐゴシック" charset="0"/>
              </a:rPr>
              <a:t>“</a:t>
            </a:r>
            <a:r>
              <a:rPr lang="en-US" altLang="ja-JP" dirty="0">
                <a:latin typeface="Arial" charset="0"/>
                <a:ea typeface="ＭＳ Ｐゴシック" charset="0"/>
                <a:cs typeface="ＭＳ Ｐゴシック" charset="0"/>
              </a:rPr>
              <a:t>The U.S. acquired millions of acres of fertile Southern land, which it sold at little or no profit to speculators and settlers, thereby in effect subsidizing the expansion of the cotton industry and the slave system along with it.</a:t>
            </a:r>
            <a:r>
              <a:rPr lang="ja-JP" altLang="en-US" dirty="0">
                <a:latin typeface="Arial" charset="0"/>
                <a:ea typeface="ＭＳ Ｐゴシック" charset="0"/>
                <a:cs typeface="ＭＳ Ｐゴシック" charset="0"/>
              </a:rPr>
              <a:t>”</a:t>
            </a:r>
            <a:r>
              <a:rPr lang="en-US" altLang="ja-JP" dirty="0">
                <a:latin typeface="Arial" charset="0"/>
                <a:ea typeface="ＭＳ Ｐゴシック" charset="0"/>
                <a:cs typeface="ＭＳ Ｐゴシック" charset="0"/>
              </a:rPr>
              <a:t>  Do you agree?</a:t>
            </a:r>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3595327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8</TotalTime>
  <Words>206</Words>
  <Application>Microsoft Macintosh PowerPoint</Application>
  <PresentationFormat>On-screen Show (4:3)</PresentationFormat>
  <Paragraphs>28</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Plaza</vt:lpstr>
      <vt:lpstr>Debating Removal</vt:lpstr>
      <vt:lpstr>Please read:</vt:lpstr>
      <vt:lpstr>How can these documents</vt:lpstr>
      <vt:lpstr>Removal-Discussion Questions </vt:lpstr>
      <vt:lpstr>Removal-Discussion Questions </vt:lpstr>
      <vt:lpstr>Removal-Discussion Questions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Debating Removal</dc:title>
  <dc:creator>Kathryn H Braund</dc:creator>
  <cp:lastModifiedBy>Kathryn H Braund</cp:lastModifiedBy>
  <cp:revision>2</cp:revision>
  <dcterms:created xsi:type="dcterms:W3CDTF">2011-07-12T23:08:51Z</dcterms:created>
  <dcterms:modified xsi:type="dcterms:W3CDTF">2011-07-12T23:17:17Z</dcterms:modified>
</cp:coreProperties>
</file>